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</p:sldMasterIdLst>
  <p:notesMasterIdLst>
    <p:notesMasterId r:id="rId14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6" r:id="rId9"/>
    <p:sldId id="268" r:id="rId10"/>
    <p:sldId id="269" r:id="rId11"/>
    <p:sldId id="270" r:id="rId12"/>
    <p:sldId id="272" r:id="rId13"/>
  </p:sldIdLst>
  <p:sldSz cx="9144000" cy="6858000" type="screen4x3"/>
  <p:notesSz cx="6858000" cy="9144000"/>
  <p:embeddedFontLst>
    <p:embeddedFont>
      <p:font typeface="Rokkitt" panose="020B0604020202020204" charset="0"/>
      <p:regular r:id="rId15"/>
      <p:bold r:id="rId16"/>
    </p:embeddedFont>
    <p:embeddedFont>
      <p:font typeface="Wingdings 3" panose="05040102010807070707" pitchFamily="18" charset="2"/>
      <p:regular r:id="rId17"/>
    </p:embeddedFont>
    <p:embeddedFont>
      <p:font typeface="Verdana" panose="020B0604030504040204" pitchFamily="34" charset="0"/>
      <p:regular r:id="rId18"/>
      <p:bold r:id="rId19"/>
      <p:italic r:id="rId20"/>
      <p:boldItalic r:id="rId21"/>
    </p:embeddedFont>
    <p:embeddedFont>
      <p:font typeface="Century Gothic" panose="020B0502020202020204" pitchFamily="34" charset="0"/>
      <p:regular r:id="rId22"/>
      <p:bold r:id="rId23"/>
      <p:italic r:id="rId24"/>
      <p:boldItalic r:id="rId25"/>
    </p:embeddedFont>
  </p:embeddedFontLst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1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" name="Shape 3"/>
          <p:cNvSpPr txBox="1">
            <a:spLocks noGrp="1"/>
          </p:cNvSpPr>
          <p:nvPr>
            <p:ph type="dt" idx="10"/>
          </p:nvPr>
        </p:nvSpPr>
        <p:spPr>
          <a:xfrm>
            <a:off x="388620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4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" name="Shape 5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ftr" idx="11"/>
          </p:nvPr>
        </p:nvSpPr>
        <p:spPr>
          <a:xfrm>
            <a:off x="0" y="868680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</a:pPr>
            <a:endParaRPr/>
          </a:p>
          <a:p>
            <a:pPr marL="0" marR="0" lvl="1" indent="0" algn="l" rtl="0">
              <a:spcBef>
                <a:spcPts val="0"/>
              </a:spcBef>
            </a:pPr>
            <a:endParaRPr/>
          </a:p>
          <a:p>
            <a:pPr marL="0" marR="0" lvl="2" indent="0" algn="l" rtl="0">
              <a:spcBef>
                <a:spcPts val="0"/>
              </a:spcBef>
            </a:pPr>
            <a:endParaRPr/>
          </a:p>
          <a:p>
            <a:pPr marL="0" marR="0" lvl="3" indent="0" algn="l" rtl="0">
              <a:spcBef>
                <a:spcPts val="0"/>
              </a:spcBef>
            </a:pPr>
            <a:endParaRPr/>
          </a:p>
          <a:p>
            <a:pPr marL="0" marR="0" lvl="4" indent="0" algn="l" rtl="0">
              <a:spcBef>
                <a:spcPts val="0"/>
              </a:spcBef>
            </a:pPr>
            <a:endParaRPr/>
          </a:p>
          <a:p>
            <a:pPr marL="0" marR="0" lvl="5" indent="0" algn="l" rtl="0">
              <a:spcBef>
                <a:spcPts val="0"/>
              </a:spcBef>
            </a:pPr>
            <a:endParaRPr/>
          </a:p>
          <a:p>
            <a:pPr marL="0" marR="0" lvl="6" indent="0" algn="l" rtl="0">
              <a:spcBef>
                <a:spcPts val="0"/>
              </a:spcBef>
            </a:pPr>
            <a:endParaRPr/>
          </a:p>
          <a:p>
            <a:pPr marL="0" marR="0" lvl="7" indent="0" algn="l" rtl="0">
              <a:spcBef>
                <a:spcPts val="0"/>
              </a:spcBef>
            </a:pPr>
            <a:endParaRPr/>
          </a:p>
          <a:p>
            <a:pPr marL="0" marR="0" lvl="8" indent="0" algn="l" rtl="0">
              <a:spcBef>
                <a:spcPts val="0"/>
              </a:spcBef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562540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en-US"/>
              <a:t> </a:t>
            </a:r>
          </a:p>
        </p:txBody>
      </p:sp>
      <p:sp>
        <p:nvSpPr>
          <p:cNvPr id="97" name="Shape 9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/>
          </a:p>
        </p:txBody>
      </p:sp>
    </p:spTree>
    <p:extLst>
      <p:ext uri="{BB962C8B-B14F-4D97-AF65-F5344CB8AC3E}">
        <p14:creationId xmlns:p14="http://schemas.microsoft.com/office/powerpoint/2010/main" val="13604146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527500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en-US"/>
              <a:t> </a:t>
            </a:r>
          </a:p>
        </p:txBody>
      </p:sp>
      <p:sp>
        <p:nvSpPr>
          <p:cNvPr id="119" name="Shape 11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/>
          </a:p>
        </p:txBody>
      </p:sp>
    </p:spTree>
    <p:extLst>
      <p:ext uri="{BB962C8B-B14F-4D97-AF65-F5344CB8AC3E}">
        <p14:creationId xmlns:p14="http://schemas.microsoft.com/office/powerpoint/2010/main" val="3178598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en-US"/>
              <a:t> </a:t>
            </a:r>
          </a:p>
        </p:txBody>
      </p:sp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/>
          </a:p>
        </p:txBody>
      </p:sp>
    </p:spTree>
    <p:extLst>
      <p:ext uri="{BB962C8B-B14F-4D97-AF65-F5344CB8AC3E}">
        <p14:creationId xmlns:p14="http://schemas.microsoft.com/office/powerpoint/2010/main" val="2782023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en-US"/>
              <a:t> </a:t>
            </a:r>
          </a:p>
        </p:txBody>
      </p:sp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/>
          </a:p>
        </p:txBody>
      </p:sp>
    </p:spTree>
    <p:extLst>
      <p:ext uri="{BB962C8B-B14F-4D97-AF65-F5344CB8AC3E}">
        <p14:creationId xmlns:p14="http://schemas.microsoft.com/office/powerpoint/2010/main" val="197851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en-US"/>
              <a:t> </a:t>
            </a:r>
          </a:p>
        </p:txBody>
      </p:sp>
      <p:sp>
        <p:nvSpPr>
          <p:cNvPr id="145" name="Shape 14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6" name="Shape 146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/>
          </a:p>
        </p:txBody>
      </p:sp>
    </p:spTree>
    <p:extLst>
      <p:ext uri="{BB962C8B-B14F-4D97-AF65-F5344CB8AC3E}">
        <p14:creationId xmlns:p14="http://schemas.microsoft.com/office/powerpoint/2010/main" val="30084050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en-US"/>
              <a:t> </a:t>
            </a:r>
          </a:p>
        </p:txBody>
      </p:sp>
      <p:sp>
        <p:nvSpPr>
          <p:cNvPr id="153" name="Shape 15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/>
          </a:p>
        </p:txBody>
      </p:sp>
    </p:spTree>
    <p:extLst>
      <p:ext uri="{BB962C8B-B14F-4D97-AF65-F5344CB8AC3E}">
        <p14:creationId xmlns:p14="http://schemas.microsoft.com/office/powerpoint/2010/main" val="14043685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en-US"/>
              <a:t> </a:t>
            </a:r>
          </a:p>
        </p:txBody>
      </p:sp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/>
          </a:p>
        </p:txBody>
      </p:sp>
    </p:spTree>
    <p:extLst>
      <p:ext uri="{BB962C8B-B14F-4D97-AF65-F5344CB8AC3E}">
        <p14:creationId xmlns:p14="http://schemas.microsoft.com/office/powerpoint/2010/main" val="35108167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en-US"/>
              <a:t> </a:t>
            </a:r>
          </a:p>
        </p:txBody>
      </p:sp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1" name="Shape 191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/>
          </a:p>
        </p:txBody>
      </p:sp>
    </p:spTree>
    <p:extLst>
      <p:ext uri="{BB962C8B-B14F-4D97-AF65-F5344CB8AC3E}">
        <p14:creationId xmlns:p14="http://schemas.microsoft.com/office/powerpoint/2010/main" val="21778339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en-US"/>
              <a:t> </a:t>
            </a:r>
          </a:p>
        </p:txBody>
      </p:sp>
      <p:sp>
        <p:nvSpPr>
          <p:cNvPr id="197" name="Shape 19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8" name="Shape 198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/>
          </a:p>
        </p:txBody>
      </p:sp>
    </p:spTree>
    <p:extLst>
      <p:ext uri="{BB962C8B-B14F-4D97-AF65-F5344CB8AC3E}">
        <p14:creationId xmlns:p14="http://schemas.microsoft.com/office/powerpoint/2010/main" val="32755109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en-US"/>
              <a:t> </a:t>
            </a:r>
          </a:p>
        </p:txBody>
      </p:sp>
      <p:sp>
        <p:nvSpPr>
          <p:cNvPr id="204" name="Shape 20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/>
          </a:p>
        </p:txBody>
      </p:sp>
    </p:spTree>
    <p:extLst>
      <p:ext uri="{BB962C8B-B14F-4D97-AF65-F5344CB8AC3E}">
        <p14:creationId xmlns:p14="http://schemas.microsoft.com/office/powerpoint/2010/main" val="3024060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en-US"/>
              <a:t> </a:t>
            </a:r>
          </a:p>
        </p:txBody>
      </p:sp>
      <p:sp>
        <p:nvSpPr>
          <p:cNvPr id="220" name="Shape 22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1" name="Shape 221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/>
          </a:p>
        </p:txBody>
      </p:sp>
    </p:spTree>
    <p:extLst>
      <p:ext uri="{BB962C8B-B14F-4D97-AF65-F5344CB8AC3E}">
        <p14:creationId xmlns:p14="http://schemas.microsoft.com/office/powerpoint/2010/main" val="472546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</a:pPr>
            <a:endParaRPr lang="es-ES" smtClean="0"/>
          </a:p>
          <a:p>
            <a:pPr marL="457200" marR="0" lvl="1" indent="0" algn="l" rtl="0">
              <a:spcBef>
                <a:spcPts val="0"/>
              </a:spcBef>
            </a:pPr>
            <a:endParaRPr lang="es-ES" smtClean="0"/>
          </a:p>
          <a:p>
            <a:pPr marL="914400" marR="0" lvl="2" indent="0" algn="l" rtl="0">
              <a:spcBef>
                <a:spcPts val="0"/>
              </a:spcBef>
            </a:pPr>
            <a:endParaRPr lang="es-ES" smtClean="0"/>
          </a:p>
          <a:p>
            <a:pPr marL="1371600" marR="0" lvl="3" indent="0" algn="l" rtl="0">
              <a:spcBef>
                <a:spcPts val="0"/>
              </a:spcBef>
            </a:pPr>
            <a:endParaRPr lang="es-ES" smtClean="0"/>
          </a:p>
          <a:p>
            <a:pPr marL="1828800" marR="0" lvl="4" indent="0" algn="l" rtl="0">
              <a:spcBef>
                <a:spcPts val="0"/>
              </a:spcBef>
            </a:pPr>
            <a:endParaRPr lang="es-ES" smtClean="0"/>
          </a:p>
          <a:p>
            <a:pPr marL="2286000" marR="0" lvl="5" indent="0" algn="l" rtl="0">
              <a:spcBef>
                <a:spcPts val="0"/>
              </a:spcBef>
            </a:pPr>
            <a:endParaRPr lang="es-ES" smtClean="0"/>
          </a:p>
          <a:p>
            <a:pPr marL="2743200" marR="0" lvl="6" indent="0" algn="l" rtl="0">
              <a:spcBef>
                <a:spcPts val="0"/>
              </a:spcBef>
            </a:pPr>
            <a:endParaRPr lang="es-ES" smtClean="0"/>
          </a:p>
          <a:p>
            <a:pPr marL="3200400" marR="0" lvl="7" indent="0" algn="l" rtl="0">
              <a:spcBef>
                <a:spcPts val="0"/>
              </a:spcBef>
            </a:pPr>
            <a:endParaRPr lang="es-ES" smtClean="0"/>
          </a:p>
          <a:p>
            <a:pPr marL="3657600" marR="0" lvl="8" indent="0" algn="l" rtl="0">
              <a:spcBef>
                <a:spcPts val="0"/>
              </a:spcBef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907513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</a:pPr>
            <a:endParaRPr lang="es-ES" smtClean="0"/>
          </a:p>
          <a:p>
            <a:pPr marL="457200" marR="0" lvl="1" indent="0" algn="l" rtl="0">
              <a:spcBef>
                <a:spcPts val="0"/>
              </a:spcBef>
            </a:pPr>
            <a:endParaRPr lang="es-ES" smtClean="0"/>
          </a:p>
          <a:p>
            <a:pPr marL="914400" marR="0" lvl="2" indent="0" algn="l" rtl="0">
              <a:spcBef>
                <a:spcPts val="0"/>
              </a:spcBef>
            </a:pPr>
            <a:endParaRPr lang="es-ES" smtClean="0"/>
          </a:p>
          <a:p>
            <a:pPr marL="1371600" marR="0" lvl="3" indent="0" algn="l" rtl="0">
              <a:spcBef>
                <a:spcPts val="0"/>
              </a:spcBef>
            </a:pPr>
            <a:endParaRPr lang="es-ES" smtClean="0"/>
          </a:p>
          <a:p>
            <a:pPr marL="1828800" marR="0" lvl="4" indent="0" algn="l" rtl="0">
              <a:spcBef>
                <a:spcPts val="0"/>
              </a:spcBef>
            </a:pPr>
            <a:endParaRPr lang="es-ES" smtClean="0"/>
          </a:p>
          <a:p>
            <a:pPr marL="2286000" marR="0" lvl="5" indent="0" algn="l" rtl="0">
              <a:spcBef>
                <a:spcPts val="0"/>
              </a:spcBef>
            </a:pPr>
            <a:endParaRPr lang="es-ES" smtClean="0"/>
          </a:p>
          <a:p>
            <a:pPr marL="2743200" marR="0" lvl="6" indent="0" algn="l" rtl="0">
              <a:spcBef>
                <a:spcPts val="0"/>
              </a:spcBef>
            </a:pPr>
            <a:endParaRPr lang="es-ES" smtClean="0"/>
          </a:p>
          <a:p>
            <a:pPr marL="3200400" marR="0" lvl="7" indent="0" algn="l" rtl="0">
              <a:spcBef>
                <a:spcPts val="0"/>
              </a:spcBef>
            </a:pPr>
            <a:endParaRPr lang="es-ES" smtClean="0"/>
          </a:p>
          <a:p>
            <a:pPr marL="3657600" marR="0" lvl="8" indent="0" algn="l" rtl="0">
              <a:spcBef>
                <a:spcPts val="0"/>
              </a:spcBef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718951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</a:pPr>
            <a:endParaRPr lang="es-ES" smtClean="0"/>
          </a:p>
          <a:p>
            <a:pPr marL="457200" marR="0" lvl="1" indent="0" algn="l" rtl="0">
              <a:spcBef>
                <a:spcPts val="0"/>
              </a:spcBef>
            </a:pPr>
            <a:endParaRPr lang="es-ES" smtClean="0"/>
          </a:p>
          <a:p>
            <a:pPr marL="914400" marR="0" lvl="2" indent="0" algn="l" rtl="0">
              <a:spcBef>
                <a:spcPts val="0"/>
              </a:spcBef>
            </a:pPr>
            <a:endParaRPr lang="es-ES" smtClean="0"/>
          </a:p>
          <a:p>
            <a:pPr marL="1371600" marR="0" lvl="3" indent="0" algn="l" rtl="0">
              <a:spcBef>
                <a:spcPts val="0"/>
              </a:spcBef>
            </a:pPr>
            <a:endParaRPr lang="es-ES" smtClean="0"/>
          </a:p>
          <a:p>
            <a:pPr marL="1828800" marR="0" lvl="4" indent="0" algn="l" rtl="0">
              <a:spcBef>
                <a:spcPts val="0"/>
              </a:spcBef>
            </a:pPr>
            <a:endParaRPr lang="es-ES" smtClean="0"/>
          </a:p>
          <a:p>
            <a:pPr marL="2286000" marR="0" lvl="5" indent="0" algn="l" rtl="0">
              <a:spcBef>
                <a:spcPts val="0"/>
              </a:spcBef>
            </a:pPr>
            <a:endParaRPr lang="es-ES" smtClean="0"/>
          </a:p>
          <a:p>
            <a:pPr marL="2743200" marR="0" lvl="6" indent="0" algn="l" rtl="0">
              <a:spcBef>
                <a:spcPts val="0"/>
              </a:spcBef>
            </a:pPr>
            <a:endParaRPr lang="es-ES" smtClean="0"/>
          </a:p>
          <a:p>
            <a:pPr marL="3200400" marR="0" lvl="7" indent="0" algn="l" rtl="0">
              <a:spcBef>
                <a:spcPts val="0"/>
              </a:spcBef>
            </a:pPr>
            <a:endParaRPr lang="es-ES" smtClean="0"/>
          </a:p>
          <a:p>
            <a:pPr marL="3657600" marR="0" lvl="8" indent="0" algn="l" rtl="0">
              <a:spcBef>
                <a:spcPts val="0"/>
              </a:spcBef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189725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</a:pPr>
            <a:endParaRPr lang="es-ES" smtClean="0"/>
          </a:p>
          <a:p>
            <a:pPr marL="457200" marR="0" lvl="1" indent="0" algn="l" rtl="0">
              <a:spcBef>
                <a:spcPts val="0"/>
              </a:spcBef>
            </a:pPr>
            <a:endParaRPr lang="es-ES" smtClean="0"/>
          </a:p>
          <a:p>
            <a:pPr marL="914400" marR="0" lvl="2" indent="0" algn="l" rtl="0">
              <a:spcBef>
                <a:spcPts val="0"/>
              </a:spcBef>
            </a:pPr>
            <a:endParaRPr lang="es-ES" smtClean="0"/>
          </a:p>
          <a:p>
            <a:pPr marL="1371600" marR="0" lvl="3" indent="0" algn="l" rtl="0">
              <a:spcBef>
                <a:spcPts val="0"/>
              </a:spcBef>
            </a:pPr>
            <a:endParaRPr lang="es-ES" smtClean="0"/>
          </a:p>
          <a:p>
            <a:pPr marL="1828800" marR="0" lvl="4" indent="0" algn="l" rtl="0">
              <a:spcBef>
                <a:spcPts val="0"/>
              </a:spcBef>
            </a:pPr>
            <a:endParaRPr lang="es-ES" smtClean="0"/>
          </a:p>
          <a:p>
            <a:pPr marL="2286000" marR="0" lvl="5" indent="0" algn="l" rtl="0">
              <a:spcBef>
                <a:spcPts val="0"/>
              </a:spcBef>
            </a:pPr>
            <a:endParaRPr lang="es-ES" smtClean="0"/>
          </a:p>
          <a:p>
            <a:pPr marL="2743200" marR="0" lvl="6" indent="0" algn="l" rtl="0">
              <a:spcBef>
                <a:spcPts val="0"/>
              </a:spcBef>
            </a:pPr>
            <a:endParaRPr lang="es-ES" smtClean="0"/>
          </a:p>
          <a:p>
            <a:pPr marL="3200400" marR="0" lvl="7" indent="0" algn="l" rtl="0">
              <a:spcBef>
                <a:spcPts val="0"/>
              </a:spcBef>
            </a:pPr>
            <a:endParaRPr lang="es-ES" smtClean="0"/>
          </a:p>
          <a:p>
            <a:pPr marL="3657600" marR="0" lvl="8" indent="0" algn="l" rtl="0">
              <a:spcBef>
                <a:spcPts val="0"/>
              </a:spcBef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64480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</a:pPr>
            <a:endParaRPr lang="es-ES" smtClean="0"/>
          </a:p>
          <a:p>
            <a:pPr marL="457200" marR="0" lvl="1" indent="0" algn="l" rtl="0">
              <a:spcBef>
                <a:spcPts val="0"/>
              </a:spcBef>
            </a:pPr>
            <a:endParaRPr lang="es-ES" smtClean="0"/>
          </a:p>
          <a:p>
            <a:pPr marL="914400" marR="0" lvl="2" indent="0" algn="l" rtl="0">
              <a:spcBef>
                <a:spcPts val="0"/>
              </a:spcBef>
            </a:pPr>
            <a:endParaRPr lang="es-ES" smtClean="0"/>
          </a:p>
          <a:p>
            <a:pPr marL="1371600" marR="0" lvl="3" indent="0" algn="l" rtl="0">
              <a:spcBef>
                <a:spcPts val="0"/>
              </a:spcBef>
            </a:pPr>
            <a:endParaRPr lang="es-ES" smtClean="0"/>
          </a:p>
          <a:p>
            <a:pPr marL="1828800" marR="0" lvl="4" indent="0" algn="l" rtl="0">
              <a:spcBef>
                <a:spcPts val="0"/>
              </a:spcBef>
            </a:pPr>
            <a:endParaRPr lang="es-ES" smtClean="0"/>
          </a:p>
          <a:p>
            <a:pPr marL="2286000" marR="0" lvl="5" indent="0" algn="l" rtl="0">
              <a:spcBef>
                <a:spcPts val="0"/>
              </a:spcBef>
            </a:pPr>
            <a:endParaRPr lang="es-ES" smtClean="0"/>
          </a:p>
          <a:p>
            <a:pPr marL="2743200" marR="0" lvl="6" indent="0" algn="l" rtl="0">
              <a:spcBef>
                <a:spcPts val="0"/>
              </a:spcBef>
            </a:pPr>
            <a:endParaRPr lang="es-ES" smtClean="0"/>
          </a:p>
          <a:p>
            <a:pPr marL="3200400" marR="0" lvl="7" indent="0" algn="l" rtl="0">
              <a:spcBef>
                <a:spcPts val="0"/>
              </a:spcBef>
            </a:pPr>
            <a:endParaRPr lang="es-ES" smtClean="0"/>
          </a:p>
          <a:p>
            <a:pPr marL="3657600" marR="0" lvl="8" indent="0" algn="l" rtl="0">
              <a:spcBef>
                <a:spcPts val="0"/>
              </a:spcBef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796618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</a:pPr>
            <a:endParaRPr lang="es-ES" smtClean="0"/>
          </a:p>
          <a:p>
            <a:pPr marL="457200" marR="0" lvl="1" indent="0" algn="l" rtl="0">
              <a:spcBef>
                <a:spcPts val="0"/>
              </a:spcBef>
            </a:pPr>
            <a:endParaRPr lang="es-ES" smtClean="0"/>
          </a:p>
          <a:p>
            <a:pPr marL="914400" marR="0" lvl="2" indent="0" algn="l" rtl="0">
              <a:spcBef>
                <a:spcPts val="0"/>
              </a:spcBef>
            </a:pPr>
            <a:endParaRPr lang="es-ES" smtClean="0"/>
          </a:p>
          <a:p>
            <a:pPr marL="1371600" marR="0" lvl="3" indent="0" algn="l" rtl="0">
              <a:spcBef>
                <a:spcPts val="0"/>
              </a:spcBef>
            </a:pPr>
            <a:endParaRPr lang="es-ES" smtClean="0"/>
          </a:p>
          <a:p>
            <a:pPr marL="1828800" marR="0" lvl="4" indent="0" algn="l" rtl="0">
              <a:spcBef>
                <a:spcPts val="0"/>
              </a:spcBef>
            </a:pPr>
            <a:endParaRPr lang="es-ES" smtClean="0"/>
          </a:p>
          <a:p>
            <a:pPr marL="2286000" marR="0" lvl="5" indent="0" algn="l" rtl="0">
              <a:spcBef>
                <a:spcPts val="0"/>
              </a:spcBef>
            </a:pPr>
            <a:endParaRPr lang="es-ES" smtClean="0"/>
          </a:p>
          <a:p>
            <a:pPr marL="2743200" marR="0" lvl="6" indent="0" algn="l" rtl="0">
              <a:spcBef>
                <a:spcPts val="0"/>
              </a:spcBef>
            </a:pPr>
            <a:endParaRPr lang="es-ES" smtClean="0"/>
          </a:p>
          <a:p>
            <a:pPr marL="3200400" marR="0" lvl="7" indent="0" algn="l" rtl="0">
              <a:spcBef>
                <a:spcPts val="0"/>
              </a:spcBef>
            </a:pPr>
            <a:endParaRPr lang="es-ES" smtClean="0"/>
          </a:p>
          <a:p>
            <a:pPr marL="3657600" marR="0" lvl="8" indent="0" algn="l" rtl="0">
              <a:spcBef>
                <a:spcPts val="0"/>
              </a:spcBef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3191348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</a:pPr>
            <a:endParaRPr lang="es-ES" smtClean="0"/>
          </a:p>
          <a:p>
            <a:pPr marL="457200" marR="0" lvl="1" indent="0" algn="l" rtl="0">
              <a:spcBef>
                <a:spcPts val="0"/>
              </a:spcBef>
            </a:pPr>
            <a:endParaRPr lang="es-ES" smtClean="0"/>
          </a:p>
          <a:p>
            <a:pPr marL="914400" marR="0" lvl="2" indent="0" algn="l" rtl="0">
              <a:spcBef>
                <a:spcPts val="0"/>
              </a:spcBef>
            </a:pPr>
            <a:endParaRPr lang="es-ES" smtClean="0"/>
          </a:p>
          <a:p>
            <a:pPr marL="1371600" marR="0" lvl="3" indent="0" algn="l" rtl="0">
              <a:spcBef>
                <a:spcPts val="0"/>
              </a:spcBef>
            </a:pPr>
            <a:endParaRPr lang="es-ES" smtClean="0"/>
          </a:p>
          <a:p>
            <a:pPr marL="1828800" marR="0" lvl="4" indent="0" algn="l" rtl="0">
              <a:spcBef>
                <a:spcPts val="0"/>
              </a:spcBef>
            </a:pPr>
            <a:endParaRPr lang="es-ES" smtClean="0"/>
          </a:p>
          <a:p>
            <a:pPr marL="2286000" marR="0" lvl="5" indent="0" algn="l" rtl="0">
              <a:spcBef>
                <a:spcPts val="0"/>
              </a:spcBef>
            </a:pPr>
            <a:endParaRPr lang="es-ES" smtClean="0"/>
          </a:p>
          <a:p>
            <a:pPr marL="2743200" marR="0" lvl="6" indent="0" algn="l" rtl="0">
              <a:spcBef>
                <a:spcPts val="0"/>
              </a:spcBef>
            </a:pPr>
            <a:endParaRPr lang="es-ES" smtClean="0"/>
          </a:p>
          <a:p>
            <a:pPr marL="3200400" marR="0" lvl="7" indent="0" algn="l" rtl="0">
              <a:spcBef>
                <a:spcPts val="0"/>
              </a:spcBef>
            </a:pPr>
            <a:endParaRPr lang="es-ES" smtClean="0"/>
          </a:p>
          <a:p>
            <a:pPr marL="3657600" marR="0" lvl="8" indent="0" algn="l" rtl="0">
              <a:spcBef>
                <a:spcPts val="0"/>
              </a:spcBef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622217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</a:pPr>
            <a:endParaRPr lang="es-ES" smtClean="0"/>
          </a:p>
          <a:p>
            <a:pPr marL="457200" marR="0" lvl="1" indent="0" algn="l" rtl="0">
              <a:spcBef>
                <a:spcPts val="0"/>
              </a:spcBef>
            </a:pPr>
            <a:endParaRPr lang="es-ES" smtClean="0"/>
          </a:p>
          <a:p>
            <a:pPr marL="914400" marR="0" lvl="2" indent="0" algn="l" rtl="0">
              <a:spcBef>
                <a:spcPts val="0"/>
              </a:spcBef>
            </a:pPr>
            <a:endParaRPr lang="es-ES" smtClean="0"/>
          </a:p>
          <a:p>
            <a:pPr marL="1371600" marR="0" lvl="3" indent="0" algn="l" rtl="0">
              <a:spcBef>
                <a:spcPts val="0"/>
              </a:spcBef>
            </a:pPr>
            <a:endParaRPr lang="es-ES" smtClean="0"/>
          </a:p>
          <a:p>
            <a:pPr marL="1828800" marR="0" lvl="4" indent="0" algn="l" rtl="0">
              <a:spcBef>
                <a:spcPts val="0"/>
              </a:spcBef>
            </a:pPr>
            <a:endParaRPr lang="es-ES" smtClean="0"/>
          </a:p>
          <a:p>
            <a:pPr marL="2286000" marR="0" lvl="5" indent="0" algn="l" rtl="0">
              <a:spcBef>
                <a:spcPts val="0"/>
              </a:spcBef>
            </a:pPr>
            <a:endParaRPr lang="es-ES" smtClean="0"/>
          </a:p>
          <a:p>
            <a:pPr marL="2743200" marR="0" lvl="6" indent="0" algn="l" rtl="0">
              <a:spcBef>
                <a:spcPts val="0"/>
              </a:spcBef>
            </a:pPr>
            <a:endParaRPr lang="es-ES" smtClean="0"/>
          </a:p>
          <a:p>
            <a:pPr marL="3200400" marR="0" lvl="7" indent="0" algn="l" rtl="0">
              <a:spcBef>
                <a:spcPts val="0"/>
              </a:spcBef>
            </a:pPr>
            <a:endParaRPr lang="es-ES" smtClean="0"/>
          </a:p>
          <a:p>
            <a:pPr marL="3657600" marR="0" lvl="8" indent="0" algn="l" rtl="0">
              <a:spcBef>
                <a:spcPts val="0"/>
              </a:spcBef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796785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</a:pPr>
            <a:endParaRPr lang="es-ES" smtClean="0"/>
          </a:p>
          <a:p>
            <a:pPr marL="457200" marR="0" lvl="1" indent="0" algn="l" rtl="0">
              <a:spcBef>
                <a:spcPts val="0"/>
              </a:spcBef>
            </a:pPr>
            <a:endParaRPr lang="es-ES" smtClean="0"/>
          </a:p>
          <a:p>
            <a:pPr marL="914400" marR="0" lvl="2" indent="0" algn="l" rtl="0">
              <a:spcBef>
                <a:spcPts val="0"/>
              </a:spcBef>
            </a:pPr>
            <a:endParaRPr lang="es-ES" smtClean="0"/>
          </a:p>
          <a:p>
            <a:pPr marL="1371600" marR="0" lvl="3" indent="0" algn="l" rtl="0">
              <a:spcBef>
                <a:spcPts val="0"/>
              </a:spcBef>
            </a:pPr>
            <a:endParaRPr lang="es-ES" smtClean="0"/>
          </a:p>
          <a:p>
            <a:pPr marL="1828800" marR="0" lvl="4" indent="0" algn="l" rtl="0">
              <a:spcBef>
                <a:spcPts val="0"/>
              </a:spcBef>
            </a:pPr>
            <a:endParaRPr lang="es-ES" smtClean="0"/>
          </a:p>
          <a:p>
            <a:pPr marL="2286000" marR="0" lvl="5" indent="0" algn="l" rtl="0">
              <a:spcBef>
                <a:spcPts val="0"/>
              </a:spcBef>
            </a:pPr>
            <a:endParaRPr lang="es-ES" smtClean="0"/>
          </a:p>
          <a:p>
            <a:pPr marL="2743200" marR="0" lvl="6" indent="0" algn="l" rtl="0">
              <a:spcBef>
                <a:spcPts val="0"/>
              </a:spcBef>
            </a:pPr>
            <a:endParaRPr lang="es-ES" smtClean="0"/>
          </a:p>
          <a:p>
            <a:pPr marL="3200400" marR="0" lvl="7" indent="0" algn="l" rtl="0">
              <a:spcBef>
                <a:spcPts val="0"/>
              </a:spcBef>
            </a:pPr>
            <a:endParaRPr lang="es-ES" smtClean="0"/>
          </a:p>
          <a:p>
            <a:pPr marL="3657600" marR="0" lvl="8" indent="0" algn="l" rtl="0">
              <a:spcBef>
                <a:spcPts val="0"/>
              </a:spcBef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912615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</a:pPr>
            <a:endParaRPr lang="es-ES" smtClean="0"/>
          </a:p>
          <a:p>
            <a:pPr marL="457200" marR="0" lvl="1" indent="0" algn="l" rtl="0">
              <a:spcBef>
                <a:spcPts val="0"/>
              </a:spcBef>
            </a:pPr>
            <a:endParaRPr lang="es-ES" smtClean="0"/>
          </a:p>
          <a:p>
            <a:pPr marL="914400" marR="0" lvl="2" indent="0" algn="l" rtl="0">
              <a:spcBef>
                <a:spcPts val="0"/>
              </a:spcBef>
            </a:pPr>
            <a:endParaRPr lang="es-ES" smtClean="0"/>
          </a:p>
          <a:p>
            <a:pPr marL="1371600" marR="0" lvl="3" indent="0" algn="l" rtl="0">
              <a:spcBef>
                <a:spcPts val="0"/>
              </a:spcBef>
            </a:pPr>
            <a:endParaRPr lang="es-ES" smtClean="0"/>
          </a:p>
          <a:p>
            <a:pPr marL="1828800" marR="0" lvl="4" indent="0" algn="l" rtl="0">
              <a:spcBef>
                <a:spcPts val="0"/>
              </a:spcBef>
            </a:pPr>
            <a:endParaRPr lang="es-ES" smtClean="0"/>
          </a:p>
          <a:p>
            <a:pPr marL="2286000" marR="0" lvl="5" indent="0" algn="l" rtl="0">
              <a:spcBef>
                <a:spcPts val="0"/>
              </a:spcBef>
            </a:pPr>
            <a:endParaRPr lang="es-ES" smtClean="0"/>
          </a:p>
          <a:p>
            <a:pPr marL="2743200" marR="0" lvl="6" indent="0" algn="l" rtl="0">
              <a:spcBef>
                <a:spcPts val="0"/>
              </a:spcBef>
            </a:pPr>
            <a:endParaRPr lang="es-ES" smtClean="0"/>
          </a:p>
          <a:p>
            <a:pPr marL="3200400" marR="0" lvl="7" indent="0" algn="l" rtl="0">
              <a:spcBef>
                <a:spcPts val="0"/>
              </a:spcBef>
            </a:pPr>
            <a:endParaRPr lang="es-ES" smtClean="0"/>
          </a:p>
          <a:p>
            <a:pPr marL="3657600" marR="0" lvl="8" indent="0" algn="l" rtl="0">
              <a:spcBef>
                <a:spcPts val="0"/>
              </a:spcBef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80794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</a:pPr>
            <a:endParaRPr lang="es-ES" smtClean="0"/>
          </a:p>
          <a:p>
            <a:pPr marL="457200" marR="0" lvl="1" indent="0" algn="l" rtl="0">
              <a:spcBef>
                <a:spcPts val="0"/>
              </a:spcBef>
            </a:pPr>
            <a:endParaRPr lang="es-ES" smtClean="0"/>
          </a:p>
          <a:p>
            <a:pPr marL="914400" marR="0" lvl="2" indent="0" algn="l" rtl="0">
              <a:spcBef>
                <a:spcPts val="0"/>
              </a:spcBef>
            </a:pPr>
            <a:endParaRPr lang="es-ES" smtClean="0"/>
          </a:p>
          <a:p>
            <a:pPr marL="1371600" marR="0" lvl="3" indent="0" algn="l" rtl="0">
              <a:spcBef>
                <a:spcPts val="0"/>
              </a:spcBef>
            </a:pPr>
            <a:endParaRPr lang="es-ES" smtClean="0"/>
          </a:p>
          <a:p>
            <a:pPr marL="1828800" marR="0" lvl="4" indent="0" algn="l" rtl="0">
              <a:spcBef>
                <a:spcPts val="0"/>
              </a:spcBef>
            </a:pPr>
            <a:endParaRPr lang="es-ES" smtClean="0"/>
          </a:p>
          <a:p>
            <a:pPr marL="2286000" marR="0" lvl="5" indent="0" algn="l" rtl="0">
              <a:spcBef>
                <a:spcPts val="0"/>
              </a:spcBef>
            </a:pPr>
            <a:endParaRPr lang="es-ES" smtClean="0"/>
          </a:p>
          <a:p>
            <a:pPr marL="2743200" marR="0" lvl="6" indent="0" algn="l" rtl="0">
              <a:spcBef>
                <a:spcPts val="0"/>
              </a:spcBef>
            </a:pPr>
            <a:endParaRPr lang="es-ES" smtClean="0"/>
          </a:p>
          <a:p>
            <a:pPr marL="3200400" marR="0" lvl="7" indent="0" algn="l" rtl="0">
              <a:spcBef>
                <a:spcPts val="0"/>
              </a:spcBef>
            </a:pPr>
            <a:endParaRPr lang="es-ES" smtClean="0"/>
          </a:p>
          <a:p>
            <a:pPr marL="3657600" marR="0" lvl="8" indent="0" algn="l" rtl="0">
              <a:spcBef>
                <a:spcPts val="0"/>
              </a:spcBef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936170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</a:pPr>
            <a:endParaRPr lang="es-ES" smtClean="0"/>
          </a:p>
          <a:p>
            <a:pPr marL="457200" marR="0" lvl="1" indent="0" algn="l" rtl="0">
              <a:spcBef>
                <a:spcPts val="0"/>
              </a:spcBef>
            </a:pPr>
            <a:endParaRPr lang="es-ES" smtClean="0"/>
          </a:p>
          <a:p>
            <a:pPr marL="914400" marR="0" lvl="2" indent="0" algn="l" rtl="0">
              <a:spcBef>
                <a:spcPts val="0"/>
              </a:spcBef>
            </a:pPr>
            <a:endParaRPr lang="es-ES" smtClean="0"/>
          </a:p>
          <a:p>
            <a:pPr marL="1371600" marR="0" lvl="3" indent="0" algn="l" rtl="0">
              <a:spcBef>
                <a:spcPts val="0"/>
              </a:spcBef>
            </a:pPr>
            <a:endParaRPr lang="es-ES" smtClean="0"/>
          </a:p>
          <a:p>
            <a:pPr marL="1828800" marR="0" lvl="4" indent="0" algn="l" rtl="0">
              <a:spcBef>
                <a:spcPts val="0"/>
              </a:spcBef>
            </a:pPr>
            <a:endParaRPr lang="es-ES" smtClean="0"/>
          </a:p>
          <a:p>
            <a:pPr marL="2286000" marR="0" lvl="5" indent="0" algn="l" rtl="0">
              <a:spcBef>
                <a:spcPts val="0"/>
              </a:spcBef>
            </a:pPr>
            <a:endParaRPr lang="es-ES" smtClean="0"/>
          </a:p>
          <a:p>
            <a:pPr marL="2743200" marR="0" lvl="6" indent="0" algn="l" rtl="0">
              <a:spcBef>
                <a:spcPts val="0"/>
              </a:spcBef>
            </a:pPr>
            <a:endParaRPr lang="es-ES" smtClean="0"/>
          </a:p>
          <a:p>
            <a:pPr marL="3200400" marR="0" lvl="7" indent="0" algn="l" rtl="0">
              <a:spcBef>
                <a:spcPts val="0"/>
              </a:spcBef>
            </a:pPr>
            <a:endParaRPr lang="es-ES" smtClean="0"/>
          </a:p>
          <a:p>
            <a:pPr marL="3657600" marR="0" lvl="8" indent="0" algn="l" rtl="0">
              <a:spcBef>
                <a:spcPts val="0"/>
              </a:spcBef>
            </a:pPr>
            <a:endParaRPr lang="es-E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1689766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</a:pPr>
            <a:endParaRPr lang="es-ES" smtClean="0"/>
          </a:p>
          <a:p>
            <a:pPr marL="457200" marR="0" lvl="1" indent="0" algn="l" rtl="0">
              <a:spcBef>
                <a:spcPts val="0"/>
              </a:spcBef>
            </a:pPr>
            <a:endParaRPr lang="es-ES" smtClean="0"/>
          </a:p>
          <a:p>
            <a:pPr marL="914400" marR="0" lvl="2" indent="0" algn="l" rtl="0">
              <a:spcBef>
                <a:spcPts val="0"/>
              </a:spcBef>
            </a:pPr>
            <a:endParaRPr lang="es-ES" smtClean="0"/>
          </a:p>
          <a:p>
            <a:pPr marL="1371600" marR="0" lvl="3" indent="0" algn="l" rtl="0">
              <a:spcBef>
                <a:spcPts val="0"/>
              </a:spcBef>
            </a:pPr>
            <a:endParaRPr lang="es-ES" smtClean="0"/>
          </a:p>
          <a:p>
            <a:pPr marL="1828800" marR="0" lvl="4" indent="0" algn="l" rtl="0">
              <a:spcBef>
                <a:spcPts val="0"/>
              </a:spcBef>
            </a:pPr>
            <a:endParaRPr lang="es-ES" smtClean="0"/>
          </a:p>
          <a:p>
            <a:pPr marL="2286000" marR="0" lvl="5" indent="0" algn="l" rtl="0">
              <a:spcBef>
                <a:spcPts val="0"/>
              </a:spcBef>
            </a:pPr>
            <a:endParaRPr lang="es-ES" smtClean="0"/>
          </a:p>
          <a:p>
            <a:pPr marL="2743200" marR="0" lvl="6" indent="0" algn="l" rtl="0">
              <a:spcBef>
                <a:spcPts val="0"/>
              </a:spcBef>
            </a:pPr>
            <a:endParaRPr lang="es-ES" smtClean="0"/>
          </a:p>
          <a:p>
            <a:pPr marL="3200400" marR="0" lvl="7" indent="0" algn="l" rtl="0">
              <a:spcBef>
                <a:spcPts val="0"/>
              </a:spcBef>
            </a:pPr>
            <a:endParaRPr lang="es-ES" smtClean="0"/>
          </a:p>
          <a:p>
            <a:pPr marL="3657600" marR="0" lvl="8" indent="0" algn="l" rtl="0">
              <a:spcBef>
                <a:spcPts val="0"/>
              </a:spcBef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884915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</a:pPr>
            <a:endParaRPr lang="es-ES" smtClean="0"/>
          </a:p>
          <a:p>
            <a:pPr marL="457200" marR="0" lvl="1" indent="0" algn="l" rtl="0">
              <a:spcBef>
                <a:spcPts val="0"/>
              </a:spcBef>
            </a:pPr>
            <a:endParaRPr lang="es-ES" smtClean="0"/>
          </a:p>
          <a:p>
            <a:pPr marL="914400" marR="0" lvl="2" indent="0" algn="l" rtl="0">
              <a:spcBef>
                <a:spcPts val="0"/>
              </a:spcBef>
            </a:pPr>
            <a:endParaRPr lang="es-ES" smtClean="0"/>
          </a:p>
          <a:p>
            <a:pPr marL="1371600" marR="0" lvl="3" indent="0" algn="l" rtl="0">
              <a:spcBef>
                <a:spcPts val="0"/>
              </a:spcBef>
            </a:pPr>
            <a:endParaRPr lang="es-ES" smtClean="0"/>
          </a:p>
          <a:p>
            <a:pPr marL="1828800" marR="0" lvl="4" indent="0" algn="l" rtl="0">
              <a:spcBef>
                <a:spcPts val="0"/>
              </a:spcBef>
            </a:pPr>
            <a:endParaRPr lang="es-ES" smtClean="0"/>
          </a:p>
          <a:p>
            <a:pPr marL="2286000" marR="0" lvl="5" indent="0" algn="l" rtl="0">
              <a:spcBef>
                <a:spcPts val="0"/>
              </a:spcBef>
            </a:pPr>
            <a:endParaRPr lang="es-ES" smtClean="0"/>
          </a:p>
          <a:p>
            <a:pPr marL="2743200" marR="0" lvl="6" indent="0" algn="l" rtl="0">
              <a:spcBef>
                <a:spcPts val="0"/>
              </a:spcBef>
            </a:pPr>
            <a:endParaRPr lang="es-ES" smtClean="0"/>
          </a:p>
          <a:p>
            <a:pPr marL="3200400" marR="0" lvl="7" indent="0" algn="l" rtl="0">
              <a:spcBef>
                <a:spcPts val="0"/>
              </a:spcBef>
            </a:pPr>
            <a:endParaRPr lang="es-ES" smtClean="0"/>
          </a:p>
          <a:p>
            <a:pPr marL="3657600" marR="0" lvl="8" indent="0" algn="l" rtl="0">
              <a:spcBef>
                <a:spcPts val="0"/>
              </a:spcBef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378783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</a:pPr>
            <a:endParaRPr lang="es-ES" smtClean="0"/>
          </a:p>
          <a:p>
            <a:pPr marL="457200" marR="0" lvl="1" indent="0" algn="l" rtl="0">
              <a:spcBef>
                <a:spcPts val="0"/>
              </a:spcBef>
            </a:pPr>
            <a:endParaRPr lang="es-ES" smtClean="0"/>
          </a:p>
          <a:p>
            <a:pPr marL="914400" marR="0" lvl="2" indent="0" algn="l" rtl="0">
              <a:spcBef>
                <a:spcPts val="0"/>
              </a:spcBef>
            </a:pPr>
            <a:endParaRPr lang="es-ES" smtClean="0"/>
          </a:p>
          <a:p>
            <a:pPr marL="1371600" marR="0" lvl="3" indent="0" algn="l" rtl="0">
              <a:spcBef>
                <a:spcPts val="0"/>
              </a:spcBef>
            </a:pPr>
            <a:endParaRPr lang="es-ES" smtClean="0"/>
          </a:p>
          <a:p>
            <a:pPr marL="1828800" marR="0" lvl="4" indent="0" algn="l" rtl="0">
              <a:spcBef>
                <a:spcPts val="0"/>
              </a:spcBef>
            </a:pPr>
            <a:endParaRPr lang="es-ES" smtClean="0"/>
          </a:p>
          <a:p>
            <a:pPr marL="2286000" marR="0" lvl="5" indent="0" algn="l" rtl="0">
              <a:spcBef>
                <a:spcPts val="0"/>
              </a:spcBef>
            </a:pPr>
            <a:endParaRPr lang="es-ES" smtClean="0"/>
          </a:p>
          <a:p>
            <a:pPr marL="2743200" marR="0" lvl="6" indent="0" algn="l" rtl="0">
              <a:spcBef>
                <a:spcPts val="0"/>
              </a:spcBef>
            </a:pPr>
            <a:endParaRPr lang="es-ES" smtClean="0"/>
          </a:p>
          <a:p>
            <a:pPr marL="3200400" marR="0" lvl="7" indent="0" algn="l" rtl="0">
              <a:spcBef>
                <a:spcPts val="0"/>
              </a:spcBef>
            </a:pPr>
            <a:endParaRPr lang="es-ES" smtClean="0"/>
          </a:p>
          <a:p>
            <a:pPr marL="3657600" marR="0" lvl="8" indent="0" algn="l" rtl="0">
              <a:spcBef>
                <a:spcPts val="0"/>
              </a:spcBef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667099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</a:pPr>
            <a:endParaRPr lang="es-ES" smtClean="0"/>
          </a:p>
          <a:p>
            <a:pPr marL="457200" marR="0" lvl="1" indent="0" algn="l" rtl="0">
              <a:spcBef>
                <a:spcPts val="0"/>
              </a:spcBef>
            </a:pPr>
            <a:endParaRPr lang="es-ES" smtClean="0"/>
          </a:p>
          <a:p>
            <a:pPr marL="914400" marR="0" lvl="2" indent="0" algn="l" rtl="0">
              <a:spcBef>
                <a:spcPts val="0"/>
              </a:spcBef>
            </a:pPr>
            <a:endParaRPr lang="es-ES" smtClean="0"/>
          </a:p>
          <a:p>
            <a:pPr marL="1371600" marR="0" lvl="3" indent="0" algn="l" rtl="0">
              <a:spcBef>
                <a:spcPts val="0"/>
              </a:spcBef>
            </a:pPr>
            <a:endParaRPr lang="es-ES" smtClean="0"/>
          </a:p>
          <a:p>
            <a:pPr marL="1828800" marR="0" lvl="4" indent="0" algn="l" rtl="0">
              <a:spcBef>
                <a:spcPts val="0"/>
              </a:spcBef>
            </a:pPr>
            <a:endParaRPr lang="es-ES" smtClean="0"/>
          </a:p>
          <a:p>
            <a:pPr marL="2286000" marR="0" lvl="5" indent="0" algn="l" rtl="0">
              <a:spcBef>
                <a:spcPts val="0"/>
              </a:spcBef>
            </a:pPr>
            <a:endParaRPr lang="es-ES" smtClean="0"/>
          </a:p>
          <a:p>
            <a:pPr marL="2743200" marR="0" lvl="6" indent="0" algn="l" rtl="0">
              <a:spcBef>
                <a:spcPts val="0"/>
              </a:spcBef>
            </a:pPr>
            <a:endParaRPr lang="es-ES" smtClean="0"/>
          </a:p>
          <a:p>
            <a:pPr marL="3200400" marR="0" lvl="7" indent="0" algn="l" rtl="0">
              <a:spcBef>
                <a:spcPts val="0"/>
              </a:spcBef>
            </a:pPr>
            <a:endParaRPr lang="es-ES" smtClean="0"/>
          </a:p>
          <a:p>
            <a:pPr marL="3657600" marR="0" lvl="8" indent="0" algn="l" rtl="0">
              <a:spcBef>
                <a:spcPts val="0"/>
              </a:spcBef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6384826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</a:pPr>
            <a:endParaRPr lang="es-ES" smtClean="0"/>
          </a:p>
          <a:p>
            <a:pPr marL="457200" marR="0" lvl="1" indent="0" algn="l" rtl="0">
              <a:spcBef>
                <a:spcPts val="0"/>
              </a:spcBef>
            </a:pPr>
            <a:endParaRPr lang="es-ES" smtClean="0"/>
          </a:p>
          <a:p>
            <a:pPr marL="914400" marR="0" lvl="2" indent="0" algn="l" rtl="0">
              <a:spcBef>
                <a:spcPts val="0"/>
              </a:spcBef>
            </a:pPr>
            <a:endParaRPr lang="es-ES" smtClean="0"/>
          </a:p>
          <a:p>
            <a:pPr marL="1371600" marR="0" lvl="3" indent="0" algn="l" rtl="0">
              <a:spcBef>
                <a:spcPts val="0"/>
              </a:spcBef>
            </a:pPr>
            <a:endParaRPr lang="es-ES" smtClean="0"/>
          </a:p>
          <a:p>
            <a:pPr marL="1828800" marR="0" lvl="4" indent="0" algn="l" rtl="0">
              <a:spcBef>
                <a:spcPts val="0"/>
              </a:spcBef>
            </a:pPr>
            <a:endParaRPr lang="es-ES" smtClean="0"/>
          </a:p>
          <a:p>
            <a:pPr marL="2286000" marR="0" lvl="5" indent="0" algn="l" rtl="0">
              <a:spcBef>
                <a:spcPts val="0"/>
              </a:spcBef>
            </a:pPr>
            <a:endParaRPr lang="es-ES" smtClean="0"/>
          </a:p>
          <a:p>
            <a:pPr marL="2743200" marR="0" lvl="6" indent="0" algn="l" rtl="0">
              <a:spcBef>
                <a:spcPts val="0"/>
              </a:spcBef>
            </a:pPr>
            <a:endParaRPr lang="es-ES" smtClean="0"/>
          </a:p>
          <a:p>
            <a:pPr marL="3200400" marR="0" lvl="7" indent="0" algn="l" rtl="0">
              <a:spcBef>
                <a:spcPts val="0"/>
              </a:spcBef>
            </a:pPr>
            <a:endParaRPr lang="es-ES" smtClean="0"/>
          </a:p>
          <a:p>
            <a:pPr marL="3657600" marR="0" lvl="8" indent="0" algn="l" rtl="0">
              <a:spcBef>
                <a:spcPts val="0"/>
              </a:spcBef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2978225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rtl="0">
              <a:spcBef>
                <a:spcPts val="0"/>
              </a:spcBef>
            </a:pPr>
            <a:endParaRPr lang="es-ES" smtClean="0"/>
          </a:p>
          <a:p>
            <a:pPr marL="457200" marR="0" lvl="1" indent="0" algn="l" rtl="0">
              <a:spcBef>
                <a:spcPts val="0"/>
              </a:spcBef>
            </a:pPr>
            <a:endParaRPr lang="es-ES" smtClean="0"/>
          </a:p>
          <a:p>
            <a:pPr marL="914400" marR="0" lvl="2" indent="0" algn="l" rtl="0">
              <a:spcBef>
                <a:spcPts val="0"/>
              </a:spcBef>
            </a:pPr>
            <a:endParaRPr lang="es-ES" smtClean="0"/>
          </a:p>
          <a:p>
            <a:pPr marL="1371600" marR="0" lvl="3" indent="0" algn="l" rtl="0">
              <a:spcBef>
                <a:spcPts val="0"/>
              </a:spcBef>
            </a:pPr>
            <a:endParaRPr lang="es-ES" smtClean="0"/>
          </a:p>
          <a:p>
            <a:pPr marL="1828800" marR="0" lvl="4" indent="0" algn="l" rtl="0">
              <a:spcBef>
                <a:spcPts val="0"/>
              </a:spcBef>
            </a:pPr>
            <a:endParaRPr lang="es-ES" smtClean="0"/>
          </a:p>
          <a:p>
            <a:pPr marL="2286000" marR="0" lvl="5" indent="0" algn="l" rtl="0">
              <a:spcBef>
                <a:spcPts val="0"/>
              </a:spcBef>
            </a:pPr>
            <a:endParaRPr lang="es-ES" smtClean="0"/>
          </a:p>
          <a:p>
            <a:pPr marL="2743200" marR="0" lvl="6" indent="0" algn="l" rtl="0">
              <a:spcBef>
                <a:spcPts val="0"/>
              </a:spcBef>
            </a:pPr>
            <a:endParaRPr lang="es-ES" smtClean="0"/>
          </a:p>
          <a:p>
            <a:pPr marL="3200400" marR="0" lvl="7" indent="0" algn="l" rtl="0">
              <a:spcBef>
                <a:spcPts val="0"/>
              </a:spcBef>
            </a:pPr>
            <a:endParaRPr lang="es-ES" smtClean="0"/>
          </a:p>
          <a:p>
            <a:pPr marL="3657600" marR="0" lvl="8" indent="0" algn="l" rtl="0">
              <a:spcBef>
                <a:spcPts val="0"/>
              </a:spcBef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4244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hf sldNum="0"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ctrTitle"/>
          </p:nvPr>
        </p:nvSpPr>
        <p:spPr>
          <a:xfrm>
            <a:off x="866441" y="559558"/>
            <a:ext cx="6912783" cy="4217821"/>
          </a:xfrm>
          <a:prstGeom prst="rect">
            <a:avLst/>
          </a:prstGeom>
          <a:noFill/>
          <a:ln>
            <a:noFill/>
          </a:ln>
        </p:spPr>
        <p:txBody>
          <a:bodyPr lIns="45700" tIns="45700" rIns="228600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4800" b="0" i="0" u="none" strike="noStrike" cap="none" baseline="0" dirty="0" smtClean="0">
                <a:solidFill>
                  <a:srgbClr val="E8EACA"/>
                </a:solidFill>
                <a:latin typeface="Rokkitt"/>
                <a:ea typeface="Rokkitt"/>
                <a:cs typeface="Rokkitt"/>
                <a:sym typeface="Rokkitt"/>
              </a:rPr>
              <a:t/>
            </a:r>
            <a:br>
              <a:rPr lang="en-US" sz="4800" b="0" i="0" u="none" strike="noStrike" cap="none" baseline="0" dirty="0" smtClean="0">
                <a:solidFill>
                  <a:srgbClr val="E8EACA"/>
                </a:solidFill>
                <a:latin typeface="Rokkitt"/>
                <a:ea typeface="Rokkitt"/>
                <a:cs typeface="Rokkitt"/>
                <a:sym typeface="Rokkitt"/>
              </a:rPr>
            </a:br>
            <a:r>
              <a:rPr lang="en-US" sz="4800" dirty="0">
                <a:solidFill>
                  <a:srgbClr val="E8EACA"/>
                </a:solidFill>
                <a:latin typeface="Rokkitt"/>
                <a:ea typeface="Rokkitt"/>
                <a:cs typeface="Rokkitt"/>
                <a:sym typeface="Rokkitt"/>
              </a:rPr>
              <a:t/>
            </a:r>
            <a:br>
              <a:rPr lang="en-US" sz="4800" dirty="0">
                <a:solidFill>
                  <a:srgbClr val="E8EACA"/>
                </a:solidFill>
                <a:latin typeface="Rokkitt"/>
                <a:ea typeface="Rokkitt"/>
                <a:cs typeface="Rokkitt"/>
                <a:sym typeface="Rokkitt"/>
              </a:rPr>
            </a:br>
            <a:r>
              <a:rPr lang="en-US" sz="4800" dirty="0" smtClean="0">
                <a:solidFill>
                  <a:srgbClr val="E8EACA"/>
                </a:solidFill>
                <a:latin typeface="Rokkitt"/>
                <a:ea typeface="Rokkitt"/>
                <a:cs typeface="Rokkitt"/>
                <a:sym typeface="Rokkitt"/>
              </a:rPr>
              <a:t/>
            </a:r>
            <a:br>
              <a:rPr lang="en-US" sz="4800" dirty="0" smtClean="0">
                <a:solidFill>
                  <a:srgbClr val="E8EACA"/>
                </a:solidFill>
                <a:latin typeface="Rokkitt"/>
                <a:ea typeface="Rokkitt"/>
                <a:cs typeface="Rokkitt"/>
                <a:sym typeface="Rokkitt"/>
              </a:rPr>
            </a:br>
            <a:r>
              <a:rPr lang="en-US" sz="4800" dirty="0">
                <a:solidFill>
                  <a:srgbClr val="E8EACA"/>
                </a:solidFill>
                <a:latin typeface="Rokkitt"/>
                <a:ea typeface="Rokkitt"/>
                <a:cs typeface="Rokkitt"/>
                <a:sym typeface="Rokkitt"/>
              </a:rPr>
              <a:t/>
            </a:r>
            <a:br>
              <a:rPr lang="en-US" sz="4800" dirty="0">
                <a:solidFill>
                  <a:srgbClr val="E8EACA"/>
                </a:solidFill>
                <a:latin typeface="Rokkitt"/>
                <a:ea typeface="Rokkitt"/>
                <a:cs typeface="Rokkitt"/>
                <a:sym typeface="Rokkitt"/>
              </a:rPr>
            </a:br>
            <a:r>
              <a:rPr lang="en-US" sz="4800" b="0" i="0" u="none" strike="noStrike" cap="none" baseline="0" dirty="0" smtClean="0">
                <a:solidFill>
                  <a:srgbClr val="E8EACA"/>
                </a:solidFill>
                <a:latin typeface="Rokkitt"/>
                <a:ea typeface="Rokkitt"/>
                <a:cs typeface="Rokkitt"/>
                <a:sym typeface="Rokkitt"/>
              </a:rPr>
              <a:t>The </a:t>
            </a:r>
            <a:r>
              <a:rPr lang="en-US" sz="4800" b="0" i="0" u="none" strike="noStrike" cap="none" baseline="0" dirty="0">
                <a:solidFill>
                  <a:srgbClr val="E8EACA"/>
                </a:solidFill>
                <a:latin typeface="Rokkitt"/>
                <a:ea typeface="Rokkitt"/>
                <a:cs typeface="Rokkitt"/>
                <a:sym typeface="Rokkitt"/>
              </a:rPr>
              <a:t>Protestant </a:t>
            </a:r>
            <a:r>
              <a:rPr lang="en-US" sz="4800" b="0" i="0" u="none" strike="noStrike" cap="none" baseline="0" dirty="0" smtClean="0">
                <a:solidFill>
                  <a:srgbClr val="E8EACA"/>
                </a:solidFill>
                <a:latin typeface="Rokkitt"/>
                <a:ea typeface="Rokkitt"/>
                <a:cs typeface="Rokkitt"/>
                <a:sym typeface="Rokkitt"/>
              </a:rPr>
              <a:t/>
            </a:r>
            <a:br>
              <a:rPr lang="en-US" sz="4800" b="0" i="0" u="none" strike="noStrike" cap="none" baseline="0" dirty="0" smtClean="0">
                <a:solidFill>
                  <a:srgbClr val="E8EACA"/>
                </a:solidFill>
                <a:latin typeface="Rokkitt"/>
                <a:ea typeface="Rokkitt"/>
                <a:cs typeface="Rokkitt"/>
                <a:sym typeface="Rokkitt"/>
              </a:rPr>
            </a:br>
            <a:r>
              <a:rPr lang="en-US" sz="4800" b="0" i="0" u="none" strike="noStrike" cap="none" baseline="0" dirty="0" smtClean="0">
                <a:solidFill>
                  <a:srgbClr val="E8EACA"/>
                </a:solidFill>
                <a:latin typeface="Rokkitt"/>
                <a:ea typeface="Rokkitt"/>
                <a:cs typeface="Rokkitt"/>
                <a:sym typeface="Rokkitt"/>
              </a:rPr>
              <a:t>Reformation (I) :</a:t>
            </a:r>
            <a:r>
              <a:rPr lang="en-US" sz="4800" b="0" i="0" u="none" strike="noStrike" cap="none" dirty="0" smtClean="0">
                <a:solidFill>
                  <a:srgbClr val="E8EACA"/>
                </a:solidFill>
                <a:latin typeface="Rokkitt"/>
                <a:ea typeface="Rokkitt"/>
                <a:cs typeface="Rokkitt"/>
                <a:sym typeface="Rokkitt"/>
              </a:rPr>
              <a:t> </a:t>
            </a:r>
            <a:br>
              <a:rPr lang="en-US" sz="4800" b="0" i="0" u="none" strike="noStrike" cap="none" dirty="0" smtClean="0">
                <a:solidFill>
                  <a:srgbClr val="E8EACA"/>
                </a:solidFill>
                <a:latin typeface="Rokkitt"/>
                <a:ea typeface="Rokkitt"/>
                <a:cs typeface="Rokkitt"/>
                <a:sym typeface="Rokkitt"/>
              </a:rPr>
            </a:br>
            <a:r>
              <a:rPr lang="en-US" sz="4800" b="0" i="0" u="none" strike="noStrike" cap="none" dirty="0" smtClean="0">
                <a:solidFill>
                  <a:srgbClr val="E8EACA"/>
                </a:solidFill>
                <a:latin typeface="Rokkitt"/>
                <a:ea typeface="Rokkitt"/>
                <a:cs typeface="Rokkitt"/>
                <a:sym typeface="Rokkitt"/>
              </a:rPr>
              <a:t>Lutheranism and Calvinism</a:t>
            </a:r>
            <a:br>
              <a:rPr lang="en-US" sz="4800" b="0" i="0" u="none" strike="noStrike" cap="none" dirty="0" smtClean="0">
                <a:solidFill>
                  <a:srgbClr val="E8EACA"/>
                </a:solidFill>
                <a:latin typeface="Rokkitt"/>
                <a:ea typeface="Rokkitt"/>
                <a:cs typeface="Rokkitt"/>
                <a:sym typeface="Rokkitt"/>
              </a:rPr>
            </a:br>
            <a:endParaRPr lang="en-US" sz="4800" b="0" i="0" u="none" strike="noStrike" cap="none" baseline="0" dirty="0">
              <a:solidFill>
                <a:srgbClr val="E8EACA"/>
              </a:solidFill>
              <a:latin typeface="Rokkitt"/>
              <a:ea typeface="Rokkitt"/>
              <a:cs typeface="Rokkitt"/>
              <a:sym typeface="Rokkitt"/>
            </a:endParaRPr>
          </a:p>
        </p:txBody>
      </p:sp>
      <p:sp>
        <p:nvSpPr>
          <p:cNvPr id="94" name="Shape 94"/>
          <p:cNvSpPr txBox="1">
            <a:spLocks noGrp="1"/>
          </p:cNvSpPr>
          <p:nvPr>
            <p:ph type="subTitle" idx="1"/>
          </p:nvPr>
        </p:nvSpPr>
        <p:spPr>
          <a:xfrm>
            <a:off x="866441" y="4777380"/>
            <a:ext cx="8018251" cy="1609772"/>
          </a:xfrm>
          <a:prstGeom prst="rect">
            <a:avLst/>
          </a:prstGeom>
          <a:noFill/>
          <a:ln>
            <a:noFill/>
          </a:ln>
        </p:spPr>
        <p:txBody>
          <a:bodyPr lIns="45700" tIns="45700" rIns="24687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Rokkitt"/>
              <a:buNone/>
            </a:pPr>
            <a:endParaRPr lang="en-US" sz="3200" cap="none" dirty="0">
              <a:solidFill>
                <a:schemeClr val="lt1"/>
              </a:solidFill>
              <a:latin typeface="Rokkitt"/>
              <a:ea typeface="Rokkitt"/>
              <a:cs typeface="Rokkitt"/>
              <a:sym typeface="Rokkitt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Rokkitt"/>
              <a:buNone/>
            </a:pPr>
            <a:r>
              <a:rPr lang="en-US" sz="3200" b="0" i="0" u="none" strike="noStrike" cap="none" baseline="0" dirty="0" smtClean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 </a:t>
            </a: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Rokkitt"/>
              <a:buNone/>
            </a:pPr>
            <a:r>
              <a:rPr lang="en-US" sz="3200" b="0" i="0" u="none" strike="noStrike" cap="none" baseline="0" dirty="0" err="1" smtClean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María</a:t>
            </a:r>
            <a:r>
              <a:rPr lang="en-US" sz="3200" b="0" i="0" u="none" strike="noStrike" cap="none" dirty="0" smtClean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 Sanz</a:t>
            </a:r>
            <a:endParaRPr lang="en-US" sz="3200" b="0" i="0" u="none" strike="noStrike" cap="none" baseline="0" dirty="0">
              <a:solidFill>
                <a:schemeClr val="lt1"/>
              </a:solidFill>
              <a:latin typeface="Rokkitt"/>
              <a:ea typeface="Rokkitt"/>
              <a:cs typeface="Rokkitt"/>
              <a:sym typeface="Rokkit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53975" marR="0" lvl="0" indent="-53975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4150" b="0" i="0" u="none" strike="noStrike" cap="none" baseline="0">
                <a:solidFill>
                  <a:srgbClr val="E7EACB"/>
                </a:solidFill>
                <a:latin typeface="Rokkitt"/>
                <a:ea typeface="Rokkitt"/>
                <a:cs typeface="Rokkitt"/>
                <a:sym typeface="Rokkitt"/>
              </a:rPr>
              <a:t>What is the Protestant Reformation?</a:t>
            </a:r>
          </a:p>
        </p:txBody>
      </p:sp>
      <p:sp>
        <p:nvSpPr>
          <p:cNvPr id="108" name="Shape 108"/>
          <p:cNvSpPr txBox="1">
            <a:spLocks noGrp="1"/>
          </p:cNvSpPr>
          <p:nvPr>
            <p:ph idx="1"/>
          </p:nvPr>
        </p:nvSpPr>
        <p:spPr>
          <a:xfrm>
            <a:off x="827699" y="1853249"/>
            <a:ext cx="7811333" cy="439515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92100" marR="0" lvl="0" indent="-292100" algn="just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Rokkitt"/>
              <a:buChar char="⦿"/>
            </a:pPr>
            <a:r>
              <a:rPr lang="en-US" sz="3200" b="0" i="0" u="none" strike="noStrike" cap="none" baseline="0" dirty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A movement in Europe in the 1500’s when reformers caused a break in church unity</a:t>
            </a:r>
            <a:r>
              <a:rPr lang="en-US" sz="3200" b="0" i="0" u="none" strike="noStrike" cap="none" baseline="0" dirty="0" smtClean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.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None/>
            </a:pPr>
            <a:endParaRPr sz="3200" b="0" i="0" u="none" strike="noStrike" cap="none" baseline="0" dirty="0">
              <a:solidFill>
                <a:schemeClr val="lt1"/>
              </a:solidFill>
              <a:latin typeface="Rokkitt"/>
              <a:ea typeface="Rokkitt"/>
              <a:cs typeface="Rokkitt"/>
              <a:sym typeface="Rokkitt"/>
            </a:endParaRPr>
          </a:p>
          <a:p>
            <a:pPr marL="292100" marR="0" lvl="0" indent="-2921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Rokkitt"/>
              <a:buChar char="⦿"/>
            </a:pPr>
            <a:r>
              <a:rPr lang="en-US" sz="3200" b="0" i="0" u="none" strike="noStrike" cap="none" baseline="0" dirty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Caused by:</a:t>
            </a:r>
          </a:p>
          <a:p>
            <a:pPr marL="639763" marR="0" lvl="1" indent="-233362" algn="just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Rokkitt"/>
              <a:buChar char="•"/>
            </a:pPr>
            <a:r>
              <a:rPr lang="en-US" sz="2600" b="0" i="0" u="none" strike="noStrike" cap="none" baseline="0" dirty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Church became corrupt during the Renaissance</a:t>
            </a:r>
          </a:p>
          <a:p>
            <a:pPr marL="639763" marR="0" lvl="1" indent="-233362" algn="just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Rokkitt"/>
              <a:buChar char="•"/>
            </a:pPr>
            <a:r>
              <a:rPr lang="en-US" sz="2600" b="0" i="0" u="none" strike="noStrike" cap="none" baseline="0" dirty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The Pope’s </a:t>
            </a:r>
            <a:r>
              <a:rPr lang="en-US" sz="2600" b="0" i="0" u="none" strike="noStrike" cap="none" baseline="0" dirty="0" smtClean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luxurious </a:t>
            </a:r>
            <a:r>
              <a:rPr lang="en-US" sz="2600" b="0" i="0" u="none" strike="noStrike" cap="none" baseline="0" dirty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lifestyle and political power</a:t>
            </a:r>
          </a:p>
          <a:p>
            <a:pPr marL="639763" marR="0" lvl="1" indent="-233362" algn="just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Rokkitt"/>
              <a:buChar char="•"/>
            </a:pPr>
            <a:r>
              <a:rPr lang="en-US" sz="2600" b="0" i="0" u="none" strike="noStrike" cap="none" baseline="0" dirty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Sale of </a:t>
            </a:r>
            <a:r>
              <a:rPr lang="en-US" sz="2600" b="1" i="0" u="none" strike="noStrike" cap="none" baseline="0" dirty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indulgences</a:t>
            </a:r>
            <a:r>
              <a:rPr lang="en-US" sz="2600" b="0" i="0" u="none" strike="noStrike" cap="none" baseline="0" dirty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 – lessening of the time a soul had to spend in purgatory</a:t>
            </a:r>
          </a:p>
        </p:txBody>
      </p:sp>
      <p:sp>
        <p:nvSpPr>
          <p:cNvPr id="110" name="Shape 110"/>
          <p:cNvSpPr txBox="1">
            <a:spLocks noGrp="1"/>
          </p:cNvSpPr>
          <p:nvPr>
            <p:ph type="ftr" sz="quarter" idx="11"/>
          </p:nvPr>
        </p:nvSpPr>
        <p:spPr>
          <a:xfrm rot="5400000">
            <a:off x="8744523" y="4813773"/>
            <a:ext cx="3859795" cy="2286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None/>
            </a:pPr>
            <a:endParaRPr sz="1300" b="0" i="0" u="none" strike="noStrike" cap="none" baseline="0">
              <a:solidFill>
                <a:srgbClr val="CCCDC3"/>
              </a:solidFill>
              <a:latin typeface="Rokkitt"/>
              <a:ea typeface="Rokkitt"/>
              <a:cs typeface="Rokkitt"/>
              <a:sym typeface="Rokkit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>
            <a:spLocks noGrp="1"/>
          </p:cNvSpPr>
          <p:nvPr>
            <p:ph type="title"/>
          </p:nvPr>
        </p:nvSpPr>
        <p:spPr>
          <a:xfrm>
            <a:off x="685800" y="990600"/>
            <a:ext cx="7772400" cy="533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54864" marR="0" lvl="0" indent="-4064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4150" b="0" i="0" u="none" strike="noStrike" cap="none" baseline="0">
                <a:solidFill>
                  <a:srgbClr val="E8EACA"/>
                </a:solidFill>
                <a:latin typeface="Rokkitt"/>
                <a:ea typeface="Rokkitt"/>
                <a:cs typeface="Rokkitt"/>
                <a:sym typeface="Rokkitt"/>
              </a:rPr>
              <a:t>What is the Protestant Reformation?</a:t>
            </a:r>
          </a:p>
        </p:txBody>
      </p:sp>
      <p:sp>
        <p:nvSpPr>
          <p:cNvPr id="116" name="Shape 116"/>
          <p:cNvSpPr txBox="1">
            <a:spLocks noGrp="1"/>
          </p:cNvSpPr>
          <p:nvPr>
            <p:ph idx="1"/>
          </p:nvPr>
        </p:nvSpPr>
        <p:spPr>
          <a:xfrm>
            <a:off x="839787" y="1987550"/>
            <a:ext cx="7192962" cy="341153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92100" marR="0" lvl="0" indent="-2921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Verdana"/>
              <a:buChar char="⦿"/>
            </a:pPr>
            <a:r>
              <a:rPr lang="en-US" sz="2800" b="0" i="0" u="none" strike="noStrike" cap="none" baseline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Recognition that the Catholic church needed change</a:t>
            </a:r>
          </a:p>
          <a:p>
            <a:pPr marL="292100" marR="0" lvl="0" indent="-2921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Verdana"/>
              <a:buChar char="⦿"/>
            </a:pPr>
            <a:r>
              <a:rPr lang="en-US" sz="2800" b="0" i="0" u="none" strike="noStrike" cap="none" baseline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Period of change in religious thinking</a:t>
            </a:r>
          </a:p>
          <a:p>
            <a:pPr marL="292100" marR="0" lvl="0" indent="-2921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Verdana"/>
              <a:buChar char="⦿"/>
            </a:pPr>
            <a:r>
              <a:rPr lang="en-US" sz="2800" b="0" i="0" u="none" strike="noStrike" cap="none" baseline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Protestant separation</a:t>
            </a:r>
          </a:p>
          <a:p>
            <a:pPr marL="639763" marR="0" lvl="1" indent="-233362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Verdana"/>
              <a:buChar char="•"/>
            </a:pPr>
            <a:r>
              <a:rPr lang="en-US" sz="2600" b="0" i="0" u="none" strike="noStrike" cap="none" baseline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Creation of non-Catholic Christian churches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title"/>
          </p:nvPr>
        </p:nvSpPr>
        <p:spPr>
          <a:xfrm>
            <a:off x="296883" y="45661"/>
            <a:ext cx="8424035" cy="180758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54864" lvl="0" indent="-4064" algn="ctr">
              <a:spcBef>
                <a:spcPts val="0"/>
              </a:spcBef>
              <a:buSzPct val="25000"/>
            </a:pPr>
            <a:r>
              <a:rPr lang="en-US" sz="4600" dirty="0">
                <a:solidFill>
                  <a:srgbClr val="E8EACA"/>
                </a:solidFill>
                <a:latin typeface="Rokkitt"/>
                <a:ea typeface="Rokkitt"/>
                <a:cs typeface="Rokkitt"/>
                <a:sym typeface="Rokkitt"/>
              </a:rPr>
              <a:t>Martin Luther’s </a:t>
            </a:r>
            <a:r>
              <a:rPr lang="en-US" sz="4600" dirty="0" smtClean="0">
                <a:solidFill>
                  <a:srgbClr val="E8EACA"/>
                </a:solidFill>
                <a:latin typeface="Rokkitt"/>
                <a:ea typeface="Rokkitt"/>
                <a:cs typeface="Rokkitt"/>
                <a:sym typeface="Rokkitt"/>
              </a:rPr>
              <a:t>Protest</a:t>
            </a:r>
            <a:endParaRPr lang="en-US" sz="4600" b="0" i="0" u="none" strike="noStrike" cap="none" baseline="0" dirty="0">
              <a:solidFill>
                <a:srgbClr val="E8EACA"/>
              </a:solidFill>
              <a:latin typeface="Rokkitt"/>
              <a:ea typeface="Rokkitt"/>
              <a:cs typeface="Rokkitt"/>
              <a:sym typeface="Rokkitt"/>
            </a:endParaRPr>
          </a:p>
        </p:txBody>
      </p:sp>
      <p:sp>
        <p:nvSpPr>
          <p:cNvPr id="123" name="Shape 123"/>
          <p:cNvSpPr txBox="1"/>
          <p:nvPr/>
        </p:nvSpPr>
        <p:spPr>
          <a:xfrm>
            <a:off x="296883" y="1818195"/>
            <a:ext cx="3825875" cy="15696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600" b="1" i="0" u="none" strike="noStrike" cap="none" baseline="0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Johan </a:t>
            </a:r>
            <a:r>
              <a:rPr lang="en-US" sz="1600" b="1" i="0" u="none" strike="noStrike" cap="none" baseline="0" dirty="0" smtClean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Tetzel</a:t>
            </a:r>
            <a:r>
              <a:rPr lang="en-US" sz="1600" b="1" dirty="0" smtClean="0">
                <a:solidFill>
                  <a:srgbClr val="FFC000"/>
                </a:solidFill>
              </a:rPr>
              <a:t>- </a:t>
            </a:r>
            <a:r>
              <a:rPr lang="en-US" sz="1600" b="0" i="0" u="none" strike="noStrike" cap="none" baseline="0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(preacher</a:t>
            </a:r>
            <a:r>
              <a:rPr lang="en-US" sz="1600" b="0" i="0" u="none" strike="noStrike" cap="none" baseline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) said indulgences gave entrance to heaven for buyers and their dead </a:t>
            </a:r>
            <a:r>
              <a:rPr lang="en-US" sz="1600" b="0" i="0" u="none" strike="noStrike" cap="none" baseline="0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relatives.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en-US" sz="1600" b="0" i="0" u="none" strike="noStrike" cap="none" baseline="0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Used </a:t>
            </a:r>
            <a:r>
              <a:rPr lang="en-US" sz="1600" b="0" i="0" u="none" strike="noStrike" cap="none" baseline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money collected from sale of indulgences to build the Cathedral of St. Peter in Rome</a:t>
            </a:r>
          </a:p>
        </p:txBody>
      </p:sp>
      <p:sp>
        <p:nvSpPr>
          <p:cNvPr id="124" name="Shape 124"/>
          <p:cNvSpPr txBox="1"/>
          <p:nvPr/>
        </p:nvSpPr>
        <p:spPr>
          <a:xfrm>
            <a:off x="5546725" y="1970217"/>
            <a:ext cx="3597275" cy="10064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1" i="0" u="none" strike="noStrike" cap="none" baseline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Martin Luther </a:t>
            </a:r>
            <a:r>
              <a:rPr lang="en-US" sz="20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– (German monk) protests the sale of indulgences</a:t>
            </a:r>
          </a:p>
        </p:txBody>
      </p:sp>
      <p:pic>
        <p:nvPicPr>
          <p:cNvPr id="125" name="Shape 1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9826" y="3352801"/>
            <a:ext cx="2378074" cy="3200399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Shape 126"/>
          <p:cNvSpPr txBox="1"/>
          <p:nvPr/>
        </p:nvSpPr>
        <p:spPr>
          <a:xfrm>
            <a:off x="4267200" y="4572000"/>
            <a:ext cx="590550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VS</a:t>
            </a:r>
          </a:p>
        </p:txBody>
      </p:sp>
      <p:pic>
        <p:nvPicPr>
          <p:cNvPr id="127" name="Shape 1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91252" y="3276600"/>
            <a:ext cx="2239962" cy="327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762000" y="305240"/>
            <a:ext cx="7055380" cy="140053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54864" lvl="0" indent="-4064" algn="ctr">
              <a:spcBef>
                <a:spcPts val="0"/>
              </a:spcBef>
              <a:buSzPct val="25000"/>
            </a:pPr>
            <a:r>
              <a:rPr lang="en-US" sz="3200" dirty="0">
                <a:solidFill>
                  <a:srgbClr val="E8EACA"/>
                </a:solidFill>
                <a:latin typeface="Rokkitt"/>
                <a:ea typeface="Rokkitt"/>
                <a:cs typeface="Rokkitt"/>
                <a:sym typeface="Rokkitt"/>
              </a:rPr>
              <a:t>What are some of the causes of the Protestant Reformation?</a:t>
            </a:r>
            <a:endParaRPr lang="en-US" sz="3200" b="0" i="0" u="none" strike="noStrike" cap="none" baseline="0" dirty="0">
              <a:solidFill>
                <a:srgbClr val="E8EACA"/>
              </a:solidFill>
              <a:latin typeface="Rokkitt"/>
              <a:ea typeface="Rokkitt"/>
              <a:cs typeface="Rokkitt"/>
              <a:sym typeface="Rokkitt"/>
            </a:endParaRPr>
          </a:p>
        </p:txBody>
      </p:sp>
      <p:sp>
        <p:nvSpPr>
          <p:cNvPr id="134" name="Shape 134"/>
          <p:cNvSpPr txBox="1">
            <a:spLocks noGrp="1"/>
          </p:cNvSpPr>
          <p:nvPr>
            <p:ph idx="1"/>
          </p:nvPr>
        </p:nvSpPr>
        <p:spPr>
          <a:xfrm>
            <a:off x="762000" y="1828800"/>
            <a:ext cx="7619999" cy="64293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92100" marR="0" lvl="0" indent="-2921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70000"/>
              <a:buFont typeface="Rokkitt"/>
              <a:buChar char="l"/>
            </a:pPr>
            <a:endParaRPr lang="en-US" sz="2800" b="0" i="0" u="none" strike="noStrike" cap="none" baseline="0" dirty="0" smtClean="0">
              <a:solidFill>
                <a:schemeClr val="lt1"/>
              </a:solidFill>
              <a:latin typeface="Rokkitt"/>
              <a:ea typeface="Rokkitt"/>
              <a:cs typeface="Rokkitt"/>
              <a:sym typeface="Rokkitt"/>
            </a:endParaRPr>
          </a:p>
          <a:p>
            <a:pPr marL="292100" marR="0" lvl="0" indent="-2921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70000"/>
              <a:buFont typeface="Rokkitt"/>
              <a:buChar char="l"/>
            </a:pPr>
            <a:endParaRPr lang="en-US" sz="2800" dirty="0">
              <a:solidFill>
                <a:schemeClr val="lt1"/>
              </a:solidFill>
              <a:latin typeface="Rokkitt"/>
              <a:ea typeface="Rokkitt"/>
              <a:cs typeface="Rokkitt"/>
              <a:sym typeface="Rokkitt"/>
            </a:endParaRPr>
          </a:p>
          <a:p>
            <a:pPr marL="292100" marR="0" lvl="0" indent="-2921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70000"/>
              <a:buFont typeface="Rokkitt"/>
              <a:buChar char="l"/>
            </a:pPr>
            <a:r>
              <a:rPr lang="en-US" sz="2800" b="0" i="0" u="none" strike="noStrike" cap="none" baseline="0" dirty="0" smtClean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Church corruption</a:t>
            </a:r>
          </a:p>
          <a:p>
            <a:pPr marL="292100" marR="0" lvl="0" indent="-16764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Rokkitt"/>
              <a:buNone/>
            </a:pPr>
            <a:endParaRPr sz="2800" b="0" i="0" u="none" strike="noStrike" cap="none" baseline="0" dirty="0">
              <a:solidFill>
                <a:schemeClr val="lt1"/>
              </a:solidFill>
              <a:latin typeface="Rokkitt"/>
              <a:ea typeface="Rokkitt"/>
              <a:cs typeface="Rokkitt"/>
              <a:sym typeface="Rokkitt"/>
            </a:endParaRPr>
          </a:p>
          <a:p>
            <a:pPr marL="292100" marR="0" lvl="0" indent="-2921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70000"/>
              <a:buFont typeface="Rokkitt"/>
              <a:buChar char="l"/>
            </a:pPr>
            <a:endParaRPr lang="en-US" sz="2800" b="0" i="0" u="none" strike="noStrike" cap="none" baseline="0" dirty="0" smtClean="0">
              <a:solidFill>
                <a:schemeClr val="lt1"/>
              </a:solidFill>
              <a:latin typeface="Rokkitt"/>
              <a:ea typeface="Rokkitt"/>
              <a:cs typeface="Rokkitt"/>
              <a:sym typeface="Rokkitt"/>
            </a:endParaRPr>
          </a:p>
          <a:p>
            <a:pPr marL="292100" marR="0" lvl="0" indent="-2921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70000"/>
              <a:buFont typeface="Rokkitt"/>
              <a:buChar char="l"/>
            </a:pPr>
            <a:r>
              <a:rPr lang="en-US" sz="2800" b="0" i="0" u="none" strike="noStrike" cap="none" baseline="0" dirty="0" smtClean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Church </a:t>
            </a:r>
            <a:r>
              <a:rPr lang="en-US" sz="2800" b="0" i="0" u="none" strike="noStrike" cap="none" baseline="0" dirty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worldliness</a:t>
            </a:r>
          </a:p>
          <a:p>
            <a:pPr marL="292100" marR="0" lvl="0" indent="-16764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Rokkitt"/>
              <a:buNone/>
            </a:pPr>
            <a:endParaRPr lang="es-ES" sz="2800" b="0" i="0" u="none" strike="noStrike" cap="none" baseline="0" dirty="0" smtClean="0">
              <a:solidFill>
                <a:schemeClr val="lt1"/>
              </a:solidFill>
              <a:latin typeface="Rokkitt"/>
              <a:ea typeface="Rokkitt"/>
              <a:cs typeface="Rokkitt"/>
              <a:sym typeface="Rokkitt"/>
            </a:endParaRPr>
          </a:p>
          <a:p>
            <a:pPr marL="292100" marR="0" lvl="0" indent="-16764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Rokkitt"/>
              <a:buNone/>
            </a:pPr>
            <a:endParaRPr sz="2800" b="0" i="0" u="none" strike="noStrike" cap="none" baseline="0" dirty="0">
              <a:solidFill>
                <a:schemeClr val="lt1"/>
              </a:solidFill>
              <a:latin typeface="Rokkitt"/>
              <a:ea typeface="Rokkitt"/>
              <a:cs typeface="Rokkitt"/>
              <a:sym typeface="Rokkitt"/>
            </a:endParaRPr>
          </a:p>
          <a:p>
            <a:pPr marL="292100" marR="0" lvl="0" indent="-2921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70000"/>
              <a:buFont typeface="Rokkitt"/>
              <a:buChar char="l"/>
            </a:pPr>
            <a:r>
              <a:rPr lang="en-US" sz="2800" b="0" i="0" u="none" strike="noStrike" cap="none" baseline="0" dirty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Sale of indulgences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>
            <a:spLocks noGrp="1"/>
          </p:cNvSpPr>
          <p:nvPr>
            <p:ph type="title"/>
          </p:nvPr>
        </p:nvSpPr>
        <p:spPr>
          <a:xfrm>
            <a:off x="685800" y="381000"/>
            <a:ext cx="7772400" cy="6778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54864" marR="0" lvl="0" indent="-4064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4150" b="0" i="0" u="none" strike="noStrike" cap="none" baseline="0">
                <a:solidFill>
                  <a:srgbClr val="E8EACA"/>
                </a:solidFill>
                <a:latin typeface="Rokkitt"/>
                <a:ea typeface="Rokkitt"/>
                <a:cs typeface="Rokkitt"/>
                <a:sym typeface="Rokkitt"/>
              </a:rPr>
              <a:t>95 Theses</a:t>
            </a:r>
          </a:p>
        </p:txBody>
      </p:sp>
      <p:sp>
        <p:nvSpPr>
          <p:cNvPr id="141" name="Shape 141"/>
          <p:cNvSpPr txBox="1">
            <a:spLocks noGrp="1"/>
          </p:cNvSpPr>
          <p:nvPr>
            <p:ph idx="1"/>
          </p:nvPr>
        </p:nvSpPr>
        <p:spPr>
          <a:xfrm>
            <a:off x="4495800" y="1524000"/>
            <a:ext cx="4419599" cy="50291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92100" marR="0" lvl="0" indent="-2921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Rokkitt"/>
              <a:buChar char="⦿"/>
            </a:pPr>
            <a:r>
              <a:rPr lang="en-US" sz="3600" b="0" i="0" u="none" strike="noStrike" cap="none" baseline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Luther writes 95 Theses and posts it on door of Church of Wittenberg</a:t>
            </a:r>
          </a:p>
        </p:txBody>
      </p:sp>
      <p:pic>
        <p:nvPicPr>
          <p:cNvPr id="142" name="Shape 142"/>
          <p:cNvPicPr preferRelativeResize="0"/>
          <p:nvPr/>
        </p:nvPicPr>
        <p:blipFill rotWithShape="1">
          <a:blip r:embed="rId3">
            <a:alphaModFix/>
          </a:blip>
          <a:srcRect l="6686" t="11563" r="5905" b="12450"/>
          <a:stretch/>
        </p:blipFill>
        <p:spPr>
          <a:xfrm>
            <a:off x="228600" y="1524000"/>
            <a:ext cx="4095749" cy="495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>
            <a:spLocks noGrp="1"/>
          </p:cNvSpPr>
          <p:nvPr>
            <p:ph type="title"/>
          </p:nvPr>
        </p:nvSpPr>
        <p:spPr>
          <a:xfrm>
            <a:off x="685800" y="381000"/>
            <a:ext cx="7772400" cy="54133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54864" marR="0" lvl="0" indent="-4064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4150" b="0" i="0" u="none" strike="noStrike" cap="none" baseline="0">
                <a:solidFill>
                  <a:srgbClr val="E8EACA"/>
                </a:solidFill>
                <a:latin typeface="Rokkitt"/>
                <a:ea typeface="Rokkitt"/>
                <a:cs typeface="Rokkitt"/>
                <a:sym typeface="Rokkitt"/>
              </a:rPr>
              <a:t>95 Theses (cont.)</a:t>
            </a:r>
          </a:p>
        </p:txBody>
      </p:sp>
      <p:sp>
        <p:nvSpPr>
          <p:cNvPr id="149" name="Shape 149"/>
          <p:cNvSpPr txBox="1">
            <a:spLocks noGrp="1"/>
          </p:cNvSpPr>
          <p:nvPr>
            <p:ph idx="1"/>
          </p:nvPr>
        </p:nvSpPr>
        <p:spPr>
          <a:xfrm>
            <a:off x="3886200" y="1447800"/>
            <a:ext cx="4572000" cy="46481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92100" marR="0" lvl="0" indent="-292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Rokkitt"/>
              <a:buNone/>
            </a:pPr>
            <a:r>
              <a:rPr lang="en-US" sz="2400" b="0" i="0" u="sng" strike="noStrike" cap="none" baseline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Major Points</a:t>
            </a:r>
          </a:p>
          <a:p>
            <a:pPr marL="292100" marR="0" lvl="0" indent="-2921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Rokkitt"/>
              <a:buChar char="•"/>
            </a:pPr>
            <a:r>
              <a:rPr lang="en-US" sz="2400" b="0" i="0" u="none" strike="noStrike" cap="none" baseline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Indulgences have no place in Bible, salvation through </a:t>
            </a:r>
            <a:r>
              <a:rPr lang="en-US" sz="2400" b="1" i="0" u="none" strike="noStrike" cap="none" baseline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faith alone</a:t>
            </a:r>
          </a:p>
          <a:p>
            <a:pPr marL="292100" marR="0" lvl="0" indent="-2921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Rokkitt"/>
              <a:buChar char="•"/>
            </a:pPr>
            <a:r>
              <a:rPr lang="en-US" sz="2400" b="0" i="0" u="none" strike="noStrike" cap="none" baseline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Bible is only source of religious truth</a:t>
            </a:r>
          </a:p>
          <a:p>
            <a:pPr marL="292100" marR="0" lvl="0" indent="-2921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Rokkitt"/>
              <a:buChar char="•"/>
            </a:pPr>
            <a:r>
              <a:rPr lang="en-US" sz="2400" b="0" i="0" u="none" strike="noStrike" cap="none" baseline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Everyone have equal access to God and Bible – translates into vernacular</a:t>
            </a:r>
          </a:p>
          <a:p>
            <a:pPr marL="292100" marR="0" lvl="0" indent="-2921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Rokkitt"/>
              <a:buChar char="•"/>
            </a:pPr>
            <a:r>
              <a:rPr lang="en-US" sz="2400" b="0" i="0" u="none" strike="noStrike" cap="none" baseline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Pope has no authority to release souls from purgatory</a:t>
            </a:r>
          </a:p>
        </p:txBody>
      </p:sp>
      <p:pic>
        <p:nvPicPr>
          <p:cNvPr id="150" name="Shape 1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4800" y="1447800"/>
            <a:ext cx="3319462" cy="4419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54864" marR="0" lvl="0" indent="-4064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4600" b="0" i="0" u="none" strike="noStrike" cap="none" baseline="0">
                <a:solidFill>
                  <a:srgbClr val="E8EACA"/>
                </a:solidFill>
                <a:latin typeface="Rokkitt"/>
                <a:ea typeface="Rokkitt"/>
                <a:cs typeface="Rokkitt"/>
                <a:sym typeface="Rokkitt"/>
              </a:rPr>
              <a:t>Luther v. The Church</a:t>
            </a:r>
          </a:p>
        </p:txBody>
      </p:sp>
      <p:sp>
        <p:nvSpPr>
          <p:cNvPr id="173" name="Shape 17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92100" marR="0" lvl="0" indent="-2921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Rokkitt"/>
              <a:buChar char="⦿"/>
            </a:pPr>
            <a:r>
              <a:rPr lang="en-US" sz="2800" b="0" i="0" u="none" strike="noStrike" cap="none" baseline="0">
                <a:solidFill>
                  <a:srgbClr val="FFC000"/>
                </a:solidFill>
                <a:latin typeface="Rokkitt"/>
                <a:ea typeface="Rokkitt"/>
                <a:cs typeface="Rokkitt"/>
                <a:sym typeface="Rokkitt"/>
              </a:rPr>
              <a:t>1521</a:t>
            </a:r>
            <a:r>
              <a:rPr lang="en-US" sz="2800" b="0" i="0" u="none" strike="noStrike" cap="none" baseline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 – Pope asks Luther to recant</a:t>
            </a:r>
          </a:p>
          <a:p>
            <a:pPr marL="292100" marR="0" lvl="0" indent="-2921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Rokkitt"/>
              <a:buNone/>
            </a:pPr>
            <a:endParaRPr sz="2800" b="0" i="0" u="none" strike="noStrike" cap="none" baseline="0">
              <a:solidFill>
                <a:schemeClr val="lt1"/>
              </a:solidFill>
              <a:latin typeface="Rokkitt"/>
              <a:ea typeface="Rokkitt"/>
              <a:cs typeface="Rokkitt"/>
              <a:sym typeface="Rokkitt"/>
            </a:endParaRPr>
          </a:p>
          <a:p>
            <a:pPr marL="292100" marR="0" lvl="0" indent="-2921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Rokkitt"/>
              <a:buChar char="⦿"/>
            </a:pPr>
            <a:r>
              <a:rPr lang="en-US" sz="2800" b="0" i="0" u="none" strike="noStrike" cap="none" baseline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Luther refuses, pope excommunicates him</a:t>
            </a:r>
          </a:p>
          <a:p>
            <a:pPr marL="292100" marR="0" lvl="0" indent="-2921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Rokkitt"/>
              <a:buNone/>
            </a:pPr>
            <a:endParaRPr sz="2800" b="0" i="0" u="none" strike="noStrike" cap="none" baseline="0">
              <a:solidFill>
                <a:schemeClr val="lt1"/>
              </a:solidFill>
              <a:latin typeface="Rokkitt"/>
              <a:ea typeface="Rokkitt"/>
              <a:cs typeface="Rokkitt"/>
              <a:sym typeface="Rokkitt"/>
            </a:endParaRPr>
          </a:p>
          <a:p>
            <a:pPr marL="292100" marR="0" lvl="0" indent="-2921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Rokkitt"/>
              <a:buChar char="⦿"/>
            </a:pPr>
            <a:r>
              <a:rPr lang="en-US" sz="2800" b="0" i="0" u="none" strike="noStrike" cap="none" baseline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HRE Charles V summons Luther to the Diet at Worms to explain his views</a:t>
            </a:r>
          </a:p>
          <a:p>
            <a:pPr marL="292100" marR="0" lvl="0" indent="-2921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Rokkitt"/>
              <a:buNone/>
            </a:pPr>
            <a:endParaRPr sz="2800" b="0" i="0" u="none" strike="noStrike" cap="none" baseline="0">
              <a:solidFill>
                <a:schemeClr val="lt1"/>
              </a:solidFill>
              <a:latin typeface="Rokkitt"/>
              <a:ea typeface="Rokkitt"/>
              <a:cs typeface="Rokkitt"/>
              <a:sym typeface="Rokkitt"/>
            </a:endParaRPr>
          </a:p>
          <a:p>
            <a:pPr marL="292100" marR="0" lvl="0" indent="-2921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Rokkitt"/>
              <a:buChar char="⦿"/>
            </a:pPr>
            <a:r>
              <a:rPr lang="en-US" sz="2800" b="0" i="0" u="none" strike="noStrike" cap="none" baseline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When Luther arrives, he is asked to recant, Luther refuses and is declared an outlaw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 txBox="1">
            <a:spLocks noGrp="1"/>
          </p:cNvSpPr>
          <p:nvPr>
            <p:ph type="title"/>
          </p:nvPr>
        </p:nvSpPr>
        <p:spPr>
          <a:xfrm>
            <a:off x="685800" y="381000"/>
            <a:ext cx="7772400" cy="6778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54864" marR="0" lvl="0" indent="-4064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4150" b="0" i="0" u="none" strike="noStrike" cap="none" baseline="0">
                <a:solidFill>
                  <a:srgbClr val="E8EACA"/>
                </a:solidFill>
                <a:latin typeface="Rokkitt"/>
                <a:ea typeface="Rokkitt"/>
                <a:cs typeface="Rokkitt"/>
                <a:sym typeface="Rokkitt"/>
              </a:rPr>
              <a:t>Martin Luther</a:t>
            </a:r>
          </a:p>
        </p:txBody>
      </p:sp>
      <p:sp>
        <p:nvSpPr>
          <p:cNvPr id="186" name="Shape 186"/>
          <p:cNvSpPr txBox="1">
            <a:spLocks noGrp="1"/>
          </p:cNvSpPr>
          <p:nvPr>
            <p:ph idx="1"/>
          </p:nvPr>
        </p:nvSpPr>
        <p:spPr>
          <a:xfrm>
            <a:off x="457200" y="1447800"/>
            <a:ext cx="57149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92100" marR="0" lvl="0" indent="-292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Verdana"/>
              <a:buChar char="⦿"/>
            </a:pPr>
            <a:r>
              <a:rPr lang="en-US" sz="2800" b="0" i="0" u="none" strike="noStrike" cap="none" baseline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Religious Implications</a:t>
            </a:r>
          </a:p>
          <a:p>
            <a:pPr marL="640080" marR="0" lvl="1" indent="-2336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Verdana"/>
              <a:buChar char="•"/>
            </a:pPr>
            <a:r>
              <a:rPr lang="en-US" sz="2400" b="0" i="0" u="none" strike="noStrike" cap="none" baseline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Pope did not speak for God</a:t>
            </a:r>
          </a:p>
          <a:p>
            <a:pPr marL="640080" marR="0" lvl="1" indent="-2336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Verdana"/>
              <a:buChar char="•"/>
            </a:pPr>
            <a:r>
              <a:rPr lang="en-US" sz="2400" b="0" i="0" u="none" strike="noStrike" cap="none" baseline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Church and priesthood not necessary for salvation</a:t>
            </a:r>
          </a:p>
          <a:p>
            <a:pPr marL="640080" marR="0" lvl="1" indent="-2336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Verdana"/>
              <a:buChar char="•"/>
            </a:pPr>
            <a:r>
              <a:rPr lang="en-US" sz="2400" b="0" i="0" u="none" strike="noStrike" cap="none" baseline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God’s grace given to all who seek it</a:t>
            </a:r>
          </a:p>
          <a:p>
            <a:pPr marL="292100" marR="0" lvl="0" indent="-292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Verdana"/>
              <a:buChar char="⦿"/>
            </a:pPr>
            <a:r>
              <a:rPr lang="en-US" sz="2800" b="0" i="0" u="none" strike="noStrike" cap="none" baseline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Political Consequences</a:t>
            </a:r>
          </a:p>
          <a:p>
            <a:pPr marL="640080" marR="0" lvl="1" indent="-2336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Verdana"/>
              <a:buChar char="•"/>
            </a:pPr>
            <a:r>
              <a:rPr lang="en-US" sz="2400" b="0" i="0" u="none" strike="noStrike" cap="none" baseline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Peasant war</a:t>
            </a:r>
          </a:p>
          <a:p>
            <a:pPr marL="640080" marR="0" lvl="1" indent="-2336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Verdana"/>
              <a:buChar char="•"/>
            </a:pPr>
            <a:r>
              <a:rPr lang="en-US" sz="2400" b="0" i="0" u="none" strike="noStrike" cap="none" baseline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Northern Europe became Protestant</a:t>
            </a:r>
          </a:p>
        </p:txBody>
      </p:sp>
      <p:pic>
        <p:nvPicPr>
          <p:cNvPr id="187" name="Shape 1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56312" y="1752600"/>
            <a:ext cx="2782886" cy="3962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 txBox="1">
            <a:spLocks noGrp="1"/>
          </p:cNvSpPr>
          <p:nvPr>
            <p:ph type="title"/>
          </p:nvPr>
        </p:nvSpPr>
        <p:spPr>
          <a:xfrm>
            <a:off x="685800" y="381000"/>
            <a:ext cx="7772400" cy="609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54864" marR="0" lvl="0" indent="-4064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4150" b="0" i="0" u="none" strike="noStrike" cap="none" baseline="0">
                <a:solidFill>
                  <a:srgbClr val="E8EACA"/>
                </a:solidFill>
                <a:latin typeface="Rokkitt"/>
                <a:ea typeface="Rokkitt"/>
                <a:cs typeface="Rokkitt"/>
                <a:sym typeface="Rokkitt"/>
              </a:rPr>
              <a:t>Luther’s Ideas Spread</a:t>
            </a:r>
          </a:p>
        </p:txBody>
      </p:sp>
      <p:sp>
        <p:nvSpPr>
          <p:cNvPr id="194" name="Shape 194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92100" marR="0" lvl="0" indent="-292100" algn="just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Rokkitt"/>
              <a:buChar char="⦿"/>
            </a:pPr>
            <a:r>
              <a:rPr lang="en-US" sz="3200" b="0" i="0" u="none" strike="noStrike" cap="none" baseline="0" dirty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Lutherans become known as </a:t>
            </a:r>
            <a:r>
              <a:rPr lang="en-US" sz="3200" b="0" i="0" u="none" strike="noStrike" cap="none" baseline="0" dirty="0" smtClean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Protestants.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None/>
            </a:pPr>
            <a:endParaRPr lang="en-US" sz="3200" b="0" i="0" u="none" strike="noStrike" cap="none" baseline="0" dirty="0">
              <a:solidFill>
                <a:schemeClr val="lt1"/>
              </a:solidFill>
              <a:latin typeface="Rokkitt"/>
              <a:ea typeface="Rokkitt"/>
              <a:cs typeface="Rokkitt"/>
              <a:sym typeface="Rokkitt"/>
            </a:endParaRPr>
          </a:p>
          <a:p>
            <a:pPr marL="292100" marR="0" lvl="0" indent="-292100" algn="just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Rokkitt"/>
              <a:buChar char="⦿"/>
            </a:pPr>
            <a:r>
              <a:rPr lang="en-US" sz="3200" b="0" i="0" u="none" strike="noStrike" cap="none" baseline="0" dirty="0">
                <a:solidFill>
                  <a:srgbClr val="FFC000"/>
                </a:solidFill>
                <a:latin typeface="Rokkitt"/>
                <a:ea typeface="Rokkitt"/>
                <a:cs typeface="Rokkitt"/>
                <a:sym typeface="Rokkitt"/>
              </a:rPr>
              <a:t>Peace of Augsburg</a:t>
            </a:r>
            <a:r>
              <a:rPr lang="en-US" sz="3200" b="0" i="0" u="none" strike="noStrike" cap="none" baseline="0" dirty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: allowed each German prince to decide what religion would be followed in their land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>
            <a:spLocks noGrp="1"/>
          </p:cNvSpPr>
          <p:nvPr>
            <p:ph type="title"/>
          </p:nvPr>
        </p:nvSpPr>
        <p:spPr>
          <a:xfrm>
            <a:off x="1066800" y="457200"/>
            <a:ext cx="7162799" cy="609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54864" marR="0" lvl="0" indent="-4064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4150" b="0" i="0" u="none" strike="noStrike" cap="none" baseline="0">
                <a:solidFill>
                  <a:srgbClr val="E8EACA"/>
                </a:solidFill>
                <a:latin typeface="Rokkitt"/>
                <a:ea typeface="Rokkitt"/>
                <a:cs typeface="Rokkitt"/>
                <a:sym typeface="Rokkitt"/>
              </a:rPr>
              <a:t>Europe after the Reformation</a:t>
            </a:r>
          </a:p>
        </p:txBody>
      </p:sp>
      <p:pic>
        <p:nvPicPr>
          <p:cNvPr id="201" name="Shape 201"/>
          <p:cNvPicPr preferRelativeResize="0"/>
          <p:nvPr/>
        </p:nvPicPr>
        <p:blipFill rotWithShape="1">
          <a:blip r:embed="rId3">
            <a:alphaModFix/>
          </a:blip>
          <a:srcRect l="1123" t="1797" b="1123"/>
          <a:stretch/>
        </p:blipFill>
        <p:spPr>
          <a:xfrm>
            <a:off x="685800" y="1524000"/>
            <a:ext cx="7848599" cy="48148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 txBox="1">
            <a:spLocks noGrp="1"/>
          </p:cNvSpPr>
          <p:nvPr>
            <p:ph type="title"/>
          </p:nvPr>
        </p:nvSpPr>
        <p:spPr>
          <a:xfrm>
            <a:off x="685800" y="381000"/>
            <a:ext cx="7772400" cy="6778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54864" marR="0" lvl="0" indent="-4064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4150" b="0" i="0" u="none" strike="noStrike" cap="none" baseline="0">
                <a:solidFill>
                  <a:srgbClr val="E8EACA"/>
                </a:solidFill>
                <a:latin typeface="Rokkitt"/>
                <a:ea typeface="Rokkitt"/>
                <a:cs typeface="Rokkitt"/>
                <a:sym typeface="Rokkitt"/>
              </a:rPr>
              <a:t>John Calvin</a:t>
            </a:r>
          </a:p>
        </p:txBody>
      </p:sp>
      <p:sp>
        <p:nvSpPr>
          <p:cNvPr id="216" name="Shape 216"/>
          <p:cNvSpPr txBox="1">
            <a:spLocks noGrp="1"/>
          </p:cNvSpPr>
          <p:nvPr>
            <p:ph idx="1"/>
          </p:nvPr>
        </p:nvSpPr>
        <p:spPr>
          <a:xfrm>
            <a:off x="1066800" y="1524000"/>
            <a:ext cx="3962399" cy="457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92100" marR="0" lvl="0" indent="-2921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Rokkitt"/>
              <a:buChar char="⦿"/>
            </a:pPr>
            <a:r>
              <a:rPr lang="en-US" sz="2000" b="0" i="0" u="none" strike="noStrike" cap="none" baseline="0" dirty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French lawyer and priest</a:t>
            </a:r>
          </a:p>
          <a:p>
            <a:pPr marL="292100" marR="0" lvl="0" indent="-2921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Rokkitt"/>
              <a:buChar char="⦿"/>
            </a:pPr>
            <a:r>
              <a:rPr lang="en-US" sz="2000" b="0" i="0" u="none" strike="noStrike" cap="none" baseline="0" dirty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Beliefs:</a:t>
            </a:r>
          </a:p>
          <a:p>
            <a:pPr marL="639763" marR="0" lvl="1" indent="-233362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Rokkitt"/>
              <a:buChar char="•"/>
            </a:pPr>
            <a:r>
              <a:rPr lang="en-US" sz="2000" b="0" i="0" u="none" strike="noStrike" cap="none" baseline="0" dirty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Salvation is earned through faith alone</a:t>
            </a:r>
          </a:p>
          <a:p>
            <a:pPr marL="639763" marR="0" lvl="1" indent="-233362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Rokkitt"/>
              <a:buChar char="•"/>
            </a:pPr>
            <a:r>
              <a:rPr lang="en-US" sz="2000" b="1" i="0" u="none" strike="noStrike" cap="none" baseline="0" dirty="0">
                <a:solidFill>
                  <a:srgbClr val="FFC000"/>
                </a:solidFill>
                <a:latin typeface="Rokkitt"/>
                <a:ea typeface="Rokkitt"/>
                <a:cs typeface="Rokkitt"/>
                <a:sym typeface="Rokkitt"/>
              </a:rPr>
              <a:t>Predestination</a:t>
            </a:r>
            <a:r>
              <a:rPr lang="en-US" sz="2000" b="1" i="0" u="none" strike="noStrike" cap="none" baseline="0" dirty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:</a:t>
            </a:r>
            <a:r>
              <a:rPr lang="en-US" sz="2000" b="0" i="0" u="none" strike="noStrike" cap="none" baseline="0" dirty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 God has already determined who will achieve salvation</a:t>
            </a:r>
          </a:p>
          <a:p>
            <a:pPr marL="639763" marR="0" lvl="1" indent="-233362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Rokkitt"/>
              <a:buChar char="•"/>
            </a:pPr>
            <a:r>
              <a:rPr lang="en-US" sz="2000" b="0" i="0" u="none" strike="noStrike" cap="none" baseline="0" dirty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World divided into two groups </a:t>
            </a:r>
            <a:r>
              <a:rPr lang="en-US" sz="2000" b="1" i="0" u="none" strike="noStrike" cap="none" baseline="0" dirty="0">
                <a:solidFill>
                  <a:srgbClr val="FFC000"/>
                </a:solidFill>
                <a:latin typeface="Rokkitt"/>
                <a:ea typeface="Rokkitt"/>
                <a:cs typeface="Rokkitt"/>
                <a:sym typeface="Rokkitt"/>
              </a:rPr>
              <a:t>saints</a:t>
            </a:r>
            <a:r>
              <a:rPr lang="en-US" sz="2000" b="0" i="0" u="none" strike="noStrike" cap="none" baseline="0" dirty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 and </a:t>
            </a:r>
            <a:r>
              <a:rPr lang="en-US" sz="2000" b="1" i="0" u="none" strike="noStrike" cap="none" baseline="0" dirty="0">
                <a:solidFill>
                  <a:srgbClr val="FFC000"/>
                </a:solidFill>
                <a:latin typeface="Rokkitt"/>
                <a:ea typeface="Rokkitt"/>
                <a:cs typeface="Rokkitt"/>
                <a:sym typeface="Rokkitt"/>
              </a:rPr>
              <a:t>sinners</a:t>
            </a:r>
          </a:p>
          <a:p>
            <a:pPr marL="822325" marR="0" lvl="2" indent="-200025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A8CDD7"/>
              </a:buClr>
              <a:buSzPct val="100000"/>
              <a:buFont typeface="Rokkitt"/>
              <a:buChar char="⚫"/>
            </a:pPr>
            <a:r>
              <a:rPr lang="en-US" sz="2000" b="0" i="0" u="none" strike="noStrike" cap="none" baseline="0" dirty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Believed that only those who were saved (saints) could live truly Christian lives</a:t>
            </a:r>
          </a:p>
          <a:p>
            <a:pPr marL="292100" marR="0" lvl="0" indent="-2921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Rokkitt"/>
              <a:buChar char="⦿"/>
            </a:pPr>
            <a:r>
              <a:rPr lang="en-US" sz="2000" b="0" i="0" u="none" strike="noStrike" cap="none" baseline="0" dirty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Set up theocracy in Geneva, Switzerland</a:t>
            </a:r>
          </a:p>
          <a:p>
            <a:pPr marL="292100" marR="0" lvl="0" indent="-2921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Rokkitt"/>
              <a:buChar char="⦿"/>
            </a:pPr>
            <a:r>
              <a:rPr lang="en-US" sz="2000" b="0" i="0" u="none" strike="noStrike" cap="none" baseline="0" dirty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Designed to be the ideal Protestant community</a:t>
            </a:r>
          </a:p>
          <a:p>
            <a:pPr marL="639763" marR="0" lvl="1" indent="-233362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Rokkitt"/>
              <a:buChar char="•"/>
            </a:pPr>
            <a:r>
              <a:rPr lang="en-US" sz="1400" b="0" i="0" u="none" strike="noStrike" cap="none" baseline="0" dirty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rPr>
              <a:t>Strict punishment for breaks in “morality” (laughing in church, dancing, fighting or swearing)</a:t>
            </a:r>
          </a:p>
        </p:txBody>
      </p:sp>
      <p:pic>
        <p:nvPicPr>
          <p:cNvPr id="217" name="Shape 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3000" y="1676400"/>
            <a:ext cx="4000500" cy="4267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20</TotalTime>
  <Words>416</Words>
  <Application>Microsoft Office PowerPoint</Application>
  <PresentationFormat>Presentación en pantalla (4:3)</PresentationFormat>
  <Paragraphs>81</Paragraphs>
  <Slides>12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Rokkitt</vt:lpstr>
      <vt:lpstr>Wingdings 3</vt:lpstr>
      <vt:lpstr>Verdana</vt:lpstr>
      <vt:lpstr>Century Gothic</vt:lpstr>
      <vt:lpstr>Arial</vt:lpstr>
      <vt:lpstr>Ion</vt:lpstr>
      <vt:lpstr>    The Protestant  Reformation (I) :  Lutheranism and Calvinism </vt:lpstr>
      <vt:lpstr>What is the Protestant Reformation?</vt:lpstr>
      <vt:lpstr>What is the Protestant Reformation?</vt:lpstr>
      <vt:lpstr>Martin Luther’s Protest</vt:lpstr>
      <vt:lpstr>What are some of the causes of the Protestant Reformation?</vt:lpstr>
      <vt:lpstr>95 Theses</vt:lpstr>
      <vt:lpstr>95 Theses (cont.)</vt:lpstr>
      <vt:lpstr>Luther v. The Church</vt:lpstr>
      <vt:lpstr>Martin Luther</vt:lpstr>
      <vt:lpstr>Luther’s Ideas Spread</vt:lpstr>
      <vt:lpstr>Europe after the Reformation</vt:lpstr>
      <vt:lpstr>John Calvin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The Protestant  Reformation (I) :  Lutheranism and Calvinism </dc:title>
  <cp:lastModifiedBy>Maria Sanz</cp:lastModifiedBy>
  <cp:revision>5</cp:revision>
  <dcterms:modified xsi:type="dcterms:W3CDTF">2015-09-19T10:09:30Z</dcterms:modified>
</cp:coreProperties>
</file>