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303" r:id="rId2"/>
    <p:sldId id="257" r:id="rId3"/>
    <p:sldId id="258" r:id="rId4"/>
    <p:sldId id="259" r:id="rId5"/>
    <p:sldId id="260" r:id="rId6"/>
    <p:sldId id="261" r:id="rId7"/>
    <p:sldId id="262" r:id="rId8"/>
    <p:sldId id="263" r:id="rId9"/>
    <p:sldId id="265" r:id="rId10"/>
    <p:sldId id="267" r:id="rId11"/>
    <p:sldId id="268" r:id="rId12"/>
    <p:sldId id="269" r:id="rId13"/>
    <p:sldId id="270" r:id="rId14"/>
    <p:sldId id="271" r:id="rId15"/>
    <p:sldId id="272" r:id="rId16"/>
    <p:sldId id="276" r:id="rId17"/>
    <p:sldId id="277" r:id="rId18"/>
    <p:sldId id="278" r:id="rId19"/>
    <p:sldId id="279" r:id="rId20"/>
    <p:sldId id="304" r:id="rId21"/>
    <p:sldId id="305" r:id="rId22"/>
    <p:sldId id="308" r:id="rId23"/>
    <p:sldId id="307" r:id="rId24"/>
    <p:sldId id="306" r:id="rId25"/>
    <p:sldId id="309" r:id="rId26"/>
    <p:sldId id="310" r:id="rId27"/>
    <p:sldId id="311" r:id="rId28"/>
    <p:sldId id="312" r:id="rId29"/>
    <p:sldId id="313" r:id="rId30"/>
    <p:sldId id="314" r:id="rId31"/>
    <p:sldId id="315" r:id="rId32"/>
    <p:sldId id="316" r:id="rId33"/>
    <p:sldId id="317" r:id="rId34"/>
    <p:sldId id="318" r:id="rId35"/>
    <p:sldId id="319" r:id="rId36"/>
  </p:sldIdLst>
  <p:sldSz cx="9144000" cy="6858000" type="screen4x3"/>
  <p:notesSz cx="9144000" cy="6858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9" d="100"/>
          <a:sy n="69" d="100"/>
        </p:scale>
        <p:origin x="1858" y="331"/>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177E49-34BA-4DBA-B2C1-FCD7A1EE722B}"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F5FE63B1-0BE0-49D8-BDB4-023C629E2482}">
      <dgm:prSet/>
      <dgm:spPr/>
      <dgm:t>
        <a:bodyPr/>
        <a:lstStyle/>
        <a:p>
          <a:r>
            <a:rPr lang="en-US" dirty="0"/>
            <a:t>During the Middle  Ages</a:t>
          </a:r>
        </a:p>
      </dgm:t>
    </dgm:pt>
    <dgm:pt modelId="{8290A4C9-32FD-462D-B020-A4987B971B4B}" type="parTrans" cxnId="{277D9B16-313F-4714-B690-DFFC86EEF24F}">
      <dgm:prSet/>
      <dgm:spPr/>
      <dgm:t>
        <a:bodyPr/>
        <a:lstStyle/>
        <a:p>
          <a:endParaRPr lang="en-US"/>
        </a:p>
      </dgm:t>
    </dgm:pt>
    <dgm:pt modelId="{9987ABA6-1A35-4E62-A034-E2AD311E833D}" type="sibTrans" cxnId="{277D9B16-313F-4714-B690-DFFC86EEF24F}">
      <dgm:prSet/>
      <dgm:spPr/>
      <dgm:t>
        <a:bodyPr/>
        <a:lstStyle/>
        <a:p>
          <a:endParaRPr lang="en-US"/>
        </a:p>
      </dgm:t>
    </dgm:pt>
    <dgm:pt modelId="{227AA00A-75FC-420E-9878-6F5276533AA0}">
      <dgm:prSet/>
      <dgm:spPr/>
      <dgm:t>
        <a:bodyPr/>
        <a:lstStyle/>
        <a:p>
          <a:r>
            <a:rPr lang="en-US"/>
            <a:t>Find God</a:t>
          </a:r>
        </a:p>
      </dgm:t>
    </dgm:pt>
    <dgm:pt modelId="{5E5CD06F-304C-4C4A-8A27-017F50F960E3}" type="parTrans" cxnId="{3F135ECA-0C51-4BE6-99BE-1EAD28C4A6AE}">
      <dgm:prSet/>
      <dgm:spPr/>
      <dgm:t>
        <a:bodyPr/>
        <a:lstStyle/>
        <a:p>
          <a:endParaRPr lang="en-US"/>
        </a:p>
      </dgm:t>
    </dgm:pt>
    <dgm:pt modelId="{93870AB9-A8CB-4863-BA66-C4C78580762C}" type="sibTrans" cxnId="{3F135ECA-0C51-4BE6-99BE-1EAD28C4A6AE}">
      <dgm:prSet/>
      <dgm:spPr/>
      <dgm:t>
        <a:bodyPr/>
        <a:lstStyle/>
        <a:p>
          <a:endParaRPr lang="en-US"/>
        </a:p>
      </dgm:t>
    </dgm:pt>
    <dgm:pt modelId="{44B6FDD2-A304-4A04-AC0B-EF93BABC2DBA}">
      <dgm:prSet/>
      <dgm:spPr/>
      <dgm:t>
        <a:bodyPr/>
        <a:lstStyle/>
        <a:p>
          <a:r>
            <a:rPr lang="en-US"/>
            <a:t>Prove pre-conceived  ideas</a:t>
          </a:r>
        </a:p>
      </dgm:t>
    </dgm:pt>
    <dgm:pt modelId="{697A489B-A218-458E-A393-D56214C99425}" type="parTrans" cxnId="{9EDE5025-95A9-4809-9F84-70D1191065D8}">
      <dgm:prSet/>
      <dgm:spPr/>
      <dgm:t>
        <a:bodyPr/>
        <a:lstStyle/>
        <a:p>
          <a:endParaRPr lang="en-US"/>
        </a:p>
      </dgm:t>
    </dgm:pt>
    <dgm:pt modelId="{24DDB43A-3F45-41C9-81FF-3FB1FAF19B75}" type="sibTrans" cxnId="{9EDE5025-95A9-4809-9F84-70D1191065D8}">
      <dgm:prSet/>
      <dgm:spPr/>
      <dgm:t>
        <a:bodyPr/>
        <a:lstStyle/>
        <a:p>
          <a:endParaRPr lang="en-US"/>
        </a:p>
      </dgm:t>
    </dgm:pt>
    <dgm:pt modelId="{DC9206F2-D5B6-4113-9B2E-00AAAC20170D}">
      <dgm:prSet/>
      <dgm:spPr/>
      <dgm:t>
        <a:bodyPr/>
        <a:lstStyle/>
        <a:p>
          <a:r>
            <a:rPr lang="en-US"/>
            <a:t>During the  Renaissance</a:t>
          </a:r>
        </a:p>
      </dgm:t>
    </dgm:pt>
    <dgm:pt modelId="{50D99D38-DDF8-4343-B949-BF766747AE64}" type="parTrans" cxnId="{291D301B-2E18-400B-965E-1A7587A95F93}">
      <dgm:prSet/>
      <dgm:spPr/>
      <dgm:t>
        <a:bodyPr/>
        <a:lstStyle/>
        <a:p>
          <a:endParaRPr lang="en-US"/>
        </a:p>
      </dgm:t>
    </dgm:pt>
    <dgm:pt modelId="{6955CBDB-4CAA-4620-B19F-D761F0215911}" type="sibTrans" cxnId="{291D301B-2E18-400B-965E-1A7587A95F93}">
      <dgm:prSet/>
      <dgm:spPr/>
      <dgm:t>
        <a:bodyPr/>
        <a:lstStyle/>
        <a:p>
          <a:endParaRPr lang="en-US"/>
        </a:p>
      </dgm:t>
    </dgm:pt>
    <dgm:pt modelId="{D5B2AAFF-D65F-4205-9864-4F84BD7D960B}">
      <dgm:prSet/>
      <dgm:spPr/>
      <dgm:t>
        <a:bodyPr/>
        <a:lstStyle/>
        <a:p>
          <a:r>
            <a:rPr lang="es-ES"/>
            <a:t>Man as the center of the universe</a:t>
          </a:r>
          <a:endParaRPr lang="en-US"/>
        </a:p>
      </dgm:t>
    </dgm:pt>
    <dgm:pt modelId="{96566966-9A09-4A4A-BAD4-3111DEE7FE10}" type="parTrans" cxnId="{653BE983-4BAC-4141-9867-B78BD9FEA3CF}">
      <dgm:prSet/>
      <dgm:spPr/>
      <dgm:t>
        <a:bodyPr/>
        <a:lstStyle/>
        <a:p>
          <a:endParaRPr lang="en-US"/>
        </a:p>
      </dgm:t>
    </dgm:pt>
    <dgm:pt modelId="{34E1A9C5-1D02-46DE-B9B5-B87091C3EA50}" type="sibTrans" cxnId="{653BE983-4BAC-4141-9867-B78BD9FEA3CF}">
      <dgm:prSet/>
      <dgm:spPr/>
      <dgm:t>
        <a:bodyPr/>
        <a:lstStyle/>
        <a:p>
          <a:endParaRPr lang="en-US"/>
        </a:p>
      </dgm:t>
    </dgm:pt>
    <dgm:pt modelId="{697F4260-ECB8-4E03-A97B-A472FF09241A}">
      <dgm:prSet/>
      <dgm:spPr/>
      <dgm:t>
        <a:bodyPr/>
        <a:lstStyle/>
        <a:p>
          <a:r>
            <a:rPr lang="en-US"/>
            <a:t>Promote learning</a:t>
          </a:r>
          <a:r>
            <a:rPr lang="es-ES"/>
            <a:t> and experimentation in science.</a:t>
          </a:r>
          <a:endParaRPr lang="en-US"/>
        </a:p>
      </dgm:t>
    </dgm:pt>
    <dgm:pt modelId="{E09C3B77-EC5A-429B-BF6D-D183AD8D7E25}" type="parTrans" cxnId="{220DB6FF-D840-4AA9-8854-F5B323443633}">
      <dgm:prSet/>
      <dgm:spPr/>
      <dgm:t>
        <a:bodyPr/>
        <a:lstStyle/>
        <a:p>
          <a:endParaRPr lang="en-US"/>
        </a:p>
      </dgm:t>
    </dgm:pt>
    <dgm:pt modelId="{703BDB2F-FBAB-4576-A392-62FDA7E52797}" type="sibTrans" cxnId="{220DB6FF-D840-4AA9-8854-F5B323443633}">
      <dgm:prSet/>
      <dgm:spPr/>
      <dgm:t>
        <a:bodyPr/>
        <a:lstStyle/>
        <a:p>
          <a:endParaRPr lang="en-US"/>
        </a:p>
      </dgm:t>
    </dgm:pt>
    <dgm:pt modelId="{2779D56B-3CDE-421A-9729-C3FA2C018F05}" type="pres">
      <dgm:prSet presAssocID="{01177E49-34BA-4DBA-B2C1-FCD7A1EE722B}" presName="Name0" presStyleCnt="0">
        <dgm:presLayoutVars>
          <dgm:dir/>
          <dgm:animLvl val="lvl"/>
          <dgm:resizeHandles val="exact"/>
        </dgm:presLayoutVars>
      </dgm:prSet>
      <dgm:spPr/>
    </dgm:pt>
    <dgm:pt modelId="{C29D09A3-FA05-424F-B73C-5A5148C75C44}" type="pres">
      <dgm:prSet presAssocID="{F5FE63B1-0BE0-49D8-BDB4-023C629E2482}" presName="composite" presStyleCnt="0"/>
      <dgm:spPr/>
    </dgm:pt>
    <dgm:pt modelId="{13798597-9406-4CC4-8F45-449725452A74}" type="pres">
      <dgm:prSet presAssocID="{F5FE63B1-0BE0-49D8-BDB4-023C629E2482}" presName="parTx" presStyleLbl="alignNode1" presStyleIdx="0" presStyleCnt="2">
        <dgm:presLayoutVars>
          <dgm:chMax val="0"/>
          <dgm:chPref val="0"/>
          <dgm:bulletEnabled val="1"/>
        </dgm:presLayoutVars>
      </dgm:prSet>
      <dgm:spPr/>
    </dgm:pt>
    <dgm:pt modelId="{032BE7A7-3144-4511-91A7-A71726022A8E}" type="pres">
      <dgm:prSet presAssocID="{F5FE63B1-0BE0-49D8-BDB4-023C629E2482}" presName="desTx" presStyleLbl="alignAccFollowNode1" presStyleIdx="0" presStyleCnt="2">
        <dgm:presLayoutVars>
          <dgm:bulletEnabled val="1"/>
        </dgm:presLayoutVars>
      </dgm:prSet>
      <dgm:spPr/>
    </dgm:pt>
    <dgm:pt modelId="{49D7080D-D9A9-4E81-BC9B-52806F084EF7}" type="pres">
      <dgm:prSet presAssocID="{9987ABA6-1A35-4E62-A034-E2AD311E833D}" presName="space" presStyleCnt="0"/>
      <dgm:spPr/>
    </dgm:pt>
    <dgm:pt modelId="{3CBFD719-3D87-4EF4-BDC4-49DBD55F51CD}" type="pres">
      <dgm:prSet presAssocID="{DC9206F2-D5B6-4113-9B2E-00AAAC20170D}" presName="composite" presStyleCnt="0"/>
      <dgm:spPr/>
    </dgm:pt>
    <dgm:pt modelId="{F512710A-5E4C-404D-BE3E-D338EF785864}" type="pres">
      <dgm:prSet presAssocID="{DC9206F2-D5B6-4113-9B2E-00AAAC20170D}" presName="parTx" presStyleLbl="alignNode1" presStyleIdx="1" presStyleCnt="2">
        <dgm:presLayoutVars>
          <dgm:chMax val="0"/>
          <dgm:chPref val="0"/>
          <dgm:bulletEnabled val="1"/>
        </dgm:presLayoutVars>
      </dgm:prSet>
      <dgm:spPr/>
    </dgm:pt>
    <dgm:pt modelId="{8855FAED-3D2B-4263-91C3-E9072DAF9650}" type="pres">
      <dgm:prSet presAssocID="{DC9206F2-D5B6-4113-9B2E-00AAAC20170D}" presName="desTx" presStyleLbl="alignAccFollowNode1" presStyleIdx="1" presStyleCnt="2">
        <dgm:presLayoutVars>
          <dgm:bulletEnabled val="1"/>
        </dgm:presLayoutVars>
      </dgm:prSet>
      <dgm:spPr/>
    </dgm:pt>
  </dgm:ptLst>
  <dgm:cxnLst>
    <dgm:cxn modelId="{D8DFAC01-1519-4F6F-8069-BA9E2C912BFF}" type="presOf" srcId="{44B6FDD2-A304-4A04-AC0B-EF93BABC2DBA}" destId="{032BE7A7-3144-4511-91A7-A71726022A8E}" srcOrd="0" destOrd="1" presId="urn:microsoft.com/office/officeart/2005/8/layout/hList1"/>
    <dgm:cxn modelId="{921C7402-C959-44B0-9AC3-D9D2658E0225}" type="presOf" srcId="{227AA00A-75FC-420E-9878-6F5276533AA0}" destId="{032BE7A7-3144-4511-91A7-A71726022A8E}" srcOrd="0" destOrd="0" presId="urn:microsoft.com/office/officeart/2005/8/layout/hList1"/>
    <dgm:cxn modelId="{277D9B16-313F-4714-B690-DFFC86EEF24F}" srcId="{01177E49-34BA-4DBA-B2C1-FCD7A1EE722B}" destId="{F5FE63B1-0BE0-49D8-BDB4-023C629E2482}" srcOrd="0" destOrd="0" parTransId="{8290A4C9-32FD-462D-B020-A4987B971B4B}" sibTransId="{9987ABA6-1A35-4E62-A034-E2AD311E833D}"/>
    <dgm:cxn modelId="{291D301B-2E18-400B-965E-1A7587A95F93}" srcId="{01177E49-34BA-4DBA-B2C1-FCD7A1EE722B}" destId="{DC9206F2-D5B6-4113-9B2E-00AAAC20170D}" srcOrd="1" destOrd="0" parTransId="{50D99D38-DDF8-4343-B949-BF766747AE64}" sibTransId="{6955CBDB-4CAA-4620-B19F-D761F0215911}"/>
    <dgm:cxn modelId="{9EDE5025-95A9-4809-9F84-70D1191065D8}" srcId="{F5FE63B1-0BE0-49D8-BDB4-023C629E2482}" destId="{44B6FDD2-A304-4A04-AC0B-EF93BABC2DBA}" srcOrd="1" destOrd="0" parTransId="{697A489B-A218-458E-A393-D56214C99425}" sibTransId="{24DDB43A-3F45-41C9-81FF-3FB1FAF19B75}"/>
    <dgm:cxn modelId="{27692F32-2BAF-4DE5-8DF6-ECA60C84451D}" type="presOf" srcId="{DC9206F2-D5B6-4113-9B2E-00AAAC20170D}" destId="{F512710A-5E4C-404D-BE3E-D338EF785864}" srcOrd="0" destOrd="0" presId="urn:microsoft.com/office/officeart/2005/8/layout/hList1"/>
    <dgm:cxn modelId="{0DA1A551-C7F1-4894-BDE7-A0C1640CD10E}" type="presOf" srcId="{D5B2AAFF-D65F-4205-9864-4F84BD7D960B}" destId="{8855FAED-3D2B-4263-91C3-E9072DAF9650}" srcOrd="0" destOrd="0" presId="urn:microsoft.com/office/officeart/2005/8/layout/hList1"/>
    <dgm:cxn modelId="{653BE983-4BAC-4141-9867-B78BD9FEA3CF}" srcId="{DC9206F2-D5B6-4113-9B2E-00AAAC20170D}" destId="{D5B2AAFF-D65F-4205-9864-4F84BD7D960B}" srcOrd="0" destOrd="0" parTransId="{96566966-9A09-4A4A-BAD4-3111DEE7FE10}" sibTransId="{34E1A9C5-1D02-46DE-B9B5-B87091C3EA50}"/>
    <dgm:cxn modelId="{01459BC4-5F21-4F02-A937-61D43900889A}" type="presOf" srcId="{01177E49-34BA-4DBA-B2C1-FCD7A1EE722B}" destId="{2779D56B-3CDE-421A-9729-C3FA2C018F05}" srcOrd="0" destOrd="0" presId="urn:microsoft.com/office/officeart/2005/8/layout/hList1"/>
    <dgm:cxn modelId="{3F135ECA-0C51-4BE6-99BE-1EAD28C4A6AE}" srcId="{F5FE63B1-0BE0-49D8-BDB4-023C629E2482}" destId="{227AA00A-75FC-420E-9878-6F5276533AA0}" srcOrd="0" destOrd="0" parTransId="{5E5CD06F-304C-4C4A-8A27-017F50F960E3}" sibTransId="{93870AB9-A8CB-4863-BA66-C4C78580762C}"/>
    <dgm:cxn modelId="{AD8ACBE1-1BAC-4479-9F5B-D841B3BF1A3F}" type="presOf" srcId="{697F4260-ECB8-4E03-A97B-A472FF09241A}" destId="{8855FAED-3D2B-4263-91C3-E9072DAF9650}" srcOrd="0" destOrd="1" presId="urn:microsoft.com/office/officeart/2005/8/layout/hList1"/>
    <dgm:cxn modelId="{835444FE-0815-42D1-95A6-E9DCE33A0F1C}" type="presOf" srcId="{F5FE63B1-0BE0-49D8-BDB4-023C629E2482}" destId="{13798597-9406-4CC4-8F45-449725452A74}" srcOrd="0" destOrd="0" presId="urn:microsoft.com/office/officeart/2005/8/layout/hList1"/>
    <dgm:cxn modelId="{220DB6FF-D840-4AA9-8854-F5B323443633}" srcId="{DC9206F2-D5B6-4113-9B2E-00AAAC20170D}" destId="{697F4260-ECB8-4E03-A97B-A472FF09241A}" srcOrd="1" destOrd="0" parTransId="{E09C3B77-EC5A-429B-BF6D-D183AD8D7E25}" sibTransId="{703BDB2F-FBAB-4576-A392-62FDA7E52797}"/>
    <dgm:cxn modelId="{90ABB60A-57D5-47D3-A893-6D248D1EBC6D}" type="presParOf" srcId="{2779D56B-3CDE-421A-9729-C3FA2C018F05}" destId="{C29D09A3-FA05-424F-B73C-5A5148C75C44}" srcOrd="0" destOrd="0" presId="urn:microsoft.com/office/officeart/2005/8/layout/hList1"/>
    <dgm:cxn modelId="{88C40934-2680-4CD5-A6C4-0AE5EEF8F8A8}" type="presParOf" srcId="{C29D09A3-FA05-424F-B73C-5A5148C75C44}" destId="{13798597-9406-4CC4-8F45-449725452A74}" srcOrd="0" destOrd="0" presId="urn:microsoft.com/office/officeart/2005/8/layout/hList1"/>
    <dgm:cxn modelId="{21985D1E-580E-42BF-AE20-6AC395336FB9}" type="presParOf" srcId="{C29D09A3-FA05-424F-B73C-5A5148C75C44}" destId="{032BE7A7-3144-4511-91A7-A71726022A8E}" srcOrd="1" destOrd="0" presId="urn:microsoft.com/office/officeart/2005/8/layout/hList1"/>
    <dgm:cxn modelId="{D544C12C-557B-495D-8F7A-F6EF6D69136B}" type="presParOf" srcId="{2779D56B-3CDE-421A-9729-C3FA2C018F05}" destId="{49D7080D-D9A9-4E81-BC9B-52806F084EF7}" srcOrd="1" destOrd="0" presId="urn:microsoft.com/office/officeart/2005/8/layout/hList1"/>
    <dgm:cxn modelId="{9FF735CC-8046-4B43-8235-3BCB7C08AFB1}" type="presParOf" srcId="{2779D56B-3CDE-421A-9729-C3FA2C018F05}" destId="{3CBFD719-3D87-4EF4-BDC4-49DBD55F51CD}" srcOrd="2" destOrd="0" presId="urn:microsoft.com/office/officeart/2005/8/layout/hList1"/>
    <dgm:cxn modelId="{4E699B16-2F20-42E0-B4BC-F574C06E4B53}" type="presParOf" srcId="{3CBFD719-3D87-4EF4-BDC4-49DBD55F51CD}" destId="{F512710A-5E4C-404D-BE3E-D338EF785864}" srcOrd="0" destOrd="0" presId="urn:microsoft.com/office/officeart/2005/8/layout/hList1"/>
    <dgm:cxn modelId="{062992C0-C0B4-4DDC-935A-3897A04CE79C}" type="presParOf" srcId="{3CBFD719-3D87-4EF4-BDC4-49DBD55F51CD}" destId="{8855FAED-3D2B-4263-91C3-E9072DAF9650}"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798597-9406-4CC4-8F45-449725452A74}">
      <dsp:nvSpPr>
        <dsp:cNvPr id="0" name=""/>
        <dsp:cNvSpPr/>
      </dsp:nvSpPr>
      <dsp:spPr>
        <a:xfrm>
          <a:off x="22" y="1407677"/>
          <a:ext cx="2194882" cy="726976"/>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dirty="0"/>
            <a:t>During the Middle  Ages</a:t>
          </a:r>
        </a:p>
      </dsp:txBody>
      <dsp:txXfrm>
        <a:off x="22" y="1407677"/>
        <a:ext cx="2194882" cy="726976"/>
      </dsp:txXfrm>
    </dsp:sp>
    <dsp:sp modelId="{032BE7A7-3144-4511-91A7-A71726022A8E}">
      <dsp:nvSpPr>
        <dsp:cNvPr id="0" name=""/>
        <dsp:cNvSpPr/>
      </dsp:nvSpPr>
      <dsp:spPr>
        <a:xfrm>
          <a:off x="22" y="2134654"/>
          <a:ext cx="2194882" cy="226977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a:t>Find God</a:t>
          </a:r>
        </a:p>
        <a:p>
          <a:pPr marL="228600" lvl="1" indent="-228600" algn="l" defTabSz="889000">
            <a:lnSpc>
              <a:spcPct val="90000"/>
            </a:lnSpc>
            <a:spcBef>
              <a:spcPct val="0"/>
            </a:spcBef>
            <a:spcAft>
              <a:spcPct val="15000"/>
            </a:spcAft>
            <a:buChar char="•"/>
          </a:pPr>
          <a:r>
            <a:rPr lang="en-US" sz="2000" kern="1200"/>
            <a:t>Prove pre-conceived  ideas</a:t>
          </a:r>
        </a:p>
      </dsp:txBody>
      <dsp:txXfrm>
        <a:off x="22" y="2134654"/>
        <a:ext cx="2194882" cy="2269771"/>
      </dsp:txXfrm>
    </dsp:sp>
    <dsp:sp modelId="{F512710A-5E4C-404D-BE3E-D338EF785864}">
      <dsp:nvSpPr>
        <dsp:cNvPr id="0" name=""/>
        <dsp:cNvSpPr/>
      </dsp:nvSpPr>
      <dsp:spPr>
        <a:xfrm>
          <a:off x="2502188" y="1407677"/>
          <a:ext cx="2194882" cy="726976"/>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a:t>During the  Renaissance</a:t>
          </a:r>
        </a:p>
      </dsp:txBody>
      <dsp:txXfrm>
        <a:off x="2502188" y="1407677"/>
        <a:ext cx="2194882" cy="726976"/>
      </dsp:txXfrm>
    </dsp:sp>
    <dsp:sp modelId="{8855FAED-3D2B-4263-91C3-E9072DAF9650}">
      <dsp:nvSpPr>
        <dsp:cNvPr id="0" name=""/>
        <dsp:cNvSpPr/>
      </dsp:nvSpPr>
      <dsp:spPr>
        <a:xfrm>
          <a:off x="2502188" y="2134654"/>
          <a:ext cx="2194882" cy="226977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s-ES" sz="2000" kern="1200"/>
            <a:t>Man as the center of the universe</a:t>
          </a:r>
          <a:endParaRPr lang="en-US" sz="2000" kern="1200"/>
        </a:p>
        <a:p>
          <a:pPr marL="228600" lvl="1" indent="-228600" algn="l" defTabSz="889000">
            <a:lnSpc>
              <a:spcPct val="90000"/>
            </a:lnSpc>
            <a:spcBef>
              <a:spcPct val="0"/>
            </a:spcBef>
            <a:spcAft>
              <a:spcPct val="15000"/>
            </a:spcAft>
            <a:buChar char="•"/>
          </a:pPr>
          <a:r>
            <a:rPr lang="en-US" sz="2000" kern="1200"/>
            <a:t>Promote learning</a:t>
          </a:r>
          <a:r>
            <a:rPr lang="es-ES" sz="2000" kern="1200"/>
            <a:t> and experimentation in science.</a:t>
          </a:r>
          <a:endParaRPr lang="en-US" sz="2000" kern="1200"/>
        </a:p>
      </dsp:txBody>
      <dsp:txXfrm>
        <a:off x="2502188" y="2134654"/>
        <a:ext cx="2194882" cy="2269771"/>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9/5/2021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0" i="0">
                <a:solidFill>
                  <a:schemeClr val="tx1"/>
                </a:solidFill>
                <a:latin typeface="Arial MT"/>
                <a:cs typeface="Arial MT"/>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9/5/2021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0" i="0">
                <a:solidFill>
                  <a:schemeClr val="tx1"/>
                </a:solidFill>
                <a:latin typeface="Arial MT"/>
                <a:cs typeface="Arial MT"/>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9/5/2021</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0" i="0">
                <a:solidFill>
                  <a:schemeClr val="tx1"/>
                </a:solidFill>
                <a:latin typeface="Arial MT"/>
                <a:cs typeface="Arial MT"/>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9/5/2021</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9/5/2021</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979420" y="-73659"/>
            <a:ext cx="3183890" cy="635000"/>
          </a:xfrm>
          <a:prstGeom prst="rect">
            <a:avLst/>
          </a:prstGeom>
        </p:spPr>
        <p:txBody>
          <a:bodyPr wrap="square" lIns="0" tIns="0" rIns="0" bIns="0">
            <a:spAutoFit/>
          </a:bodyPr>
          <a:lstStyle>
            <a:lvl1pPr>
              <a:defRPr sz="4000" b="0" i="0">
                <a:solidFill>
                  <a:schemeClr val="tx1"/>
                </a:solidFill>
                <a:latin typeface="Arial MT"/>
                <a:cs typeface="Arial MT"/>
              </a:defRPr>
            </a:lvl1pPr>
          </a:lstStyle>
          <a:p>
            <a:endParaRPr/>
          </a:p>
        </p:txBody>
      </p:sp>
      <p:sp>
        <p:nvSpPr>
          <p:cNvPr id="3" name="Holder 3"/>
          <p:cNvSpPr>
            <a:spLocks noGrp="1"/>
          </p:cNvSpPr>
          <p:nvPr>
            <p:ph type="body" idx="1"/>
          </p:nvPr>
        </p:nvSpPr>
        <p:spPr>
          <a:xfrm>
            <a:off x="660461" y="1727261"/>
            <a:ext cx="7727950" cy="43942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9/5/2021</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1.jpg"/><Relationship Id="rId7" Type="http://schemas.openxmlformats.org/officeDocument/2006/relationships/diagramColors" Target="../diagrams/colors1.xml"/><Relationship Id="rId2" Type="http://schemas.openxmlformats.org/officeDocument/2006/relationships/image" Target="../media/image10.jp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g"/><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50" name="Picture 2">
            <a:extLst>
              <a:ext uri="{FF2B5EF4-FFF2-40B4-BE49-F238E27FC236}">
                <a16:creationId xmlns:a16="http://schemas.microsoft.com/office/drawing/2014/main" id="{B9042A73-2207-4C87-A8AF-5227A088D8A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321" r="7999"/>
          <a:stretch/>
        </p:blipFill>
        <p:spPr bwMode="auto">
          <a:xfrm>
            <a:off x="-1123" y="-152400"/>
            <a:ext cx="9143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4" name="object 4">
            <a:extLst>
              <a:ext uri="{FF2B5EF4-FFF2-40B4-BE49-F238E27FC236}">
                <a16:creationId xmlns:a16="http://schemas.microsoft.com/office/drawing/2014/main" id="{7CE69110-C879-4BCE-BE69-1061C5FA76D9}"/>
              </a:ext>
            </a:extLst>
          </p:cNvPr>
          <p:cNvPicPr/>
          <p:nvPr/>
        </p:nvPicPr>
        <p:blipFill>
          <a:blip r:embed="rId3" cstate="print"/>
          <a:stretch>
            <a:fillRect/>
          </a:stretch>
        </p:blipFill>
        <p:spPr>
          <a:xfrm>
            <a:off x="0" y="1524000"/>
            <a:ext cx="9338838" cy="2666999"/>
          </a:xfrm>
          <a:prstGeom prst="rect">
            <a:avLst/>
          </a:prstGeom>
        </p:spPr>
      </p:pic>
      <p:sp>
        <p:nvSpPr>
          <p:cNvPr id="2" name="Rectángulo 1">
            <a:extLst>
              <a:ext uri="{FF2B5EF4-FFF2-40B4-BE49-F238E27FC236}">
                <a16:creationId xmlns:a16="http://schemas.microsoft.com/office/drawing/2014/main" id="{17C54257-7EF1-4008-A428-9949E7E88FC6}"/>
              </a:ext>
            </a:extLst>
          </p:cNvPr>
          <p:cNvSpPr/>
          <p:nvPr/>
        </p:nvSpPr>
        <p:spPr>
          <a:xfrm>
            <a:off x="6477000" y="5707929"/>
            <a:ext cx="25146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ES" dirty="0"/>
              <a:t>MARÍA SANZ </a:t>
            </a:r>
          </a:p>
          <a:p>
            <a:pPr algn="r"/>
            <a:r>
              <a:rPr lang="es-ES" dirty="0"/>
              <a:t>IES SAN JUAN BAUTISTA</a:t>
            </a:r>
          </a:p>
        </p:txBody>
      </p:sp>
    </p:spTree>
    <p:extLst>
      <p:ext uri="{BB962C8B-B14F-4D97-AF65-F5344CB8AC3E}">
        <p14:creationId xmlns:p14="http://schemas.microsoft.com/office/powerpoint/2010/main" val="32352265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B0792D4F-247E-46FE-85FC-881DEFA41D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3" name="object 3"/>
          <p:cNvSpPr txBox="1">
            <a:spLocks noGrp="1"/>
          </p:cNvSpPr>
          <p:nvPr>
            <p:ph type="title"/>
          </p:nvPr>
        </p:nvSpPr>
        <p:spPr>
          <a:xfrm>
            <a:off x="5013198" y="932688"/>
            <a:ext cx="3669030" cy="1773936"/>
          </a:xfrm>
          <a:prstGeom prst="rect">
            <a:avLst/>
          </a:prstGeom>
        </p:spPr>
        <p:txBody>
          <a:bodyPr vert="horz" lIns="91440" tIns="45720" rIns="91440" bIns="45720" rtlCol="0" anchor="b">
            <a:normAutofit/>
          </a:bodyPr>
          <a:lstStyle/>
          <a:p>
            <a:pPr marL="12700" algn="l" rtl="0">
              <a:lnSpc>
                <a:spcPct val="90000"/>
              </a:lnSpc>
              <a:spcBef>
                <a:spcPct val="0"/>
              </a:spcBef>
            </a:pPr>
            <a:r>
              <a:rPr lang="en-US" sz="3500" i="1" kern="1200" spc="-495">
                <a:solidFill>
                  <a:schemeClr val="tx1"/>
                </a:solidFill>
                <a:latin typeface="+mj-lt"/>
                <a:ea typeface="+mj-ea"/>
                <a:cs typeface="+mj-cs"/>
              </a:rPr>
              <a:t>Renaissance</a:t>
            </a:r>
            <a:endParaRPr lang="en-US" sz="3500" kern="1200">
              <a:solidFill>
                <a:schemeClr val="tx1"/>
              </a:solidFill>
              <a:latin typeface="+mj-lt"/>
              <a:ea typeface="+mj-ea"/>
              <a:cs typeface="+mj-cs"/>
            </a:endParaRPr>
          </a:p>
        </p:txBody>
      </p:sp>
      <p:pic>
        <p:nvPicPr>
          <p:cNvPr id="3078" name="Picture 6" descr="Qué es el Renacimiento?">
            <a:extLst>
              <a:ext uri="{FF2B5EF4-FFF2-40B4-BE49-F238E27FC236}">
                <a16:creationId xmlns:a16="http://schemas.microsoft.com/office/drawing/2014/main" id="{44005E22-AB66-4793-AA44-238889F5CA8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343370" y="1236271"/>
            <a:ext cx="4076230" cy="4385456"/>
          </a:xfrm>
          <a:prstGeom prst="rect">
            <a:avLst/>
          </a:prstGeom>
          <a:noFill/>
          <a:extLst>
            <a:ext uri="{909E8E84-426E-40DD-AFC4-6F175D3DCCD1}">
              <a14:hiddenFill xmlns:a14="http://schemas.microsoft.com/office/drawing/2010/main">
                <a:solidFill>
                  <a:srgbClr val="FFFFFF"/>
                </a:solidFill>
              </a14:hiddenFill>
            </a:ext>
          </a:extLst>
        </p:spPr>
      </p:pic>
      <p:cxnSp>
        <p:nvCxnSpPr>
          <p:cNvPr id="77" name="Straight Connector 76">
            <a:extLst>
              <a:ext uri="{FF2B5EF4-FFF2-40B4-BE49-F238E27FC236}">
                <a16:creationId xmlns:a16="http://schemas.microsoft.com/office/drawing/2014/main" id="{7AD0F4D2-80E7-4A78-82EE-BEAEE494540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72000" y="1417320"/>
            <a:ext cx="0" cy="402336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4" name="object 4"/>
          <p:cNvSpPr txBox="1"/>
          <p:nvPr/>
        </p:nvSpPr>
        <p:spPr>
          <a:xfrm>
            <a:off x="5013198" y="2898648"/>
            <a:ext cx="3669030" cy="3209544"/>
          </a:xfrm>
          <a:prstGeom prst="rect">
            <a:avLst/>
          </a:prstGeom>
        </p:spPr>
        <p:txBody>
          <a:bodyPr vert="horz" lIns="91440" tIns="45720" rIns="91440" bIns="45720" rtlCol="0" anchor="t">
            <a:normAutofit/>
          </a:bodyPr>
          <a:lstStyle/>
          <a:p>
            <a:pPr marL="354330" marR="739775" indent="-228600">
              <a:lnSpc>
                <a:spcPct val="90000"/>
              </a:lnSpc>
              <a:spcBef>
                <a:spcPts val="100"/>
              </a:spcBef>
              <a:buFont typeface="Arial" panose="020B0604020202020204" pitchFamily="34" charset="0"/>
              <a:buChar char="•"/>
              <a:tabLst>
                <a:tab pos="354330" algn="l"/>
              </a:tabLst>
            </a:pPr>
            <a:r>
              <a:rPr lang="en-US" sz="1700" spc="-5"/>
              <a:t>Means </a:t>
            </a:r>
            <a:r>
              <a:rPr lang="en-US" sz="1700"/>
              <a:t> </a:t>
            </a:r>
            <a:r>
              <a:rPr lang="en-US" sz="1700" u="heavy" spc="-10">
                <a:uFill>
                  <a:solidFill>
                    <a:srgbClr val="000000"/>
                  </a:solidFill>
                </a:uFill>
              </a:rPr>
              <a:t>R</a:t>
            </a:r>
            <a:r>
              <a:rPr lang="en-US" sz="1700" u="heavy">
                <a:uFill>
                  <a:solidFill>
                    <a:srgbClr val="000000"/>
                  </a:solidFill>
                </a:uFill>
              </a:rPr>
              <a:t>E</a:t>
            </a:r>
            <a:r>
              <a:rPr lang="en-US" sz="1700" u="heavy" spc="-10">
                <a:uFill>
                  <a:solidFill>
                    <a:srgbClr val="000000"/>
                  </a:solidFill>
                </a:uFill>
              </a:rPr>
              <a:t>B</a:t>
            </a:r>
            <a:r>
              <a:rPr lang="en-US" sz="1700" u="heavy">
                <a:uFill>
                  <a:solidFill>
                    <a:srgbClr val="000000"/>
                  </a:solidFill>
                </a:uFill>
              </a:rPr>
              <a:t>I</a:t>
            </a:r>
            <a:r>
              <a:rPr lang="en-US" sz="1700" u="heavy" spc="-10">
                <a:uFill>
                  <a:solidFill>
                    <a:srgbClr val="000000"/>
                  </a:solidFill>
                </a:uFill>
              </a:rPr>
              <a:t>R</a:t>
            </a:r>
            <a:r>
              <a:rPr lang="en-US" sz="1700" u="heavy">
                <a:uFill>
                  <a:solidFill>
                    <a:srgbClr val="000000"/>
                  </a:solidFill>
                </a:uFill>
              </a:rPr>
              <a:t>TH</a:t>
            </a:r>
            <a:endParaRPr lang="en-US" sz="1700"/>
          </a:p>
          <a:p>
            <a:pPr marL="354330" marR="32384" indent="-228600">
              <a:lnSpc>
                <a:spcPct val="90000"/>
              </a:lnSpc>
              <a:spcBef>
                <a:spcPts val="1000"/>
              </a:spcBef>
              <a:buFont typeface="Arial" panose="020B0604020202020204" pitchFamily="34" charset="0"/>
              <a:buChar char="•"/>
              <a:tabLst>
                <a:tab pos="354330" algn="l"/>
              </a:tabLst>
            </a:pPr>
            <a:r>
              <a:rPr lang="en-US" sz="1700" spc="-5"/>
              <a:t>Rebirth</a:t>
            </a:r>
            <a:r>
              <a:rPr lang="en-US" sz="1700" spc="-50"/>
              <a:t> </a:t>
            </a:r>
            <a:r>
              <a:rPr lang="en-US" sz="1700" spc="-5"/>
              <a:t>of</a:t>
            </a:r>
            <a:r>
              <a:rPr lang="en-US" sz="1700" spc="-20"/>
              <a:t> </a:t>
            </a:r>
            <a:r>
              <a:rPr lang="en-US" sz="1700" u="heavy" spc="-5">
                <a:uFill>
                  <a:solidFill>
                    <a:srgbClr val="000000"/>
                  </a:solidFill>
                </a:uFill>
              </a:rPr>
              <a:t>art </a:t>
            </a:r>
            <a:r>
              <a:rPr lang="en-US" sz="1700" spc="-1100"/>
              <a:t> </a:t>
            </a:r>
            <a:r>
              <a:rPr lang="en-US" sz="1700" spc="-5"/>
              <a:t>and</a:t>
            </a:r>
            <a:r>
              <a:rPr lang="en-US" sz="1700" spc="-45"/>
              <a:t> </a:t>
            </a:r>
            <a:r>
              <a:rPr lang="en-US" sz="1700" u="heavy" spc="-5">
                <a:uFill>
                  <a:solidFill>
                    <a:srgbClr val="000000"/>
                  </a:solidFill>
                </a:uFill>
              </a:rPr>
              <a:t>learning</a:t>
            </a:r>
            <a:endParaRPr lang="en-US" sz="1700"/>
          </a:p>
          <a:p>
            <a:pPr marL="354330" marR="5080" indent="-228600">
              <a:lnSpc>
                <a:spcPct val="90000"/>
              </a:lnSpc>
              <a:spcBef>
                <a:spcPts val="1000"/>
              </a:spcBef>
              <a:buFont typeface="Arial" panose="020B0604020202020204" pitchFamily="34" charset="0"/>
              <a:buChar char="•"/>
              <a:tabLst>
                <a:tab pos="354330" algn="l"/>
              </a:tabLst>
            </a:pPr>
            <a:r>
              <a:rPr lang="en-US" sz="1700" spc="-5"/>
              <a:t>Began in </a:t>
            </a:r>
            <a:r>
              <a:rPr lang="en-US" sz="1700"/>
              <a:t> </a:t>
            </a:r>
            <a:r>
              <a:rPr lang="en-US" sz="1700" spc="-5"/>
              <a:t>northern</a:t>
            </a:r>
            <a:r>
              <a:rPr lang="en-US" sz="1700" spc="-85"/>
              <a:t> </a:t>
            </a:r>
            <a:r>
              <a:rPr lang="en-US" sz="1700" u="heavy" spc="-5">
                <a:uFill>
                  <a:solidFill>
                    <a:srgbClr val="000000"/>
                  </a:solidFill>
                </a:uFill>
              </a:rPr>
              <a:t>Italy</a:t>
            </a:r>
            <a:endParaRPr lang="en-US" sz="1700"/>
          </a:p>
        </p:txBody>
      </p:sp>
    </p:spTree>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52550" y="299720"/>
            <a:ext cx="6372225" cy="1122680"/>
          </a:xfrm>
          <a:prstGeom prst="rect">
            <a:avLst/>
          </a:prstGeom>
        </p:spPr>
        <p:txBody>
          <a:bodyPr vert="horz" wrap="square" lIns="0" tIns="12700" rIns="0" bIns="0" rtlCol="0">
            <a:spAutoFit/>
          </a:bodyPr>
          <a:lstStyle/>
          <a:p>
            <a:pPr marL="1689100" marR="5080" indent="-1676400">
              <a:lnSpc>
                <a:spcPct val="100000"/>
              </a:lnSpc>
              <a:spcBef>
                <a:spcPts val="100"/>
              </a:spcBef>
            </a:pPr>
            <a:r>
              <a:rPr sz="3600" spc="220" dirty="0">
                <a:latin typeface="Lucida Sans Unicode"/>
                <a:cs typeface="Lucida Sans Unicode"/>
              </a:rPr>
              <a:t>Contrast</a:t>
            </a:r>
            <a:r>
              <a:rPr sz="3600" spc="210" dirty="0">
                <a:latin typeface="Lucida Sans Unicode"/>
                <a:cs typeface="Lucida Sans Unicode"/>
              </a:rPr>
              <a:t> </a:t>
            </a:r>
            <a:r>
              <a:rPr sz="3600" spc="15" dirty="0">
                <a:latin typeface="Lucida Sans Unicode"/>
                <a:cs typeface="Lucida Sans Unicode"/>
              </a:rPr>
              <a:t>to</a:t>
            </a:r>
            <a:r>
              <a:rPr sz="3600" spc="204" dirty="0">
                <a:latin typeface="Lucida Sans Unicode"/>
                <a:cs typeface="Lucida Sans Unicode"/>
              </a:rPr>
              <a:t> </a:t>
            </a:r>
            <a:r>
              <a:rPr sz="3600" spc="-120" dirty="0">
                <a:latin typeface="Lucida Sans Unicode"/>
                <a:cs typeface="Lucida Sans Unicode"/>
              </a:rPr>
              <a:t>grimness</a:t>
            </a:r>
            <a:r>
              <a:rPr sz="3600" spc="200" dirty="0">
                <a:latin typeface="Lucida Sans Unicode"/>
                <a:cs typeface="Lucida Sans Unicode"/>
              </a:rPr>
              <a:t> </a:t>
            </a:r>
            <a:r>
              <a:rPr sz="3600" spc="20" dirty="0">
                <a:latin typeface="Lucida Sans Unicode"/>
                <a:cs typeface="Lucida Sans Unicode"/>
              </a:rPr>
              <a:t>of</a:t>
            </a:r>
            <a:r>
              <a:rPr sz="3600" spc="204" dirty="0">
                <a:latin typeface="Lucida Sans Unicode"/>
                <a:cs typeface="Lucida Sans Unicode"/>
              </a:rPr>
              <a:t> </a:t>
            </a:r>
            <a:r>
              <a:rPr sz="3600" spc="-20" dirty="0">
                <a:latin typeface="Lucida Sans Unicode"/>
                <a:cs typeface="Lucida Sans Unicode"/>
              </a:rPr>
              <a:t>the </a:t>
            </a:r>
            <a:r>
              <a:rPr sz="3600" spc="-1125" dirty="0">
                <a:latin typeface="Lucida Sans Unicode"/>
                <a:cs typeface="Lucida Sans Unicode"/>
              </a:rPr>
              <a:t> </a:t>
            </a:r>
            <a:r>
              <a:rPr sz="3600" spc="140" dirty="0">
                <a:latin typeface="Lucida Sans Unicode"/>
                <a:cs typeface="Lucida Sans Unicode"/>
              </a:rPr>
              <a:t>Middle</a:t>
            </a:r>
            <a:r>
              <a:rPr sz="3600" spc="204" dirty="0">
                <a:latin typeface="Lucida Sans Unicode"/>
                <a:cs typeface="Lucida Sans Unicode"/>
              </a:rPr>
              <a:t> </a:t>
            </a:r>
            <a:r>
              <a:rPr sz="3600" spc="280" dirty="0">
                <a:latin typeface="Lucida Sans Unicode"/>
                <a:cs typeface="Lucida Sans Unicode"/>
              </a:rPr>
              <a:t>Ages</a:t>
            </a:r>
            <a:endParaRPr sz="3600">
              <a:latin typeface="Lucida Sans Unicode"/>
              <a:cs typeface="Lucida Sans Unicode"/>
            </a:endParaRPr>
          </a:p>
        </p:txBody>
      </p:sp>
      <p:sp>
        <p:nvSpPr>
          <p:cNvPr id="3" name="object 3"/>
          <p:cNvSpPr txBox="1"/>
          <p:nvPr/>
        </p:nvSpPr>
        <p:spPr>
          <a:xfrm>
            <a:off x="847089" y="4147820"/>
            <a:ext cx="667385" cy="391160"/>
          </a:xfrm>
          <a:prstGeom prst="rect">
            <a:avLst/>
          </a:prstGeom>
        </p:spPr>
        <p:txBody>
          <a:bodyPr vert="horz" wrap="square" lIns="0" tIns="12700" rIns="0" bIns="0" rtlCol="0">
            <a:spAutoFit/>
          </a:bodyPr>
          <a:lstStyle/>
          <a:p>
            <a:pPr marL="12700">
              <a:lnSpc>
                <a:spcPct val="100000"/>
              </a:lnSpc>
              <a:spcBef>
                <a:spcPts val="100"/>
              </a:spcBef>
            </a:pPr>
            <a:r>
              <a:rPr sz="2400" u="heavy" spc="-15" dirty="0">
                <a:uFill>
                  <a:solidFill>
                    <a:srgbClr val="000000"/>
                  </a:solidFill>
                </a:uFill>
                <a:latin typeface="Times New Roman"/>
                <a:cs typeface="Times New Roman"/>
              </a:rPr>
              <a:t>W</a:t>
            </a:r>
            <a:r>
              <a:rPr sz="2400" u="heavy" dirty="0">
                <a:uFill>
                  <a:solidFill>
                    <a:srgbClr val="000000"/>
                  </a:solidFill>
                </a:uFill>
                <a:latin typeface="Times New Roman"/>
                <a:cs typeface="Times New Roman"/>
              </a:rPr>
              <a:t>ars</a:t>
            </a:r>
            <a:endParaRPr sz="2400">
              <a:latin typeface="Times New Roman"/>
              <a:cs typeface="Times New Roman"/>
            </a:endParaRPr>
          </a:p>
        </p:txBody>
      </p:sp>
      <p:pic>
        <p:nvPicPr>
          <p:cNvPr id="4" name="object 4"/>
          <p:cNvPicPr/>
          <p:nvPr/>
        </p:nvPicPr>
        <p:blipFill>
          <a:blip r:embed="rId2" cstate="print"/>
          <a:stretch>
            <a:fillRect/>
          </a:stretch>
        </p:blipFill>
        <p:spPr>
          <a:xfrm>
            <a:off x="877726" y="1256030"/>
            <a:ext cx="2512060" cy="2908300"/>
          </a:xfrm>
          <a:prstGeom prst="rect">
            <a:avLst/>
          </a:prstGeom>
        </p:spPr>
      </p:pic>
      <p:pic>
        <p:nvPicPr>
          <p:cNvPr id="5" name="object 5"/>
          <p:cNvPicPr/>
          <p:nvPr/>
        </p:nvPicPr>
        <p:blipFill>
          <a:blip r:embed="rId3" cstate="print"/>
          <a:stretch>
            <a:fillRect/>
          </a:stretch>
        </p:blipFill>
        <p:spPr>
          <a:xfrm>
            <a:off x="5181600" y="1600200"/>
            <a:ext cx="2514600" cy="2421890"/>
          </a:xfrm>
          <a:prstGeom prst="rect">
            <a:avLst/>
          </a:prstGeom>
        </p:spPr>
      </p:pic>
      <p:sp>
        <p:nvSpPr>
          <p:cNvPr id="6" name="object 6"/>
          <p:cNvSpPr txBox="1"/>
          <p:nvPr/>
        </p:nvSpPr>
        <p:spPr>
          <a:xfrm>
            <a:off x="6179820" y="4038600"/>
            <a:ext cx="974090" cy="391160"/>
          </a:xfrm>
          <a:prstGeom prst="rect">
            <a:avLst/>
          </a:prstGeom>
        </p:spPr>
        <p:txBody>
          <a:bodyPr vert="horz" wrap="square" lIns="0" tIns="12700" rIns="0" bIns="0" rtlCol="0">
            <a:spAutoFit/>
          </a:bodyPr>
          <a:lstStyle/>
          <a:p>
            <a:pPr marL="12700">
              <a:lnSpc>
                <a:spcPct val="100000"/>
              </a:lnSpc>
              <a:spcBef>
                <a:spcPts val="100"/>
              </a:spcBef>
            </a:pPr>
            <a:r>
              <a:rPr sz="2400" spc="-5" dirty="0">
                <a:latin typeface="Times New Roman"/>
                <a:cs typeface="Times New Roman"/>
              </a:rPr>
              <a:t>Plagues</a:t>
            </a:r>
            <a:endParaRPr sz="2400">
              <a:latin typeface="Times New Roman"/>
              <a:cs typeface="Times New Roman"/>
            </a:endParaRPr>
          </a:p>
        </p:txBody>
      </p:sp>
      <p:grpSp>
        <p:nvGrpSpPr>
          <p:cNvPr id="7" name="object 7"/>
          <p:cNvGrpSpPr/>
          <p:nvPr/>
        </p:nvGrpSpPr>
        <p:grpSpPr>
          <a:xfrm>
            <a:off x="3445509" y="4408170"/>
            <a:ext cx="2269490" cy="1576070"/>
            <a:chOff x="3445509" y="4408170"/>
            <a:chExt cx="2269490" cy="1576070"/>
          </a:xfrm>
        </p:grpSpPr>
        <p:sp>
          <p:nvSpPr>
            <p:cNvPr id="8" name="object 8"/>
            <p:cNvSpPr/>
            <p:nvPr/>
          </p:nvSpPr>
          <p:spPr>
            <a:xfrm>
              <a:off x="4483099" y="4801870"/>
              <a:ext cx="782320" cy="783590"/>
            </a:xfrm>
            <a:custGeom>
              <a:avLst/>
              <a:gdLst/>
              <a:ahLst/>
              <a:cxnLst/>
              <a:rect l="l" t="t" r="r" b="b"/>
              <a:pathLst>
                <a:path w="782320" h="783589">
                  <a:moveTo>
                    <a:pt x="410210" y="0"/>
                  </a:moveTo>
                  <a:lnTo>
                    <a:pt x="391160" y="0"/>
                  </a:lnTo>
                  <a:lnTo>
                    <a:pt x="351789" y="2539"/>
                  </a:lnTo>
                  <a:lnTo>
                    <a:pt x="312420" y="7619"/>
                  </a:lnTo>
                  <a:lnTo>
                    <a:pt x="240029" y="30479"/>
                  </a:lnTo>
                  <a:lnTo>
                    <a:pt x="204470" y="48259"/>
                  </a:lnTo>
                  <a:lnTo>
                    <a:pt x="142239" y="90169"/>
                  </a:lnTo>
                  <a:lnTo>
                    <a:pt x="88900" y="142239"/>
                  </a:lnTo>
                  <a:lnTo>
                    <a:pt x="46989" y="205739"/>
                  </a:lnTo>
                  <a:lnTo>
                    <a:pt x="17779" y="275589"/>
                  </a:lnTo>
                  <a:lnTo>
                    <a:pt x="7620" y="312419"/>
                  </a:lnTo>
                  <a:lnTo>
                    <a:pt x="2539" y="351789"/>
                  </a:lnTo>
                  <a:lnTo>
                    <a:pt x="0" y="391159"/>
                  </a:lnTo>
                  <a:lnTo>
                    <a:pt x="2539" y="430529"/>
                  </a:lnTo>
                  <a:lnTo>
                    <a:pt x="7620" y="469899"/>
                  </a:lnTo>
                  <a:lnTo>
                    <a:pt x="17779" y="506729"/>
                  </a:lnTo>
                  <a:lnTo>
                    <a:pt x="45720" y="576579"/>
                  </a:lnTo>
                  <a:lnTo>
                    <a:pt x="88900" y="641349"/>
                  </a:lnTo>
                  <a:lnTo>
                    <a:pt x="128270" y="683259"/>
                  </a:lnTo>
                  <a:lnTo>
                    <a:pt x="143510" y="694689"/>
                  </a:lnTo>
                  <a:lnTo>
                    <a:pt x="158750" y="707389"/>
                  </a:lnTo>
                  <a:lnTo>
                    <a:pt x="175260" y="718819"/>
                  </a:lnTo>
                  <a:lnTo>
                    <a:pt x="191770" y="727709"/>
                  </a:lnTo>
                  <a:lnTo>
                    <a:pt x="207010" y="737869"/>
                  </a:lnTo>
                  <a:lnTo>
                    <a:pt x="224789" y="746759"/>
                  </a:lnTo>
                  <a:lnTo>
                    <a:pt x="241300" y="754379"/>
                  </a:lnTo>
                  <a:lnTo>
                    <a:pt x="259079" y="761999"/>
                  </a:lnTo>
                  <a:lnTo>
                    <a:pt x="278129" y="767079"/>
                  </a:lnTo>
                  <a:lnTo>
                    <a:pt x="295910" y="772159"/>
                  </a:lnTo>
                  <a:lnTo>
                    <a:pt x="314960" y="775969"/>
                  </a:lnTo>
                  <a:lnTo>
                    <a:pt x="332739" y="779779"/>
                  </a:lnTo>
                  <a:lnTo>
                    <a:pt x="353060" y="781049"/>
                  </a:lnTo>
                  <a:lnTo>
                    <a:pt x="370839" y="783589"/>
                  </a:lnTo>
                  <a:lnTo>
                    <a:pt x="391160" y="783589"/>
                  </a:lnTo>
                  <a:lnTo>
                    <a:pt x="410210" y="783589"/>
                  </a:lnTo>
                  <a:lnTo>
                    <a:pt x="429260" y="781049"/>
                  </a:lnTo>
                  <a:lnTo>
                    <a:pt x="449579" y="779779"/>
                  </a:lnTo>
                  <a:lnTo>
                    <a:pt x="467360" y="775969"/>
                  </a:lnTo>
                  <a:lnTo>
                    <a:pt x="486410" y="772159"/>
                  </a:lnTo>
                  <a:lnTo>
                    <a:pt x="504189" y="767079"/>
                  </a:lnTo>
                  <a:lnTo>
                    <a:pt x="523239" y="761999"/>
                  </a:lnTo>
                  <a:lnTo>
                    <a:pt x="539750" y="754379"/>
                  </a:lnTo>
                  <a:lnTo>
                    <a:pt x="557529" y="746759"/>
                  </a:lnTo>
                  <a:lnTo>
                    <a:pt x="575310" y="737869"/>
                  </a:lnTo>
                  <a:lnTo>
                    <a:pt x="590550" y="727709"/>
                  </a:lnTo>
                  <a:lnTo>
                    <a:pt x="608329" y="718819"/>
                  </a:lnTo>
                  <a:lnTo>
                    <a:pt x="622300" y="707389"/>
                  </a:lnTo>
                  <a:lnTo>
                    <a:pt x="654050" y="683259"/>
                  </a:lnTo>
                  <a:lnTo>
                    <a:pt x="666750" y="669289"/>
                  </a:lnTo>
                  <a:lnTo>
                    <a:pt x="693420" y="641349"/>
                  </a:lnTo>
                  <a:lnTo>
                    <a:pt x="716279" y="608329"/>
                  </a:lnTo>
                  <a:lnTo>
                    <a:pt x="751839" y="542289"/>
                  </a:lnTo>
                  <a:lnTo>
                    <a:pt x="774700" y="469899"/>
                  </a:lnTo>
                  <a:lnTo>
                    <a:pt x="779779" y="430529"/>
                  </a:lnTo>
                  <a:lnTo>
                    <a:pt x="782320" y="391159"/>
                  </a:lnTo>
                  <a:lnTo>
                    <a:pt x="779779" y="351789"/>
                  </a:lnTo>
                  <a:lnTo>
                    <a:pt x="774700" y="313689"/>
                  </a:lnTo>
                  <a:lnTo>
                    <a:pt x="764539" y="276859"/>
                  </a:lnTo>
                  <a:lnTo>
                    <a:pt x="736600" y="207009"/>
                  </a:lnTo>
                  <a:lnTo>
                    <a:pt x="693420" y="142239"/>
                  </a:lnTo>
                  <a:lnTo>
                    <a:pt x="666750" y="114299"/>
                  </a:lnTo>
                  <a:lnTo>
                    <a:pt x="654050" y="100329"/>
                  </a:lnTo>
                  <a:lnTo>
                    <a:pt x="622300" y="76199"/>
                  </a:lnTo>
                  <a:lnTo>
                    <a:pt x="608329" y="64769"/>
                  </a:lnTo>
                  <a:lnTo>
                    <a:pt x="575310" y="45719"/>
                  </a:lnTo>
                  <a:lnTo>
                    <a:pt x="557529" y="36829"/>
                  </a:lnTo>
                  <a:lnTo>
                    <a:pt x="539750" y="29209"/>
                  </a:lnTo>
                  <a:lnTo>
                    <a:pt x="523239" y="21589"/>
                  </a:lnTo>
                  <a:lnTo>
                    <a:pt x="504189" y="16509"/>
                  </a:lnTo>
                  <a:lnTo>
                    <a:pt x="486410" y="10159"/>
                  </a:lnTo>
                  <a:lnTo>
                    <a:pt x="467360" y="7619"/>
                  </a:lnTo>
                  <a:lnTo>
                    <a:pt x="449579" y="3809"/>
                  </a:lnTo>
                  <a:lnTo>
                    <a:pt x="429260" y="2539"/>
                  </a:lnTo>
                  <a:lnTo>
                    <a:pt x="410210" y="0"/>
                  </a:lnTo>
                  <a:close/>
                </a:path>
              </a:pathLst>
            </a:custGeom>
            <a:solidFill>
              <a:srgbClr val="000000"/>
            </a:solidFill>
          </p:spPr>
          <p:txBody>
            <a:bodyPr wrap="square" lIns="0" tIns="0" rIns="0" bIns="0" rtlCol="0"/>
            <a:lstStyle/>
            <a:p>
              <a:endParaRPr/>
            </a:p>
          </p:txBody>
        </p:sp>
        <p:sp>
          <p:nvSpPr>
            <p:cNvPr id="9" name="object 9"/>
            <p:cNvSpPr/>
            <p:nvPr/>
          </p:nvSpPr>
          <p:spPr>
            <a:xfrm>
              <a:off x="4532629" y="4851400"/>
              <a:ext cx="683260" cy="683260"/>
            </a:xfrm>
            <a:custGeom>
              <a:avLst/>
              <a:gdLst/>
              <a:ahLst/>
              <a:cxnLst/>
              <a:rect l="l" t="t" r="r" b="b"/>
              <a:pathLst>
                <a:path w="683260" h="683260">
                  <a:moveTo>
                    <a:pt x="374650" y="0"/>
                  </a:moveTo>
                  <a:lnTo>
                    <a:pt x="308610" y="0"/>
                  </a:lnTo>
                  <a:lnTo>
                    <a:pt x="274320" y="5080"/>
                  </a:lnTo>
                  <a:lnTo>
                    <a:pt x="227330" y="19050"/>
                  </a:lnTo>
                  <a:lnTo>
                    <a:pt x="181610" y="40639"/>
                  </a:lnTo>
                  <a:lnTo>
                    <a:pt x="166370" y="46989"/>
                  </a:lnTo>
                  <a:lnTo>
                    <a:pt x="138430" y="67310"/>
                  </a:lnTo>
                  <a:lnTo>
                    <a:pt x="125730" y="77469"/>
                  </a:lnTo>
                  <a:lnTo>
                    <a:pt x="111760" y="87630"/>
                  </a:lnTo>
                  <a:lnTo>
                    <a:pt x="77470" y="125730"/>
                  </a:lnTo>
                  <a:lnTo>
                    <a:pt x="40640" y="180339"/>
                  </a:lnTo>
                  <a:lnTo>
                    <a:pt x="15240" y="242569"/>
                  </a:lnTo>
                  <a:lnTo>
                    <a:pt x="1270" y="307339"/>
                  </a:lnTo>
                  <a:lnTo>
                    <a:pt x="0" y="341630"/>
                  </a:lnTo>
                  <a:lnTo>
                    <a:pt x="1270" y="377189"/>
                  </a:lnTo>
                  <a:lnTo>
                    <a:pt x="15240" y="441959"/>
                  </a:lnTo>
                  <a:lnTo>
                    <a:pt x="40640" y="504190"/>
                  </a:lnTo>
                  <a:lnTo>
                    <a:pt x="77470" y="558800"/>
                  </a:lnTo>
                  <a:lnTo>
                    <a:pt x="111760" y="595630"/>
                  </a:lnTo>
                  <a:lnTo>
                    <a:pt x="152400" y="627380"/>
                  </a:lnTo>
                  <a:lnTo>
                    <a:pt x="166370" y="635000"/>
                  </a:lnTo>
                  <a:lnTo>
                    <a:pt x="181610" y="643890"/>
                  </a:lnTo>
                  <a:lnTo>
                    <a:pt x="227330" y="664210"/>
                  </a:lnTo>
                  <a:lnTo>
                    <a:pt x="308610" y="681990"/>
                  </a:lnTo>
                  <a:lnTo>
                    <a:pt x="323850" y="683260"/>
                  </a:lnTo>
                  <a:lnTo>
                    <a:pt x="341630" y="683260"/>
                  </a:lnTo>
                  <a:lnTo>
                    <a:pt x="443230" y="669290"/>
                  </a:lnTo>
                  <a:lnTo>
                    <a:pt x="504190" y="642619"/>
                  </a:lnTo>
                  <a:lnTo>
                    <a:pt x="558800" y="605790"/>
                  </a:lnTo>
                  <a:lnTo>
                    <a:pt x="605790" y="558800"/>
                  </a:lnTo>
                  <a:lnTo>
                    <a:pt x="642620" y="505459"/>
                  </a:lnTo>
                  <a:lnTo>
                    <a:pt x="668020" y="443230"/>
                  </a:lnTo>
                  <a:lnTo>
                    <a:pt x="681990" y="377189"/>
                  </a:lnTo>
                  <a:lnTo>
                    <a:pt x="683260" y="341630"/>
                  </a:lnTo>
                  <a:lnTo>
                    <a:pt x="681990" y="307339"/>
                  </a:lnTo>
                  <a:lnTo>
                    <a:pt x="668020" y="242569"/>
                  </a:lnTo>
                  <a:lnTo>
                    <a:pt x="642620" y="180339"/>
                  </a:lnTo>
                  <a:lnTo>
                    <a:pt x="605790" y="125730"/>
                  </a:lnTo>
                  <a:lnTo>
                    <a:pt x="570230" y="87630"/>
                  </a:lnTo>
                  <a:lnTo>
                    <a:pt x="529590" y="57150"/>
                  </a:lnTo>
                  <a:lnTo>
                    <a:pt x="516890" y="46989"/>
                  </a:lnTo>
                  <a:lnTo>
                    <a:pt x="501650" y="40639"/>
                  </a:lnTo>
                  <a:lnTo>
                    <a:pt x="486410" y="33019"/>
                  </a:lnTo>
                  <a:lnTo>
                    <a:pt x="472440" y="25400"/>
                  </a:lnTo>
                  <a:lnTo>
                    <a:pt x="455930" y="19050"/>
                  </a:lnTo>
                  <a:lnTo>
                    <a:pt x="441960" y="13969"/>
                  </a:lnTo>
                  <a:lnTo>
                    <a:pt x="425450" y="8889"/>
                  </a:lnTo>
                  <a:lnTo>
                    <a:pt x="407670" y="5080"/>
                  </a:lnTo>
                  <a:lnTo>
                    <a:pt x="392430" y="2539"/>
                  </a:lnTo>
                  <a:lnTo>
                    <a:pt x="374650" y="0"/>
                  </a:lnTo>
                  <a:close/>
                </a:path>
              </a:pathLst>
            </a:custGeom>
            <a:solidFill>
              <a:srgbClr val="00CC00"/>
            </a:solidFill>
          </p:spPr>
          <p:txBody>
            <a:bodyPr wrap="square" lIns="0" tIns="0" rIns="0" bIns="0" rtlCol="0"/>
            <a:lstStyle/>
            <a:p>
              <a:endParaRPr/>
            </a:p>
          </p:txBody>
        </p:sp>
        <p:sp>
          <p:nvSpPr>
            <p:cNvPr id="10" name="object 10"/>
            <p:cNvSpPr/>
            <p:nvPr/>
          </p:nvSpPr>
          <p:spPr>
            <a:xfrm>
              <a:off x="5302249" y="5405120"/>
              <a:ext cx="412750" cy="579120"/>
            </a:xfrm>
            <a:custGeom>
              <a:avLst/>
              <a:gdLst/>
              <a:ahLst/>
              <a:cxnLst/>
              <a:rect l="l" t="t" r="r" b="b"/>
              <a:pathLst>
                <a:path w="412750" h="579120">
                  <a:moveTo>
                    <a:pt x="207010" y="0"/>
                  </a:moveTo>
                  <a:lnTo>
                    <a:pt x="165100" y="3809"/>
                  </a:lnTo>
                  <a:lnTo>
                    <a:pt x="127000" y="16509"/>
                  </a:lnTo>
                  <a:lnTo>
                    <a:pt x="91439" y="36829"/>
                  </a:lnTo>
                  <a:lnTo>
                    <a:pt x="74929" y="46989"/>
                  </a:lnTo>
                  <a:lnTo>
                    <a:pt x="46989" y="76199"/>
                  </a:lnTo>
                  <a:lnTo>
                    <a:pt x="24129" y="109219"/>
                  </a:lnTo>
                  <a:lnTo>
                    <a:pt x="10160" y="144779"/>
                  </a:lnTo>
                  <a:lnTo>
                    <a:pt x="3810" y="165099"/>
                  </a:lnTo>
                  <a:lnTo>
                    <a:pt x="1270" y="185419"/>
                  </a:lnTo>
                  <a:lnTo>
                    <a:pt x="0" y="207009"/>
                  </a:lnTo>
                  <a:lnTo>
                    <a:pt x="1270" y="227329"/>
                  </a:lnTo>
                  <a:lnTo>
                    <a:pt x="8889" y="266699"/>
                  </a:lnTo>
                  <a:lnTo>
                    <a:pt x="24129" y="303529"/>
                  </a:lnTo>
                  <a:lnTo>
                    <a:pt x="46989" y="337819"/>
                  </a:lnTo>
                  <a:lnTo>
                    <a:pt x="86360" y="375919"/>
                  </a:lnTo>
                  <a:lnTo>
                    <a:pt x="130810" y="398779"/>
                  </a:lnTo>
                  <a:lnTo>
                    <a:pt x="179070" y="411479"/>
                  </a:lnTo>
                  <a:lnTo>
                    <a:pt x="179070" y="579119"/>
                  </a:lnTo>
                  <a:lnTo>
                    <a:pt x="223520" y="579119"/>
                  </a:lnTo>
                  <a:lnTo>
                    <a:pt x="223520" y="412749"/>
                  </a:lnTo>
                  <a:lnTo>
                    <a:pt x="242570" y="410209"/>
                  </a:lnTo>
                  <a:lnTo>
                    <a:pt x="293370" y="393699"/>
                  </a:lnTo>
                  <a:lnTo>
                    <a:pt x="339089" y="365759"/>
                  </a:lnTo>
                  <a:lnTo>
                    <a:pt x="365760" y="337819"/>
                  </a:lnTo>
                  <a:lnTo>
                    <a:pt x="389889" y="303529"/>
                  </a:lnTo>
                  <a:lnTo>
                    <a:pt x="403860" y="266699"/>
                  </a:lnTo>
                  <a:lnTo>
                    <a:pt x="411479" y="227329"/>
                  </a:lnTo>
                  <a:lnTo>
                    <a:pt x="412750" y="207009"/>
                  </a:lnTo>
                  <a:lnTo>
                    <a:pt x="411479" y="186689"/>
                  </a:lnTo>
                  <a:lnTo>
                    <a:pt x="403860" y="147319"/>
                  </a:lnTo>
                  <a:lnTo>
                    <a:pt x="389889" y="110489"/>
                  </a:lnTo>
                  <a:lnTo>
                    <a:pt x="365760" y="76199"/>
                  </a:lnTo>
                  <a:lnTo>
                    <a:pt x="337820" y="46989"/>
                  </a:lnTo>
                  <a:lnTo>
                    <a:pt x="320039" y="35559"/>
                  </a:lnTo>
                  <a:lnTo>
                    <a:pt x="303529" y="24129"/>
                  </a:lnTo>
                  <a:lnTo>
                    <a:pt x="285750" y="15239"/>
                  </a:lnTo>
                  <a:lnTo>
                    <a:pt x="265429" y="8889"/>
                  </a:lnTo>
                  <a:lnTo>
                    <a:pt x="247650" y="3809"/>
                  </a:lnTo>
                  <a:lnTo>
                    <a:pt x="226060" y="1269"/>
                  </a:lnTo>
                  <a:lnTo>
                    <a:pt x="207010" y="0"/>
                  </a:lnTo>
                  <a:close/>
                </a:path>
              </a:pathLst>
            </a:custGeom>
            <a:solidFill>
              <a:srgbClr val="000000"/>
            </a:solidFill>
          </p:spPr>
          <p:txBody>
            <a:bodyPr wrap="square" lIns="0" tIns="0" rIns="0" bIns="0" rtlCol="0"/>
            <a:lstStyle/>
            <a:p>
              <a:endParaRPr/>
            </a:p>
          </p:txBody>
        </p:sp>
        <p:sp>
          <p:nvSpPr>
            <p:cNvPr id="11" name="object 11"/>
            <p:cNvSpPr/>
            <p:nvPr/>
          </p:nvSpPr>
          <p:spPr>
            <a:xfrm>
              <a:off x="5353049" y="5454650"/>
              <a:ext cx="312420" cy="313690"/>
            </a:xfrm>
            <a:custGeom>
              <a:avLst/>
              <a:gdLst/>
              <a:ahLst/>
              <a:cxnLst/>
              <a:rect l="l" t="t" r="r" b="b"/>
              <a:pathLst>
                <a:path w="312420" h="313689">
                  <a:moveTo>
                    <a:pt x="156210" y="0"/>
                  </a:moveTo>
                  <a:lnTo>
                    <a:pt x="110489" y="7619"/>
                  </a:lnTo>
                  <a:lnTo>
                    <a:pt x="68579" y="27940"/>
                  </a:lnTo>
                  <a:lnTo>
                    <a:pt x="55879" y="35559"/>
                  </a:lnTo>
                  <a:lnTo>
                    <a:pt x="25400" y="71119"/>
                  </a:lnTo>
                  <a:lnTo>
                    <a:pt x="5079" y="111759"/>
                  </a:lnTo>
                  <a:lnTo>
                    <a:pt x="1270" y="125730"/>
                  </a:lnTo>
                  <a:lnTo>
                    <a:pt x="1270" y="140969"/>
                  </a:lnTo>
                  <a:lnTo>
                    <a:pt x="0" y="157480"/>
                  </a:lnTo>
                  <a:lnTo>
                    <a:pt x="1270" y="172719"/>
                  </a:lnTo>
                  <a:lnTo>
                    <a:pt x="1270" y="187959"/>
                  </a:lnTo>
                  <a:lnTo>
                    <a:pt x="5079" y="201930"/>
                  </a:lnTo>
                  <a:lnTo>
                    <a:pt x="25400" y="243840"/>
                  </a:lnTo>
                  <a:lnTo>
                    <a:pt x="55879" y="278130"/>
                  </a:lnTo>
                  <a:lnTo>
                    <a:pt x="95250" y="300990"/>
                  </a:lnTo>
                  <a:lnTo>
                    <a:pt x="156210" y="313690"/>
                  </a:lnTo>
                  <a:lnTo>
                    <a:pt x="187960" y="309880"/>
                  </a:lnTo>
                  <a:lnTo>
                    <a:pt x="243839" y="285750"/>
                  </a:lnTo>
                  <a:lnTo>
                    <a:pt x="285750" y="243840"/>
                  </a:lnTo>
                  <a:lnTo>
                    <a:pt x="308610" y="189230"/>
                  </a:lnTo>
                  <a:lnTo>
                    <a:pt x="312420" y="157480"/>
                  </a:lnTo>
                  <a:lnTo>
                    <a:pt x="311150" y="140969"/>
                  </a:lnTo>
                  <a:lnTo>
                    <a:pt x="294639" y="83819"/>
                  </a:lnTo>
                  <a:lnTo>
                    <a:pt x="254000" y="35559"/>
                  </a:lnTo>
                  <a:lnTo>
                    <a:pt x="214629" y="12700"/>
                  </a:lnTo>
                  <a:lnTo>
                    <a:pt x="171450" y="1269"/>
                  </a:lnTo>
                  <a:lnTo>
                    <a:pt x="156210" y="0"/>
                  </a:lnTo>
                  <a:close/>
                </a:path>
              </a:pathLst>
            </a:custGeom>
            <a:solidFill>
              <a:srgbClr val="00CC00"/>
            </a:solidFill>
          </p:spPr>
          <p:txBody>
            <a:bodyPr wrap="square" lIns="0" tIns="0" rIns="0" bIns="0" rtlCol="0"/>
            <a:lstStyle/>
            <a:p>
              <a:endParaRPr/>
            </a:p>
          </p:txBody>
        </p:sp>
        <p:sp>
          <p:nvSpPr>
            <p:cNvPr id="12" name="object 12"/>
            <p:cNvSpPr/>
            <p:nvPr/>
          </p:nvSpPr>
          <p:spPr>
            <a:xfrm>
              <a:off x="5033009" y="5088890"/>
              <a:ext cx="567690" cy="894080"/>
            </a:xfrm>
            <a:custGeom>
              <a:avLst/>
              <a:gdLst/>
              <a:ahLst/>
              <a:cxnLst/>
              <a:rect l="l" t="t" r="r" b="b"/>
              <a:pathLst>
                <a:path w="567689" h="894079">
                  <a:moveTo>
                    <a:pt x="297179" y="0"/>
                  </a:moveTo>
                  <a:lnTo>
                    <a:pt x="283210" y="0"/>
                  </a:lnTo>
                  <a:lnTo>
                    <a:pt x="254000" y="1270"/>
                  </a:lnTo>
                  <a:lnTo>
                    <a:pt x="199389" y="12700"/>
                  </a:lnTo>
                  <a:lnTo>
                    <a:pt x="148589" y="34290"/>
                  </a:lnTo>
                  <a:lnTo>
                    <a:pt x="104139" y="63500"/>
                  </a:lnTo>
                  <a:lnTo>
                    <a:pt x="48260" y="124460"/>
                  </a:lnTo>
                  <a:lnTo>
                    <a:pt x="22860" y="172720"/>
                  </a:lnTo>
                  <a:lnTo>
                    <a:pt x="6350" y="226060"/>
                  </a:lnTo>
                  <a:lnTo>
                    <a:pt x="0" y="281940"/>
                  </a:lnTo>
                  <a:lnTo>
                    <a:pt x="1269" y="311150"/>
                  </a:lnTo>
                  <a:lnTo>
                    <a:pt x="12700" y="364490"/>
                  </a:lnTo>
                  <a:lnTo>
                    <a:pt x="33019" y="416560"/>
                  </a:lnTo>
                  <a:lnTo>
                    <a:pt x="64769" y="462280"/>
                  </a:lnTo>
                  <a:lnTo>
                    <a:pt x="102869" y="501650"/>
                  </a:lnTo>
                  <a:lnTo>
                    <a:pt x="147319" y="530860"/>
                  </a:lnTo>
                  <a:lnTo>
                    <a:pt x="194310" y="552450"/>
                  </a:lnTo>
                  <a:lnTo>
                    <a:pt x="245110" y="563880"/>
                  </a:lnTo>
                  <a:lnTo>
                    <a:pt x="273050" y="565150"/>
                  </a:lnTo>
                  <a:lnTo>
                    <a:pt x="273050" y="894080"/>
                  </a:lnTo>
                  <a:lnTo>
                    <a:pt x="317500" y="894080"/>
                  </a:lnTo>
                  <a:lnTo>
                    <a:pt x="317500" y="565150"/>
                  </a:lnTo>
                  <a:lnTo>
                    <a:pt x="340360" y="561340"/>
                  </a:lnTo>
                  <a:lnTo>
                    <a:pt x="386079" y="547370"/>
                  </a:lnTo>
                  <a:lnTo>
                    <a:pt x="427989" y="527050"/>
                  </a:lnTo>
                  <a:lnTo>
                    <a:pt x="467360" y="499110"/>
                  </a:lnTo>
                  <a:lnTo>
                    <a:pt x="502919" y="462280"/>
                  </a:lnTo>
                  <a:lnTo>
                    <a:pt x="533400" y="416560"/>
                  </a:lnTo>
                  <a:lnTo>
                    <a:pt x="554989" y="364490"/>
                  </a:lnTo>
                  <a:lnTo>
                    <a:pt x="566419" y="311150"/>
                  </a:lnTo>
                  <a:lnTo>
                    <a:pt x="567689" y="281940"/>
                  </a:lnTo>
                  <a:lnTo>
                    <a:pt x="566419" y="254000"/>
                  </a:lnTo>
                  <a:lnTo>
                    <a:pt x="554989" y="199390"/>
                  </a:lnTo>
                  <a:lnTo>
                    <a:pt x="533400" y="148590"/>
                  </a:lnTo>
                  <a:lnTo>
                    <a:pt x="502919" y="102870"/>
                  </a:lnTo>
                  <a:lnTo>
                    <a:pt x="474979" y="72390"/>
                  </a:lnTo>
                  <a:lnTo>
                    <a:pt x="452119" y="54610"/>
                  </a:lnTo>
                  <a:lnTo>
                    <a:pt x="441960" y="46990"/>
                  </a:lnTo>
                  <a:lnTo>
                    <a:pt x="416560" y="31750"/>
                  </a:lnTo>
                  <a:lnTo>
                    <a:pt x="405129" y="25400"/>
                  </a:lnTo>
                  <a:lnTo>
                    <a:pt x="392429" y="20320"/>
                  </a:lnTo>
                  <a:lnTo>
                    <a:pt x="378460" y="16510"/>
                  </a:lnTo>
                  <a:lnTo>
                    <a:pt x="353060" y="8890"/>
                  </a:lnTo>
                  <a:lnTo>
                    <a:pt x="339089" y="5080"/>
                  </a:lnTo>
                  <a:lnTo>
                    <a:pt x="325119" y="2540"/>
                  </a:lnTo>
                  <a:lnTo>
                    <a:pt x="297179" y="0"/>
                  </a:lnTo>
                  <a:close/>
                </a:path>
              </a:pathLst>
            </a:custGeom>
            <a:solidFill>
              <a:srgbClr val="000000"/>
            </a:solidFill>
          </p:spPr>
          <p:txBody>
            <a:bodyPr wrap="square" lIns="0" tIns="0" rIns="0" bIns="0" rtlCol="0"/>
            <a:lstStyle/>
            <a:p>
              <a:endParaRPr/>
            </a:p>
          </p:txBody>
        </p:sp>
        <p:sp>
          <p:nvSpPr>
            <p:cNvPr id="13" name="object 13"/>
            <p:cNvSpPr/>
            <p:nvPr/>
          </p:nvSpPr>
          <p:spPr>
            <a:xfrm>
              <a:off x="5083809" y="5138420"/>
              <a:ext cx="466090" cy="467359"/>
            </a:xfrm>
            <a:custGeom>
              <a:avLst/>
              <a:gdLst/>
              <a:ahLst/>
              <a:cxnLst/>
              <a:rect l="l" t="t" r="r" b="b"/>
              <a:pathLst>
                <a:path w="466089" h="467360">
                  <a:moveTo>
                    <a:pt x="232410" y="0"/>
                  </a:moveTo>
                  <a:lnTo>
                    <a:pt x="165100" y="8889"/>
                  </a:lnTo>
                  <a:lnTo>
                    <a:pt x="123189" y="26669"/>
                  </a:lnTo>
                  <a:lnTo>
                    <a:pt x="85089" y="52069"/>
                  </a:lnTo>
                  <a:lnTo>
                    <a:pt x="52069" y="85089"/>
                  </a:lnTo>
                  <a:lnTo>
                    <a:pt x="26669" y="123189"/>
                  </a:lnTo>
                  <a:lnTo>
                    <a:pt x="10160" y="165099"/>
                  </a:lnTo>
                  <a:lnTo>
                    <a:pt x="1269" y="209549"/>
                  </a:lnTo>
                  <a:lnTo>
                    <a:pt x="0" y="232409"/>
                  </a:lnTo>
                  <a:lnTo>
                    <a:pt x="1269" y="256539"/>
                  </a:lnTo>
                  <a:lnTo>
                    <a:pt x="10160" y="302259"/>
                  </a:lnTo>
                  <a:lnTo>
                    <a:pt x="26669" y="344169"/>
                  </a:lnTo>
                  <a:lnTo>
                    <a:pt x="52069" y="380999"/>
                  </a:lnTo>
                  <a:lnTo>
                    <a:pt x="85089" y="414019"/>
                  </a:lnTo>
                  <a:lnTo>
                    <a:pt x="123189" y="439419"/>
                  </a:lnTo>
                  <a:lnTo>
                    <a:pt x="165100" y="457199"/>
                  </a:lnTo>
                  <a:lnTo>
                    <a:pt x="209550" y="466089"/>
                  </a:lnTo>
                  <a:lnTo>
                    <a:pt x="232410" y="467359"/>
                  </a:lnTo>
                  <a:lnTo>
                    <a:pt x="256539" y="466089"/>
                  </a:lnTo>
                  <a:lnTo>
                    <a:pt x="302260" y="455929"/>
                  </a:lnTo>
                  <a:lnTo>
                    <a:pt x="344169" y="438149"/>
                  </a:lnTo>
                  <a:lnTo>
                    <a:pt x="381000" y="414019"/>
                  </a:lnTo>
                  <a:lnTo>
                    <a:pt x="412750" y="382269"/>
                  </a:lnTo>
                  <a:lnTo>
                    <a:pt x="438150" y="345439"/>
                  </a:lnTo>
                  <a:lnTo>
                    <a:pt x="454660" y="303529"/>
                  </a:lnTo>
                  <a:lnTo>
                    <a:pt x="464819" y="256539"/>
                  </a:lnTo>
                  <a:lnTo>
                    <a:pt x="466089" y="232409"/>
                  </a:lnTo>
                  <a:lnTo>
                    <a:pt x="464819" y="209549"/>
                  </a:lnTo>
                  <a:lnTo>
                    <a:pt x="455929" y="165099"/>
                  </a:lnTo>
                  <a:lnTo>
                    <a:pt x="427989" y="102869"/>
                  </a:lnTo>
                  <a:lnTo>
                    <a:pt x="397510" y="67309"/>
                  </a:lnTo>
                  <a:lnTo>
                    <a:pt x="342900" y="26669"/>
                  </a:lnTo>
                  <a:lnTo>
                    <a:pt x="300989" y="8889"/>
                  </a:lnTo>
                  <a:lnTo>
                    <a:pt x="256539" y="1269"/>
                  </a:lnTo>
                  <a:lnTo>
                    <a:pt x="232410" y="0"/>
                  </a:lnTo>
                  <a:close/>
                </a:path>
              </a:pathLst>
            </a:custGeom>
            <a:solidFill>
              <a:srgbClr val="37D537"/>
            </a:solidFill>
          </p:spPr>
          <p:txBody>
            <a:bodyPr wrap="square" lIns="0" tIns="0" rIns="0" bIns="0" rtlCol="0"/>
            <a:lstStyle/>
            <a:p>
              <a:endParaRPr/>
            </a:p>
          </p:txBody>
        </p:sp>
        <p:sp>
          <p:nvSpPr>
            <p:cNvPr id="14" name="object 14"/>
            <p:cNvSpPr/>
            <p:nvPr/>
          </p:nvSpPr>
          <p:spPr>
            <a:xfrm>
              <a:off x="3657599" y="4408170"/>
              <a:ext cx="1546860" cy="1574800"/>
            </a:xfrm>
            <a:custGeom>
              <a:avLst/>
              <a:gdLst/>
              <a:ahLst/>
              <a:cxnLst/>
              <a:rect l="l" t="t" r="r" b="b"/>
              <a:pathLst>
                <a:path w="1546860" h="1574800">
                  <a:moveTo>
                    <a:pt x="624839" y="0"/>
                  </a:moveTo>
                  <a:lnTo>
                    <a:pt x="575310" y="0"/>
                  </a:lnTo>
                  <a:lnTo>
                    <a:pt x="575310" y="81279"/>
                  </a:lnTo>
                  <a:lnTo>
                    <a:pt x="523239" y="81279"/>
                  </a:lnTo>
                  <a:lnTo>
                    <a:pt x="523239" y="130809"/>
                  </a:lnTo>
                  <a:lnTo>
                    <a:pt x="575310" y="130809"/>
                  </a:lnTo>
                  <a:lnTo>
                    <a:pt x="575310" y="267969"/>
                  </a:lnTo>
                  <a:lnTo>
                    <a:pt x="439420" y="439419"/>
                  </a:lnTo>
                  <a:lnTo>
                    <a:pt x="439420" y="786129"/>
                  </a:lnTo>
                  <a:lnTo>
                    <a:pt x="261620" y="905509"/>
                  </a:lnTo>
                  <a:lnTo>
                    <a:pt x="260350" y="1521459"/>
                  </a:lnTo>
                  <a:lnTo>
                    <a:pt x="0" y="1521459"/>
                  </a:lnTo>
                  <a:lnTo>
                    <a:pt x="0" y="1573529"/>
                  </a:lnTo>
                  <a:lnTo>
                    <a:pt x="1546860" y="1574799"/>
                  </a:lnTo>
                  <a:lnTo>
                    <a:pt x="1546860" y="909319"/>
                  </a:lnTo>
                  <a:lnTo>
                    <a:pt x="1328420" y="775969"/>
                  </a:lnTo>
                  <a:lnTo>
                    <a:pt x="749300" y="775969"/>
                  </a:lnTo>
                  <a:lnTo>
                    <a:pt x="748029" y="439419"/>
                  </a:lnTo>
                  <a:lnTo>
                    <a:pt x="624839" y="269239"/>
                  </a:lnTo>
                  <a:lnTo>
                    <a:pt x="624839" y="130809"/>
                  </a:lnTo>
                  <a:lnTo>
                    <a:pt x="688339" y="130809"/>
                  </a:lnTo>
                  <a:lnTo>
                    <a:pt x="688339" y="81279"/>
                  </a:lnTo>
                  <a:lnTo>
                    <a:pt x="624839" y="81279"/>
                  </a:lnTo>
                  <a:lnTo>
                    <a:pt x="624839" y="0"/>
                  </a:lnTo>
                  <a:close/>
                </a:path>
              </a:pathLst>
            </a:custGeom>
            <a:solidFill>
              <a:srgbClr val="000000"/>
            </a:solidFill>
          </p:spPr>
          <p:txBody>
            <a:bodyPr wrap="square" lIns="0" tIns="0" rIns="0" bIns="0" rtlCol="0"/>
            <a:lstStyle/>
            <a:p>
              <a:endParaRPr/>
            </a:p>
          </p:txBody>
        </p:sp>
        <p:sp>
          <p:nvSpPr>
            <p:cNvPr id="15" name="object 15"/>
            <p:cNvSpPr/>
            <p:nvPr/>
          </p:nvSpPr>
          <p:spPr>
            <a:xfrm>
              <a:off x="3966210" y="4724399"/>
              <a:ext cx="1188720" cy="1209040"/>
            </a:xfrm>
            <a:custGeom>
              <a:avLst/>
              <a:gdLst/>
              <a:ahLst/>
              <a:cxnLst/>
              <a:rect l="l" t="t" r="r" b="b"/>
              <a:pathLst>
                <a:path w="1188720" h="1209039">
                  <a:moveTo>
                    <a:pt x="565150" y="1209040"/>
                  </a:moveTo>
                  <a:lnTo>
                    <a:pt x="563880" y="614680"/>
                  </a:lnTo>
                  <a:lnTo>
                    <a:pt x="388620" y="502920"/>
                  </a:lnTo>
                  <a:lnTo>
                    <a:pt x="389890" y="138430"/>
                  </a:lnTo>
                  <a:lnTo>
                    <a:pt x="290830" y="0"/>
                  </a:lnTo>
                  <a:lnTo>
                    <a:pt x="180340" y="139700"/>
                  </a:lnTo>
                  <a:lnTo>
                    <a:pt x="180340" y="497840"/>
                  </a:lnTo>
                  <a:lnTo>
                    <a:pt x="1270" y="614680"/>
                  </a:lnTo>
                  <a:lnTo>
                    <a:pt x="0" y="1205230"/>
                  </a:lnTo>
                  <a:lnTo>
                    <a:pt x="154940" y="1205230"/>
                  </a:lnTo>
                  <a:lnTo>
                    <a:pt x="154940" y="1209040"/>
                  </a:lnTo>
                  <a:lnTo>
                    <a:pt x="166370" y="1209040"/>
                  </a:lnTo>
                  <a:lnTo>
                    <a:pt x="166370" y="919480"/>
                  </a:lnTo>
                  <a:lnTo>
                    <a:pt x="279400" y="848360"/>
                  </a:lnTo>
                  <a:lnTo>
                    <a:pt x="386080" y="919480"/>
                  </a:lnTo>
                  <a:lnTo>
                    <a:pt x="386080" y="1209040"/>
                  </a:lnTo>
                  <a:lnTo>
                    <a:pt x="565150" y="1209040"/>
                  </a:lnTo>
                  <a:close/>
                </a:path>
                <a:path w="1188720" h="1209039">
                  <a:moveTo>
                    <a:pt x="1188720" y="621030"/>
                  </a:moveTo>
                  <a:lnTo>
                    <a:pt x="1007110" y="508000"/>
                  </a:lnTo>
                  <a:lnTo>
                    <a:pt x="492760" y="508000"/>
                  </a:lnTo>
                  <a:lnTo>
                    <a:pt x="613410" y="589280"/>
                  </a:lnTo>
                  <a:lnTo>
                    <a:pt x="614680" y="1209040"/>
                  </a:lnTo>
                  <a:lnTo>
                    <a:pt x="1188720" y="1209040"/>
                  </a:lnTo>
                  <a:lnTo>
                    <a:pt x="1188720" y="621030"/>
                  </a:lnTo>
                  <a:close/>
                </a:path>
              </a:pathLst>
            </a:custGeom>
            <a:solidFill>
              <a:srgbClr val="F3FFB9"/>
            </a:solidFill>
          </p:spPr>
          <p:txBody>
            <a:bodyPr wrap="square" lIns="0" tIns="0" rIns="0" bIns="0" rtlCol="0"/>
            <a:lstStyle/>
            <a:p>
              <a:endParaRPr/>
            </a:p>
          </p:txBody>
        </p:sp>
        <p:sp>
          <p:nvSpPr>
            <p:cNvPr id="16" name="object 16"/>
            <p:cNvSpPr/>
            <p:nvPr/>
          </p:nvSpPr>
          <p:spPr>
            <a:xfrm>
              <a:off x="3445510" y="4893309"/>
              <a:ext cx="1616710" cy="1073150"/>
            </a:xfrm>
            <a:custGeom>
              <a:avLst/>
              <a:gdLst/>
              <a:ahLst/>
              <a:cxnLst/>
              <a:rect l="l" t="t" r="r" b="b"/>
              <a:pathLst>
                <a:path w="1616710" h="1073150">
                  <a:moveTo>
                    <a:pt x="565150" y="601980"/>
                  </a:moveTo>
                  <a:lnTo>
                    <a:pt x="560070" y="547370"/>
                  </a:lnTo>
                  <a:lnTo>
                    <a:pt x="544830" y="494030"/>
                  </a:lnTo>
                  <a:lnTo>
                    <a:pt x="518160" y="445770"/>
                  </a:lnTo>
                  <a:lnTo>
                    <a:pt x="482600" y="402590"/>
                  </a:lnTo>
                  <a:lnTo>
                    <a:pt x="473710" y="392430"/>
                  </a:lnTo>
                  <a:lnTo>
                    <a:pt x="462280" y="382270"/>
                  </a:lnTo>
                  <a:lnTo>
                    <a:pt x="439420" y="367030"/>
                  </a:lnTo>
                  <a:lnTo>
                    <a:pt x="429260" y="359410"/>
                  </a:lnTo>
                  <a:lnTo>
                    <a:pt x="416560" y="351790"/>
                  </a:lnTo>
                  <a:lnTo>
                    <a:pt x="403860" y="345440"/>
                  </a:lnTo>
                  <a:lnTo>
                    <a:pt x="392430" y="339090"/>
                  </a:lnTo>
                  <a:lnTo>
                    <a:pt x="378460" y="335280"/>
                  </a:lnTo>
                  <a:lnTo>
                    <a:pt x="365760" y="331470"/>
                  </a:lnTo>
                  <a:lnTo>
                    <a:pt x="351790" y="327660"/>
                  </a:lnTo>
                  <a:lnTo>
                    <a:pt x="339090" y="323862"/>
                  </a:lnTo>
                  <a:lnTo>
                    <a:pt x="325120" y="322580"/>
                  </a:lnTo>
                  <a:lnTo>
                    <a:pt x="311150" y="320040"/>
                  </a:lnTo>
                  <a:lnTo>
                    <a:pt x="297180" y="318770"/>
                  </a:lnTo>
                  <a:lnTo>
                    <a:pt x="283210" y="318770"/>
                  </a:lnTo>
                  <a:lnTo>
                    <a:pt x="226060" y="325120"/>
                  </a:lnTo>
                  <a:lnTo>
                    <a:pt x="172720" y="340360"/>
                  </a:lnTo>
                  <a:lnTo>
                    <a:pt x="124460" y="368300"/>
                  </a:lnTo>
                  <a:lnTo>
                    <a:pt x="82550" y="402590"/>
                  </a:lnTo>
                  <a:lnTo>
                    <a:pt x="48260" y="444500"/>
                  </a:lnTo>
                  <a:lnTo>
                    <a:pt x="21590" y="492760"/>
                  </a:lnTo>
                  <a:lnTo>
                    <a:pt x="6350" y="546100"/>
                  </a:lnTo>
                  <a:lnTo>
                    <a:pt x="0" y="601980"/>
                  </a:lnTo>
                  <a:lnTo>
                    <a:pt x="1270" y="631190"/>
                  </a:lnTo>
                  <a:lnTo>
                    <a:pt x="20320" y="711200"/>
                  </a:lnTo>
                  <a:lnTo>
                    <a:pt x="46990" y="760730"/>
                  </a:lnTo>
                  <a:lnTo>
                    <a:pt x="82550" y="803910"/>
                  </a:lnTo>
                  <a:lnTo>
                    <a:pt x="123190" y="836930"/>
                  </a:lnTo>
                  <a:lnTo>
                    <a:pt x="170180" y="862330"/>
                  </a:lnTo>
                  <a:lnTo>
                    <a:pt x="219710" y="878840"/>
                  </a:lnTo>
                  <a:lnTo>
                    <a:pt x="271780" y="886460"/>
                  </a:lnTo>
                  <a:lnTo>
                    <a:pt x="271780" y="1073150"/>
                  </a:lnTo>
                  <a:lnTo>
                    <a:pt x="314960" y="1073150"/>
                  </a:lnTo>
                  <a:lnTo>
                    <a:pt x="314960" y="883920"/>
                  </a:lnTo>
                  <a:lnTo>
                    <a:pt x="339090" y="880110"/>
                  </a:lnTo>
                  <a:lnTo>
                    <a:pt x="384810" y="867410"/>
                  </a:lnTo>
                  <a:lnTo>
                    <a:pt x="426720" y="847090"/>
                  </a:lnTo>
                  <a:lnTo>
                    <a:pt x="466090" y="819150"/>
                  </a:lnTo>
                  <a:lnTo>
                    <a:pt x="501650" y="782320"/>
                  </a:lnTo>
                  <a:lnTo>
                    <a:pt x="532130" y="735330"/>
                  </a:lnTo>
                  <a:lnTo>
                    <a:pt x="553720" y="684530"/>
                  </a:lnTo>
                  <a:lnTo>
                    <a:pt x="563880" y="631190"/>
                  </a:lnTo>
                  <a:lnTo>
                    <a:pt x="565150" y="601980"/>
                  </a:lnTo>
                  <a:close/>
                </a:path>
                <a:path w="1616710" h="1073150">
                  <a:moveTo>
                    <a:pt x="848360" y="0"/>
                  </a:moveTo>
                  <a:lnTo>
                    <a:pt x="760730" y="0"/>
                  </a:lnTo>
                  <a:lnTo>
                    <a:pt x="760730" y="187960"/>
                  </a:lnTo>
                  <a:lnTo>
                    <a:pt x="848360" y="187960"/>
                  </a:lnTo>
                  <a:lnTo>
                    <a:pt x="848360" y="0"/>
                  </a:lnTo>
                  <a:close/>
                </a:path>
                <a:path w="1616710" h="1073150">
                  <a:moveTo>
                    <a:pt x="1323340" y="574040"/>
                  </a:moveTo>
                  <a:lnTo>
                    <a:pt x="1235710" y="574040"/>
                  </a:lnTo>
                  <a:lnTo>
                    <a:pt x="1235710" y="797560"/>
                  </a:lnTo>
                  <a:lnTo>
                    <a:pt x="1323340" y="797560"/>
                  </a:lnTo>
                  <a:lnTo>
                    <a:pt x="1323340" y="574040"/>
                  </a:lnTo>
                  <a:close/>
                </a:path>
                <a:path w="1616710" h="1073150">
                  <a:moveTo>
                    <a:pt x="1469390" y="574040"/>
                  </a:moveTo>
                  <a:lnTo>
                    <a:pt x="1381760" y="574040"/>
                  </a:lnTo>
                  <a:lnTo>
                    <a:pt x="1381760" y="797560"/>
                  </a:lnTo>
                  <a:lnTo>
                    <a:pt x="1469390" y="797560"/>
                  </a:lnTo>
                  <a:lnTo>
                    <a:pt x="1469390" y="574040"/>
                  </a:lnTo>
                  <a:close/>
                </a:path>
                <a:path w="1616710" h="1073150">
                  <a:moveTo>
                    <a:pt x="1616710" y="574040"/>
                  </a:moveTo>
                  <a:lnTo>
                    <a:pt x="1529080" y="574040"/>
                  </a:lnTo>
                  <a:lnTo>
                    <a:pt x="1529080" y="797560"/>
                  </a:lnTo>
                  <a:lnTo>
                    <a:pt x="1616710" y="797560"/>
                  </a:lnTo>
                  <a:lnTo>
                    <a:pt x="1616710" y="574040"/>
                  </a:lnTo>
                  <a:close/>
                </a:path>
              </a:pathLst>
            </a:custGeom>
            <a:solidFill>
              <a:srgbClr val="000000"/>
            </a:solidFill>
          </p:spPr>
          <p:txBody>
            <a:bodyPr wrap="square" lIns="0" tIns="0" rIns="0" bIns="0" rtlCol="0"/>
            <a:lstStyle/>
            <a:p>
              <a:endParaRPr/>
            </a:p>
          </p:txBody>
        </p:sp>
        <p:sp>
          <p:nvSpPr>
            <p:cNvPr id="17" name="object 17"/>
            <p:cNvSpPr/>
            <p:nvPr/>
          </p:nvSpPr>
          <p:spPr>
            <a:xfrm>
              <a:off x="3495039" y="5262880"/>
              <a:ext cx="467359" cy="467359"/>
            </a:xfrm>
            <a:custGeom>
              <a:avLst/>
              <a:gdLst/>
              <a:ahLst/>
              <a:cxnLst/>
              <a:rect l="l" t="t" r="r" b="b"/>
              <a:pathLst>
                <a:path w="467360" h="467360">
                  <a:moveTo>
                    <a:pt x="233680" y="0"/>
                  </a:moveTo>
                  <a:lnTo>
                    <a:pt x="186689" y="5080"/>
                  </a:lnTo>
                  <a:lnTo>
                    <a:pt x="143510" y="16510"/>
                  </a:lnTo>
                  <a:lnTo>
                    <a:pt x="104139" y="39370"/>
                  </a:lnTo>
                  <a:lnTo>
                    <a:pt x="68580" y="67310"/>
                  </a:lnTo>
                  <a:lnTo>
                    <a:pt x="39370" y="102870"/>
                  </a:lnTo>
                  <a:lnTo>
                    <a:pt x="17780" y="143510"/>
                  </a:lnTo>
                  <a:lnTo>
                    <a:pt x="1270" y="209550"/>
                  </a:lnTo>
                  <a:lnTo>
                    <a:pt x="0" y="232410"/>
                  </a:lnTo>
                  <a:lnTo>
                    <a:pt x="1270" y="256540"/>
                  </a:lnTo>
                  <a:lnTo>
                    <a:pt x="8889" y="302260"/>
                  </a:lnTo>
                  <a:lnTo>
                    <a:pt x="17780" y="322580"/>
                  </a:lnTo>
                  <a:lnTo>
                    <a:pt x="26670" y="344170"/>
                  </a:lnTo>
                  <a:lnTo>
                    <a:pt x="39370" y="361950"/>
                  </a:lnTo>
                  <a:lnTo>
                    <a:pt x="52070" y="381000"/>
                  </a:lnTo>
                  <a:lnTo>
                    <a:pt x="68580" y="397510"/>
                  </a:lnTo>
                  <a:lnTo>
                    <a:pt x="104139" y="427990"/>
                  </a:lnTo>
                  <a:lnTo>
                    <a:pt x="143510" y="448310"/>
                  </a:lnTo>
                  <a:lnTo>
                    <a:pt x="186689" y="462280"/>
                  </a:lnTo>
                  <a:lnTo>
                    <a:pt x="233680" y="467360"/>
                  </a:lnTo>
                  <a:lnTo>
                    <a:pt x="257810" y="466090"/>
                  </a:lnTo>
                  <a:lnTo>
                    <a:pt x="302260" y="455930"/>
                  </a:lnTo>
                  <a:lnTo>
                    <a:pt x="364489" y="427990"/>
                  </a:lnTo>
                  <a:lnTo>
                    <a:pt x="414020" y="382270"/>
                  </a:lnTo>
                  <a:lnTo>
                    <a:pt x="438150" y="345440"/>
                  </a:lnTo>
                  <a:lnTo>
                    <a:pt x="455930" y="303530"/>
                  </a:lnTo>
                  <a:lnTo>
                    <a:pt x="466089" y="256540"/>
                  </a:lnTo>
                  <a:lnTo>
                    <a:pt x="467360" y="232410"/>
                  </a:lnTo>
                  <a:lnTo>
                    <a:pt x="466089" y="209550"/>
                  </a:lnTo>
                  <a:lnTo>
                    <a:pt x="457200" y="165100"/>
                  </a:lnTo>
                  <a:lnTo>
                    <a:pt x="439420" y="123190"/>
                  </a:lnTo>
                  <a:lnTo>
                    <a:pt x="414020" y="85090"/>
                  </a:lnTo>
                  <a:lnTo>
                    <a:pt x="381000" y="53340"/>
                  </a:lnTo>
                  <a:lnTo>
                    <a:pt x="342900" y="26670"/>
                  </a:lnTo>
                  <a:lnTo>
                    <a:pt x="300989" y="10160"/>
                  </a:lnTo>
                  <a:lnTo>
                    <a:pt x="257810" y="1270"/>
                  </a:lnTo>
                  <a:lnTo>
                    <a:pt x="233680" y="0"/>
                  </a:lnTo>
                  <a:close/>
                </a:path>
              </a:pathLst>
            </a:custGeom>
            <a:solidFill>
              <a:srgbClr val="37D537"/>
            </a:solidFill>
          </p:spPr>
          <p:txBody>
            <a:bodyPr wrap="square" lIns="0" tIns="0" rIns="0" bIns="0" rtlCol="0"/>
            <a:lstStyle/>
            <a:p>
              <a:endParaRPr/>
            </a:p>
          </p:txBody>
        </p:sp>
      </p:grpSp>
      <p:sp>
        <p:nvSpPr>
          <p:cNvPr id="18" name="object 18"/>
          <p:cNvSpPr/>
          <p:nvPr/>
        </p:nvSpPr>
        <p:spPr>
          <a:xfrm>
            <a:off x="3352800" y="6055359"/>
            <a:ext cx="1046480" cy="49530"/>
          </a:xfrm>
          <a:custGeom>
            <a:avLst/>
            <a:gdLst/>
            <a:ahLst/>
            <a:cxnLst/>
            <a:rect l="l" t="t" r="r" b="b"/>
            <a:pathLst>
              <a:path w="1046479" h="49529">
                <a:moveTo>
                  <a:pt x="1046479" y="0"/>
                </a:moveTo>
                <a:lnTo>
                  <a:pt x="0" y="0"/>
                </a:lnTo>
                <a:lnTo>
                  <a:pt x="0" y="49529"/>
                </a:lnTo>
                <a:lnTo>
                  <a:pt x="1046479" y="49529"/>
                </a:lnTo>
                <a:lnTo>
                  <a:pt x="1046479" y="0"/>
                </a:lnTo>
                <a:close/>
              </a:path>
            </a:pathLst>
          </a:custGeom>
          <a:solidFill>
            <a:srgbClr val="000000"/>
          </a:solidFill>
        </p:spPr>
        <p:txBody>
          <a:bodyPr wrap="square" lIns="0" tIns="0" rIns="0" bIns="0" rtlCol="0"/>
          <a:lstStyle/>
          <a:p>
            <a:endParaRPr/>
          </a:p>
        </p:txBody>
      </p:sp>
      <p:sp>
        <p:nvSpPr>
          <p:cNvPr id="19" name="object 19"/>
          <p:cNvSpPr/>
          <p:nvPr/>
        </p:nvSpPr>
        <p:spPr>
          <a:xfrm>
            <a:off x="4196079" y="6173470"/>
            <a:ext cx="915669" cy="49530"/>
          </a:xfrm>
          <a:custGeom>
            <a:avLst/>
            <a:gdLst/>
            <a:ahLst/>
            <a:cxnLst/>
            <a:rect l="l" t="t" r="r" b="b"/>
            <a:pathLst>
              <a:path w="915670" h="49529">
                <a:moveTo>
                  <a:pt x="915670" y="0"/>
                </a:moveTo>
                <a:lnTo>
                  <a:pt x="0" y="0"/>
                </a:lnTo>
                <a:lnTo>
                  <a:pt x="0" y="49529"/>
                </a:lnTo>
                <a:lnTo>
                  <a:pt x="915670" y="49529"/>
                </a:lnTo>
                <a:lnTo>
                  <a:pt x="915670" y="0"/>
                </a:lnTo>
                <a:close/>
              </a:path>
            </a:pathLst>
          </a:custGeom>
          <a:solidFill>
            <a:srgbClr val="000000"/>
          </a:solidFill>
        </p:spPr>
        <p:txBody>
          <a:bodyPr wrap="square" lIns="0" tIns="0" rIns="0" bIns="0" rtlCol="0"/>
          <a:lstStyle/>
          <a:p>
            <a:endParaRPr/>
          </a:p>
        </p:txBody>
      </p:sp>
      <p:sp>
        <p:nvSpPr>
          <p:cNvPr id="20" name="object 20"/>
          <p:cNvSpPr txBox="1"/>
          <p:nvPr/>
        </p:nvSpPr>
        <p:spPr>
          <a:xfrm>
            <a:off x="1395730" y="4987290"/>
            <a:ext cx="1626870" cy="1122680"/>
          </a:xfrm>
          <a:prstGeom prst="rect">
            <a:avLst/>
          </a:prstGeom>
        </p:spPr>
        <p:txBody>
          <a:bodyPr vert="horz" wrap="square" lIns="0" tIns="12700" rIns="0" bIns="0" rtlCol="0">
            <a:spAutoFit/>
          </a:bodyPr>
          <a:lstStyle/>
          <a:p>
            <a:pPr marL="12700" marR="5080" algn="ctr">
              <a:lnSpc>
                <a:spcPct val="100000"/>
              </a:lnSpc>
              <a:spcBef>
                <a:spcPts val="100"/>
              </a:spcBef>
            </a:pPr>
            <a:r>
              <a:rPr sz="2400" spc="-5" dirty="0">
                <a:latin typeface="Times New Roman"/>
                <a:cs typeface="Times New Roman"/>
              </a:rPr>
              <a:t>Spend </a:t>
            </a:r>
            <a:r>
              <a:rPr sz="2400" dirty="0">
                <a:latin typeface="Times New Roman"/>
                <a:cs typeface="Times New Roman"/>
              </a:rPr>
              <a:t>life </a:t>
            </a:r>
            <a:r>
              <a:rPr sz="2400" spc="5" dirty="0">
                <a:latin typeface="Times New Roman"/>
                <a:cs typeface="Times New Roman"/>
              </a:rPr>
              <a:t> </a:t>
            </a:r>
            <a:r>
              <a:rPr sz="2400" dirty="0">
                <a:latin typeface="Times New Roman"/>
                <a:cs typeface="Times New Roman"/>
              </a:rPr>
              <a:t>preparing</a:t>
            </a:r>
            <a:r>
              <a:rPr sz="2400" spc="-85" dirty="0">
                <a:latin typeface="Times New Roman"/>
                <a:cs typeface="Times New Roman"/>
              </a:rPr>
              <a:t> </a:t>
            </a:r>
            <a:r>
              <a:rPr sz="2400" spc="-5" dirty="0">
                <a:latin typeface="Times New Roman"/>
                <a:cs typeface="Times New Roman"/>
              </a:rPr>
              <a:t>for </a:t>
            </a:r>
            <a:r>
              <a:rPr sz="2400" spc="-585" dirty="0">
                <a:latin typeface="Times New Roman"/>
                <a:cs typeface="Times New Roman"/>
              </a:rPr>
              <a:t> </a:t>
            </a:r>
            <a:r>
              <a:rPr sz="2400" dirty="0">
                <a:latin typeface="Times New Roman"/>
                <a:cs typeface="Times New Roman"/>
              </a:rPr>
              <a:t>the</a:t>
            </a:r>
            <a:r>
              <a:rPr sz="2400" spc="-20" dirty="0">
                <a:latin typeface="Times New Roman"/>
                <a:cs typeface="Times New Roman"/>
              </a:rPr>
              <a:t> </a:t>
            </a:r>
            <a:r>
              <a:rPr sz="2400" spc="-5" dirty="0">
                <a:latin typeface="Times New Roman"/>
                <a:cs typeface="Times New Roman"/>
              </a:rPr>
              <a:t>afterlife</a:t>
            </a:r>
            <a:endParaRPr sz="2400">
              <a:latin typeface="Times New Roman"/>
              <a:cs typeface="Times New Roman"/>
            </a:endParaRPr>
          </a:p>
        </p:txBody>
      </p:sp>
      <p:sp>
        <p:nvSpPr>
          <p:cNvPr id="21" name="object 21"/>
          <p:cNvSpPr txBox="1"/>
          <p:nvPr/>
        </p:nvSpPr>
        <p:spPr>
          <a:xfrm>
            <a:off x="6112509" y="5063490"/>
            <a:ext cx="1565275" cy="1122680"/>
          </a:xfrm>
          <a:prstGeom prst="rect">
            <a:avLst/>
          </a:prstGeom>
        </p:spPr>
        <p:txBody>
          <a:bodyPr vert="horz" wrap="square" lIns="0" tIns="12700" rIns="0" bIns="0" rtlCol="0">
            <a:spAutoFit/>
          </a:bodyPr>
          <a:lstStyle/>
          <a:p>
            <a:pPr marL="12700" marR="5080" indent="1270" algn="ctr">
              <a:lnSpc>
                <a:spcPct val="100000"/>
              </a:lnSpc>
              <a:spcBef>
                <a:spcPts val="100"/>
              </a:spcBef>
            </a:pPr>
            <a:r>
              <a:rPr sz="2400" spc="-5" dirty="0">
                <a:latin typeface="Times New Roman"/>
                <a:cs typeface="Times New Roman"/>
              </a:rPr>
              <a:t>Decreased </a:t>
            </a:r>
            <a:r>
              <a:rPr sz="2400" dirty="0">
                <a:latin typeface="Times New Roman"/>
                <a:cs typeface="Times New Roman"/>
              </a:rPr>
              <a:t> </a:t>
            </a:r>
            <a:r>
              <a:rPr sz="2400" spc="-5" dirty="0">
                <a:latin typeface="Times New Roman"/>
                <a:cs typeface="Times New Roman"/>
              </a:rPr>
              <a:t>power</a:t>
            </a:r>
            <a:r>
              <a:rPr sz="2400" spc="-40" dirty="0">
                <a:latin typeface="Times New Roman"/>
                <a:cs typeface="Times New Roman"/>
              </a:rPr>
              <a:t> </a:t>
            </a:r>
            <a:r>
              <a:rPr sz="2400" dirty="0">
                <a:latin typeface="Times New Roman"/>
                <a:cs typeface="Times New Roman"/>
              </a:rPr>
              <a:t>of</a:t>
            </a:r>
            <a:r>
              <a:rPr sz="2400" spc="-50" dirty="0">
                <a:latin typeface="Times New Roman"/>
                <a:cs typeface="Times New Roman"/>
              </a:rPr>
              <a:t> </a:t>
            </a:r>
            <a:r>
              <a:rPr sz="2400" dirty="0">
                <a:latin typeface="Times New Roman"/>
                <a:cs typeface="Times New Roman"/>
              </a:rPr>
              <a:t>the </a:t>
            </a:r>
            <a:r>
              <a:rPr sz="2400" spc="-585" dirty="0">
                <a:latin typeface="Times New Roman"/>
                <a:cs typeface="Times New Roman"/>
              </a:rPr>
              <a:t> </a:t>
            </a:r>
            <a:r>
              <a:rPr sz="2400" dirty="0">
                <a:latin typeface="Times New Roman"/>
                <a:cs typeface="Times New Roman"/>
              </a:rPr>
              <a:t>church</a:t>
            </a:r>
            <a:endParaRPr sz="2400">
              <a:latin typeface="Times New Roman"/>
              <a:cs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36319" y="675640"/>
            <a:ext cx="6944995" cy="513080"/>
          </a:xfrm>
          <a:prstGeom prst="rect">
            <a:avLst/>
          </a:prstGeom>
        </p:spPr>
        <p:txBody>
          <a:bodyPr vert="horz" wrap="square" lIns="0" tIns="12700" rIns="0" bIns="0" rtlCol="0">
            <a:spAutoFit/>
          </a:bodyPr>
          <a:lstStyle/>
          <a:p>
            <a:pPr marL="12700">
              <a:lnSpc>
                <a:spcPct val="100000"/>
              </a:lnSpc>
              <a:spcBef>
                <a:spcPts val="100"/>
              </a:spcBef>
            </a:pPr>
            <a:r>
              <a:rPr sz="3200" dirty="0"/>
              <a:t>A</a:t>
            </a:r>
            <a:r>
              <a:rPr sz="3200" spc="-25" dirty="0"/>
              <a:t> </a:t>
            </a:r>
            <a:r>
              <a:rPr sz="3200" dirty="0"/>
              <a:t>Visual</a:t>
            </a:r>
            <a:r>
              <a:rPr sz="3200" spc="-15" dirty="0"/>
              <a:t> </a:t>
            </a:r>
            <a:r>
              <a:rPr sz="3200" dirty="0"/>
              <a:t>Metaphor</a:t>
            </a:r>
            <a:r>
              <a:rPr sz="3200" spc="-20" dirty="0"/>
              <a:t> </a:t>
            </a:r>
            <a:r>
              <a:rPr sz="3200" spc="-5" dirty="0"/>
              <a:t>of</a:t>
            </a:r>
            <a:r>
              <a:rPr sz="3200" spc="-15" dirty="0"/>
              <a:t> </a:t>
            </a:r>
            <a:r>
              <a:rPr sz="3200" spc="-5" dirty="0"/>
              <a:t>the</a:t>
            </a:r>
            <a:r>
              <a:rPr sz="3200" spc="-15" dirty="0"/>
              <a:t> </a:t>
            </a:r>
            <a:r>
              <a:rPr sz="3200" dirty="0"/>
              <a:t>Renaissance</a:t>
            </a:r>
            <a:endParaRPr sz="3200"/>
          </a:p>
        </p:txBody>
      </p:sp>
      <p:pic>
        <p:nvPicPr>
          <p:cNvPr id="3" name="object 3"/>
          <p:cNvPicPr/>
          <p:nvPr/>
        </p:nvPicPr>
        <p:blipFill>
          <a:blip r:embed="rId2" cstate="print"/>
          <a:stretch>
            <a:fillRect/>
          </a:stretch>
        </p:blipFill>
        <p:spPr>
          <a:xfrm>
            <a:off x="554990" y="1139189"/>
            <a:ext cx="7890509" cy="544322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01980" y="497840"/>
            <a:ext cx="7932420" cy="695960"/>
          </a:xfrm>
          <a:prstGeom prst="rect">
            <a:avLst/>
          </a:prstGeom>
        </p:spPr>
        <p:txBody>
          <a:bodyPr vert="horz" wrap="square" lIns="0" tIns="12700" rIns="0" bIns="0" rtlCol="0">
            <a:spAutoFit/>
          </a:bodyPr>
          <a:lstStyle/>
          <a:p>
            <a:pPr marL="12700">
              <a:lnSpc>
                <a:spcPct val="100000"/>
              </a:lnSpc>
              <a:spcBef>
                <a:spcPts val="100"/>
              </a:spcBef>
            </a:pPr>
            <a:r>
              <a:rPr sz="4400" b="1" spc="-5" dirty="0">
                <a:latin typeface="Georgia"/>
                <a:cs typeface="Georgia"/>
              </a:rPr>
              <a:t>What</a:t>
            </a:r>
            <a:r>
              <a:rPr sz="4400" b="1" spc="-25" dirty="0">
                <a:latin typeface="Georgia"/>
                <a:cs typeface="Georgia"/>
              </a:rPr>
              <a:t> </a:t>
            </a:r>
            <a:r>
              <a:rPr sz="4400" b="1" dirty="0">
                <a:latin typeface="Georgia"/>
                <a:cs typeface="Georgia"/>
              </a:rPr>
              <a:t>was</a:t>
            </a:r>
            <a:r>
              <a:rPr sz="4400" b="1" spc="-20" dirty="0">
                <a:latin typeface="Georgia"/>
                <a:cs typeface="Georgia"/>
              </a:rPr>
              <a:t> </a:t>
            </a:r>
            <a:r>
              <a:rPr sz="4400" b="1" spc="-5" dirty="0">
                <a:latin typeface="Georgia"/>
                <a:cs typeface="Georgia"/>
              </a:rPr>
              <a:t>the</a:t>
            </a:r>
            <a:r>
              <a:rPr sz="4400" b="1" spc="-10" dirty="0">
                <a:latin typeface="Georgia"/>
                <a:cs typeface="Georgia"/>
              </a:rPr>
              <a:t> </a:t>
            </a:r>
            <a:r>
              <a:rPr sz="4400" b="1" spc="-5" dirty="0">
                <a:latin typeface="Georgia"/>
                <a:cs typeface="Georgia"/>
              </a:rPr>
              <a:t>Renaissance?</a:t>
            </a:r>
            <a:endParaRPr sz="4400">
              <a:latin typeface="Georgia"/>
              <a:cs typeface="Georgia"/>
            </a:endParaRPr>
          </a:p>
        </p:txBody>
      </p:sp>
      <p:grpSp>
        <p:nvGrpSpPr>
          <p:cNvPr id="3" name="object 3"/>
          <p:cNvGrpSpPr/>
          <p:nvPr/>
        </p:nvGrpSpPr>
        <p:grpSpPr>
          <a:xfrm>
            <a:off x="4883150" y="1766570"/>
            <a:ext cx="3810000" cy="4706620"/>
            <a:chOff x="4883150" y="1766570"/>
            <a:chExt cx="3810000" cy="4706620"/>
          </a:xfrm>
        </p:grpSpPr>
        <p:pic>
          <p:nvPicPr>
            <p:cNvPr id="4" name="object 4"/>
            <p:cNvPicPr/>
            <p:nvPr/>
          </p:nvPicPr>
          <p:blipFill>
            <a:blip r:embed="rId2" cstate="print"/>
            <a:stretch>
              <a:fillRect/>
            </a:stretch>
          </p:blipFill>
          <p:spPr>
            <a:xfrm>
              <a:off x="4883150" y="1766570"/>
              <a:ext cx="3810000" cy="2040889"/>
            </a:xfrm>
            <a:prstGeom prst="rect">
              <a:avLst/>
            </a:prstGeom>
          </p:spPr>
        </p:pic>
        <p:pic>
          <p:nvPicPr>
            <p:cNvPr id="5" name="object 5"/>
            <p:cNvPicPr/>
            <p:nvPr/>
          </p:nvPicPr>
          <p:blipFill>
            <a:blip r:embed="rId3" cstate="print"/>
            <a:stretch>
              <a:fillRect/>
            </a:stretch>
          </p:blipFill>
          <p:spPr>
            <a:xfrm>
              <a:off x="5665469" y="3806190"/>
              <a:ext cx="2317750" cy="2667000"/>
            </a:xfrm>
            <a:prstGeom prst="rect">
              <a:avLst/>
            </a:prstGeom>
          </p:spPr>
        </p:pic>
      </p:grpSp>
      <p:sp>
        <p:nvSpPr>
          <p:cNvPr id="6" name="object 6"/>
          <p:cNvSpPr txBox="1"/>
          <p:nvPr/>
        </p:nvSpPr>
        <p:spPr>
          <a:xfrm>
            <a:off x="433069" y="1689100"/>
            <a:ext cx="4358640" cy="5245026"/>
          </a:xfrm>
          <a:prstGeom prst="rect">
            <a:avLst/>
          </a:prstGeom>
        </p:spPr>
        <p:txBody>
          <a:bodyPr vert="horz" wrap="square" lIns="0" tIns="57150" rIns="0" bIns="0" rtlCol="0">
            <a:spAutoFit/>
          </a:bodyPr>
          <a:lstStyle/>
          <a:p>
            <a:pPr marL="368300" marR="469900" indent="-342900">
              <a:lnSpc>
                <a:spcPts val="3060"/>
              </a:lnSpc>
              <a:spcBef>
                <a:spcPts val="450"/>
              </a:spcBef>
              <a:buChar char="•"/>
              <a:tabLst>
                <a:tab pos="368300" algn="l"/>
              </a:tabLst>
            </a:pPr>
            <a:r>
              <a:rPr sz="2800" spc="-10" dirty="0">
                <a:latin typeface="Verdana"/>
                <a:cs typeface="Verdana"/>
              </a:rPr>
              <a:t>Period</a:t>
            </a:r>
            <a:r>
              <a:rPr sz="2800" spc="-45" dirty="0">
                <a:latin typeface="Verdana"/>
                <a:cs typeface="Verdana"/>
              </a:rPr>
              <a:t> </a:t>
            </a:r>
            <a:r>
              <a:rPr sz="2800" spc="-10" dirty="0">
                <a:latin typeface="Verdana"/>
                <a:cs typeface="Verdana"/>
              </a:rPr>
              <a:t>following</a:t>
            </a:r>
            <a:r>
              <a:rPr sz="2800" spc="-55" dirty="0">
                <a:latin typeface="Verdana"/>
                <a:cs typeface="Verdana"/>
              </a:rPr>
              <a:t> </a:t>
            </a:r>
            <a:r>
              <a:rPr sz="2800" spc="-5" dirty="0">
                <a:latin typeface="Verdana"/>
                <a:cs typeface="Verdana"/>
              </a:rPr>
              <a:t>the </a:t>
            </a:r>
            <a:r>
              <a:rPr sz="2800" spc="-969" dirty="0">
                <a:latin typeface="Verdana"/>
                <a:cs typeface="Verdana"/>
              </a:rPr>
              <a:t> </a:t>
            </a:r>
            <a:r>
              <a:rPr lang="es-ES" sz="2800" spc="-10" dirty="0">
                <a:latin typeface="Verdana"/>
                <a:cs typeface="Verdana"/>
              </a:rPr>
              <a:t>Mi</a:t>
            </a:r>
            <a:r>
              <a:rPr sz="2800" spc="-10" dirty="0" err="1">
                <a:latin typeface="Verdana"/>
                <a:cs typeface="Verdana"/>
              </a:rPr>
              <a:t>ddle</a:t>
            </a:r>
            <a:r>
              <a:rPr sz="2800" spc="-10" dirty="0">
                <a:latin typeface="Verdana"/>
                <a:cs typeface="Verdana"/>
              </a:rPr>
              <a:t> </a:t>
            </a:r>
            <a:r>
              <a:rPr lang="es-ES" sz="2800" spc="-10" dirty="0">
                <a:latin typeface="Verdana"/>
                <a:cs typeface="Verdana"/>
              </a:rPr>
              <a:t>A</a:t>
            </a:r>
            <a:r>
              <a:rPr sz="2800" spc="-10" dirty="0" err="1">
                <a:latin typeface="Verdana"/>
                <a:cs typeface="Verdana"/>
              </a:rPr>
              <a:t>ges</a:t>
            </a:r>
            <a:endParaRPr sz="2800" dirty="0">
              <a:latin typeface="Verdana"/>
              <a:cs typeface="Verdana"/>
            </a:endParaRPr>
          </a:p>
          <a:p>
            <a:pPr marL="368300" marR="410845" indent="-342900">
              <a:lnSpc>
                <a:spcPts val="3060"/>
              </a:lnSpc>
              <a:spcBef>
                <a:spcPts val="690"/>
              </a:spcBef>
              <a:buChar char="•"/>
              <a:tabLst>
                <a:tab pos="367665" algn="l"/>
                <a:tab pos="368300" algn="l"/>
              </a:tabLst>
            </a:pPr>
            <a:r>
              <a:rPr sz="2800" spc="-10" dirty="0">
                <a:latin typeface="Arial MT"/>
                <a:cs typeface="Arial MT"/>
              </a:rPr>
              <a:t>“</a:t>
            </a:r>
            <a:r>
              <a:rPr sz="2800" spc="-10" dirty="0">
                <a:latin typeface="Verdana"/>
                <a:cs typeface="Verdana"/>
              </a:rPr>
              <a:t>Rebirth</a:t>
            </a:r>
            <a:r>
              <a:rPr sz="2800" spc="-10" dirty="0">
                <a:latin typeface="Arial MT"/>
                <a:cs typeface="Arial MT"/>
              </a:rPr>
              <a:t>”</a:t>
            </a:r>
            <a:r>
              <a:rPr sz="2800" spc="180" dirty="0">
                <a:latin typeface="Arial MT"/>
                <a:cs typeface="Arial MT"/>
              </a:rPr>
              <a:t> </a:t>
            </a:r>
            <a:r>
              <a:rPr sz="2800" spc="-5" dirty="0">
                <a:latin typeface="Verdana"/>
                <a:cs typeface="Verdana"/>
              </a:rPr>
              <a:t>of</a:t>
            </a:r>
            <a:r>
              <a:rPr sz="2800" spc="-30" dirty="0">
                <a:latin typeface="Verdana"/>
                <a:cs typeface="Verdana"/>
              </a:rPr>
              <a:t> </a:t>
            </a:r>
            <a:r>
              <a:rPr sz="2800" spc="-10" dirty="0">
                <a:latin typeface="Verdana"/>
                <a:cs typeface="Verdana"/>
              </a:rPr>
              <a:t>classical </a:t>
            </a:r>
            <a:r>
              <a:rPr sz="2800" spc="-969" dirty="0">
                <a:latin typeface="Verdana"/>
                <a:cs typeface="Verdana"/>
              </a:rPr>
              <a:t> </a:t>
            </a:r>
            <a:r>
              <a:rPr sz="2800" spc="-10" dirty="0">
                <a:latin typeface="Verdana"/>
                <a:cs typeface="Verdana"/>
              </a:rPr>
              <a:t>Greece</a:t>
            </a:r>
            <a:r>
              <a:rPr sz="2800" spc="-15" dirty="0">
                <a:latin typeface="Verdana"/>
                <a:cs typeface="Verdana"/>
              </a:rPr>
              <a:t> </a:t>
            </a:r>
            <a:r>
              <a:rPr sz="2800" spc="-5" dirty="0">
                <a:latin typeface="Verdana"/>
                <a:cs typeface="Verdana"/>
              </a:rPr>
              <a:t>and</a:t>
            </a:r>
            <a:r>
              <a:rPr sz="2800" spc="-20" dirty="0">
                <a:latin typeface="Verdana"/>
                <a:cs typeface="Verdana"/>
              </a:rPr>
              <a:t> </a:t>
            </a:r>
            <a:r>
              <a:rPr sz="2800" spc="-5" dirty="0">
                <a:latin typeface="Verdana"/>
                <a:cs typeface="Verdana"/>
              </a:rPr>
              <a:t>Rome</a:t>
            </a:r>
            <a:endParaRPr sz="2800" dirty="0">
              <a:latin typeface="Verdana"/>
              <a:cs typeface="Verdana"/>
            </a:endParaRPr>
          </a:p>
          <a:p>
            <a:pPr marL="368300" marR="500380" indent="-342900">
              <a:lnSpc>
                <a:spcPct val="91000"/>
              </a:lnSpc>
              <a:spcBef>
                <a:spcPts val="640"/>
              </a:spcBef>
              <a:buChar char="•"/>
              <a:tabLst>
                <a:tab pos="368300" algn="l"/>
              </a:tabLst>
            </a:pPr>
            <a:r>
              <a:rPr sz="2800" spc="-204" dirty="0">
                <a:latin typeface="Verdana"/>
                <a:cs typeface="Verdana"/>
              </a:rPr>
              <a:t>1</a:t>
            </a:r>
            <a:r>
              <a:rPr sz="2400" spc="-307" baseline="29513" dirty="0">
                <a:latin typeface="Verdana"/>
                <a:cs typeface="Verdana"/>
              </a:rPr>
              <a:t>st</a:t>
            </a:r>
            <a:r>
              <a:rPr sz="2400" spc="-300" baseline="29513" dirty="0">
                <a:latin typeface="Verdana"/>
                <a:cs typeface="Verdana"/>
              </a:rPr>
              <a:t> </a:t>
            </a:r>
            <a:r>
              <a:rPr sz="2800" spc="-10" dirty="0">
                <a:latin typeface="Verdana"/>
                <a:cs typeface="Verdana"/>
              </a:rPr>
              <a:t>period </a:t>
            </a:r>
            <a:r>
              <a:rPr sz="2800" dirty="0">
                <a:latin typeface="Verdana"/>
                <a:cs typeface="Verdana"/>
              </a:rPr>
              <a:t>to </a:t>
            </a:r>
            <a:r>
              <a:rPr sz="2800" spc="-5" dirty="0">
                <a:latin typeface="Verdana"/>
                <a:cs typeface="Verdana"/>
              </a:rPr>
              <a:t>name </a:t>
            </a:r>
            <a:r>
              <a:rPr sz="2800" dirty="0">
                <a:latin typeface="Verdana"/>
                <a:cs typeface="Verdana"/>
              </a:rPr>
              <a:t> </a:t>
            </a:r>
            <a:r>
              <a:rPr sz="2800" spc="-10" dirty="0">
                <a:latin typeface="Verdana"/>
                <a:cs typeface="Verdana"/>
              </a:rPr>
              <a:t>itself </a:t>
            </a:r>
            <a:r>
              <a:rPr sz="2800" spc="-5" dirty="0">
                <a:latin typeface="Verdana"/>
                <a:cs typeface="Verdana"/>
              </a:rPr>
              <a:t>and say </a:t>
            </a:r>
            <a:r>
              <a:rPr sz="2800" spc="-10" dirty="0">
                <a:latin typeface="Verdana"/>
                <a:cs typeface="Verdana"/>
              </a:rPr>
              <a:t>bad </a:t>
            </a:r>
            <a:r>
              <a:rPr sz="2800" spc="-5" dirty="0">
                <a:latin typeface="Verdana"/>
                <a:cs typeface="Verdana"/>
              </a:rPr>
              <a:t> </a:t>
            </a:r>
            <a:r>
              <a:rPr sz="2800" spc="-10" dirty="0">
                <a:latin typeface="Verdana"/>
                <a:cs typeface="Verdana"/>
              </a:rPr>
              <a:t>things</a:t>
            </a:r>
            <a:r>
              <a:rPr sz="2800" spc="-40" dirty="0">
                <a:latin typeface="Verdana"/>
                <a:cs typeface="Verdana"/>
              </a:rPr>
              <a:t> </a:t>
            </a:r>
            <a:r>
              <a:rPr sz="2800" spc="-10" dirty="0">
                <a:latin typeface="Verdana"/>
                <a:cs typeface="Verdana"/>
              </a:rPr>
              <a:t>about</a:t>
            </a:r>
            <a:r>
              <a:rPr sz="2800" spc="-35" dirty="0">
                <a:latin typeface="Verdana"/>
                <a:cs typeface="Verdana"/>
              </a:rPr>
              <a:t> </a:t>
            </a:r>
            <a:r>
              <a:rPr sz="2800" spc="-10" dirty="0">
                <a:latin typeface="Verdana"/>
                <a:cs typeface="Verdana"/>
              </a:rPr>
              <a:t>earlier </a:t>
            </a:r>
            <a:r>
              <a:rPr sz="2800" spc="-969" dirty="0">
                <a:latin typeface="Verdana"/>
                <a:cs typeface="Verdana"/>
              </a:rPr>
              <a:t> </a:t>
            </a:r>
            <a:r>
              <a:rPr sz="2800" spc="-5" dirty="0">
                <a:latin typeface="Verdana"/>
                <a:cs typeface="Verdana"/>
              </a:rPr>
              <a:t>times</a:t>
            </a:r>
            <a:r>
              <a:rPr sz="2800" spc="-25" dirty="0">
                <a:latin typeface="Verdana"/>
                <a:cs typeface="Verdana"/>
              </a:rPr>
              <a:t> </a:t>
            </a:r>
            <a:r>
              <a:rPr sz="2800" spc="-10" dirty="0">
                <a:latin typeface="Verdana"/>
                <a:cs typeface="Verdana"/>
              </a:rPr>
              <a:t>(Dark</a:t>
            </a:r>
            <a:r>
              <a:rPr sz="2800" spc="-20" dirty="0">
                <a:latin typeface="Verdana"/>
                <a:cs typeface="Verdana"/>
              </a:rPr>
              <a:t> </a:t>
            </a:r>
            <a:r>
              <a:rPr sz="2800" spc="-10" dirty="0">
                <a:latin typeface="Verdana"/>
                <a:cs typeface="Verdana"/>
              </a:rPr>
              <a:t>Ages)</a:t>
            </a:r>
            <a:endParaRPr sz="2800" dirty="0">
              <a:latin typeface="Verdana"/>
              <a:cs typeface="Verdana"/>
            </a:endParaRPr>
          </a:p>
          <a:p>
            <a:pPr marL="368300" indent="-342900">
              <a:lnSpc>
                <a:spcPct val="100000"/>
              </a:lnSpc>
              <a:spcBef>
                <a:spcPts val="390"/>
              </a:spcBef>
              <a:buChar char="•"/>
              <a:tabLst>
                <a:tab pos="368300" algn="l"/>
              </a:tabLst>
            </a:pPr>
            <a:r>
              <a:rPr sz="2800" spc="-10" dirty="0">
                <a:latin typeface="Verdana"/>
                <a:cs typeface="Verdana"/>
              </a:rPr>
              <a:t>NAMES</a:t>
            </a:r>
            <a:r>
              <a:rPr sz="2800" spc="-45" dirty="0">
                <a:latin typeface="Verdana"/>
                <a:cs typeface="Verdana"/>
              </a:rPr>
              <a:t> </a:t>
            </a:r>
            <a:r>
              <a:rPr sz="2800" spc="-5" dirty="0">
                <a:latin typeface="Verdana"/>
                <a:cs typeface="Verdana"/>
              </a:rPr>
              <a:t>FOR</a:t>
            </a:r>
            <a:r>
              <a:rPr sz="2800" spc="-50" dirty="0">
                <a:latin typeface="Verdana"/>
                <a:cs typeface="Verdana"/>
              </a:rPr>
              <a:t> </a:t>
            </a:r>
            <a:r>
              <a:rPr sz="2800" spc="-5" dirty="0">
                <a:latin typeface="Verdana"/>
                <a:cs typeface="Verdana"/>
              </a:rPr>
              <a:t>ARTISITS</a:t>
            </a:r>
            <a:endParaRPr sz="2800" dirty="0">
              <a:latin typeface="Verdana"/>
              <a:cs typeface="Verdana"/>
            </a:endParaRPr>
          </a:p>
          <a:p>
            <a:pPr marL="368300" indent="-342900">
              <a:lnSpc>
                <a:spcPct val="100000"/>
              </a:lnSpc>
              <a:spcBef>
                <a:spcPts val="390"/>
              </a:spcBef>
              <a:buChar char="•"/>
              <a:tabLst>
                <a:tab pos="368300" algn="l"/>
              </a:tabLst>
            </a:pPr>
            <a:r>
              <a:rPr sz="2800" spc="-10" dirty="0">
                <a:latin typeface="Verdana"/>
                <a:cs typeface="Verdana"/>
              </a:rPr>
              <a:t>Began</a:t>
            </a:r>
            <a:r>
              <a:rPr sz="2800" spc="-40" dirty="0">
                <a:latin typeface="Verdana"/>
                <a:cs typeface="Verdana"/>
              </a:rPr>
              <a:t> </a:t>
            </a:r>
            <a:r>
              <a:rPr sz="2800" spc="-5" dirty="0">
                <a:latin typeface="Verdana"/>
                <a:cs typeface="Verdana"/>
              </a:rPr>
              <a:t>in</a:t>
            </a:r>
            <a:r>
              <a:rPr sz="2800" spc="-35" dirty="0">
                <a:latin typeface="Verdana"/>
                <a:cs typeface="Verdana"/>
              </a:rPr>
              <a:t> </a:t>
            </a:r>
            <a:r>
              <a:rPr sz="2800" spc="-5" dirty="0">
                <a:latin typeface="Verdana"/>
                <a:cs typeface="Verdana"/>
              </a:rPr>
              <a:t>Italy</a:t>
            </a:r>
            <a:endParaRPr sz="2800" dirty="0">
              <a:latin typeface="Verdana"/>
              <a:cs typeface="Verdana"/>
            </a:endParaRPr>
          </a:p>
          <a:p>
            <a:pPr marL="368300" marR="681355" indent="-342900">
              <a:lnSpc>
                <a:spcPts val="3050"/>
              </a:lnSpc>
              <a:spcBef>
                <a:spcPts val="760"/>
              </a:spcBef>
              <a:buChar char="•"/>
              <a:tabLst>
                <a:tab pos="368300" algn="l"/>
              </a:tabLst>
            </a:pPr>
            <a:r>
              <a:rPr sz="2800" spc="-10" dirty="0">
                <a:latin typeface="Verdana"/>
                <a:cs typeface="Verdana"/>
              </a:rPr>
              <a:t>Moved</a:t>
            </a:r>
            <a:r>
              <a:rPr sz="2800" spc="-40" dirty="0">
                <a:latin typeface="Verdana"/>
                <a:cs typeface="Verdana"/>
              </a:rPr>
              <a:t> </a:t>
            </a:r>
            <a:r>
              <a:rPr sz="2800" spc="-5" dirty="0">
                <a:latin typeface="Verdana"/>
                <a:cs typeface="Verdana"/>
              </a:rPr>
              <a:t>to</a:t>
            </a:r>
            <a:r>
              <a:rPr sz="2800" spc="-40" dirty="0">
                <a:latin typeface="Verdana"/>
                <a:cs typeface="Verdana"/>
              </a:rPr>
              <a:t> </a:t>
            </a:r>
            <a:r>
              <a:rPr sz="2800" spc="-10" dirty="0">
                <a:latin typeface="Verdana"/>
                <a:cs typeface="Verdana"/>
              </a:rPr>
              <a:t>northern </a:t>
            </a:r>
            <a:r>
              <a:rPr sz="2800" spc="-969" dirty="0">
                <a:latin typeface="Verdana"/>
                <a:cs typeface="Verdana"/>
              </a:rPr>
              <a:t> </a:t>
            </a:r>
            <a:r>
              <a:rPr sz="2800" spc="-10" dirty="0">
                <a:latin typeface="Verdana"/>
                <a:cs typeface="Verdana"/>
              </a:rPr>
              <a:t>Europe</a:t>
            </a:r>
            <a:r>
              <a:rPr lang="es-ES" sz="2800" spc="-10" dirty="0">
                <a:latin typeface="Verdana"/>
                <a:cs typeface="Verdana"/>
              </a:rPr>
              <a:t> and Spain</a:t>
            </a:r>
            <a:endParaRPr sz="2800" dirty="0">
              <a:latin typeface="Verdana"/>
              <a:cs typeface="Verdan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26" name="!!BGRectangle">
            <a:extLst>
              <a:ext uri="{FF2B5EF4-FFF2-40B4-BE49-F238E27FC236}">
                <a16:creationId xmlns:a16="http://schemas.microsoft.com/office/drawing/2014/main" id="{9B76D444-2756-434F-AE61-96D69830C1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bject 3"/>
          <p:cNvSpPr txBox="1">
            <a:spLocks noGrp="1"/>
          </p:cNvSpPr>
          <p:nvPr>
            <p:ph type="title"/>
          </p:nvPr>
        </p:nvSpPr>
        <p:spPr>
          <a:xfrm>
            <a:off x="5016136" y="932961"/>
            <a:ext cx="3665764" cy="1777419"/>
          </a:xfrm>
          <a:prstGeom prst="rect">
            <a:avLst/>
          </a:prstGeom>
        </p:spPr>
        <p:txBody>
          <a:bodyPr vert="horz" lIns="91440" tIns="45720" rIns="91440" bIns="45720" rtlCol="0" anchor="b">
            <a:normAutofit/>
          </a:bodyPr>
          <a:lstStyle/>
          <a:p>
            <a:pPr marL="12700" algn="l" rtl="0">
              <a:lnSpc>
                <a:spcPct val="90000"/>
              </a:lnSpc>
              <a:spcBef>
                <a:spcPct val="0"/>
              </a:spcBef>
            </a:pPr>
            <a:r>
              <a:rPr lang="en-US" sz="3500" i="1" kern="1200" spc="-370">
                <a:latin typeface="+mj-lt"/>
                <a:cs typeface="+mj-cs"/>
              </a:rPr>
              <a:t>E</a:t>
            </a:r>
            <a:r>
              <a:rPr lang="en-US" sz="3500" i="1" kern="1200" spc="-260">
                <a:latin typeface="+mj-lt"/>
                <a:cs typeface="+mj-cs"/>
              </a:rPr>
              <a:t>c</a:t>
            </a:r>
            <a:r>
              <a:rPr lang="en-US" sz="3500" i="1" kern="1200" spc="-570">
                <a:latin typeface="+mj-lt"/>
                <a:cs typeface="+mj-cs"/>
              </a:rPr>
              <a:t>onom</a:t>
            </a:r>
            <a:r>
              <a:rPr lang="en-US" sz="3500" i="1" kern="1200" spc="-280">
                <a:latin typeface="+mj-lt"/>
                <a:cs typeface="+mj-cs"/>
              </a:rPr>
              <a:t>i</a:t>
            </a:r>
            <a:r>
              <a:rPr lang="en-US" sz="3500" i="1" kern="1200" spc="-690">
                <a:latin typeface="+mj-lt"/>
                <a:cs typeface="+mj-cs"/>
              </a:rPr>
              <a:t>c</a:t>
            </a:r>
            <a:r>
              <a:rPr lang="en-US" sz="3500" i="1" kern="1200" spc="-220">
                <a:latin typeface="+mj-lt"/>
                <a:cs typeface="+mj-cs"/>
              </a:rPr>
              <a:t> </a:t>
            </a:r>
            <a:r>
              <a:rPr lang="en-US" sz="3500" i="1" kern="1200" spc="-395">
                <a:latin typeface="+mj-lt"/>
                <a:cs typeface="+mj-cs"/>
              </a:rPr>
              <a:t>Fo</a:t>
            </a:r>
            <a:r>
              <a:rPr lang="en-US" sz="3500" i="1" kern="1200" spc="-355">
                <a:latin typeface="+mj-lt"/>
                <a:cs typeface="+mj-cs"/>
              </a:rPr>
              <a:t>u</a:t>
            </a:r>
            <a:r>
              <a:rPr lang="en-US" sz="3500" i="1" kern="1200" spc="-345">
                <a:latin typeface="+mj-lt"/>
                <a:cs typeface="+mj-cs"/>
              </a:rPr>
              <a:t>n</a:t>
            </a:r>
            <a:r>
              <a:rPr lang="en-US" sz="3500" i="1" kern="1200" spc="-335">
                <a:latin typeface="+mj-lt"/>
                <a:cs typeface="+mj-cs"/>
              </a:rPr>
              <a:t>d</a:t>
            </a:r>
            <a:r>
              <a:rPr lang="en-US" sz="3500" i="1" kern="1200" spc="-200">
                <a:latin typeface="+mj-lt"/>
                <a:cs typeface="+mj-cs"/>
              </a:rPr>
              <a:t>at</a:t>
            </a:r>
            <a:r>
              <a:rPr lang="en-US" sz="3500" i="1" kern="1200" spc="-135">
                <a:latin typeface="+mj-lt"/>
                <a:cs typeface="+mj-cs"/>
              </a:rPr>
              <a:t>i</a:t>
            </a:r>
            <a:r>
              <a:rPr lang="en-US" sz="3500" i="1" kern="1200" spc="-475">
                <a:latin typeface="+mj-lt"/>
                <a:cs typeface="+mj-cs"/>
              </a:rPr>
              <a:t>ons</a:t>
            </a:r>
            <a:endParaRPr lang="en-US" sz="3500" kern="1200">
              <a:latin typeface="+mj-lt"/>
              <a:cs typeface="+mj-cs"/>
            </a:endParaRPr>
          </a:p>
        </p:txBody>
      </p:sp>
      <p:pic>
        <p:nvPicPr>
          <p:cNvPr id="5" name="object 5"/>
          <p:cNvPicPr/>
          <p:nvPr/>
        </p:nvPicPr>
        <p:blipFill rotWithShape="1">
          <a:blip r:embed="rId2" cstate="print"/>
          <a:srcRect l="22478" r="-1" b="-1"/>
          <a:stretch/>
        </p:blipFill>
        <p:spPr>
          <a:xfrm>
            <a:off x="293926" y="573678"/>
            <a:ext cx="4125673" cy="5710645"/>
          </a:xfrm>
          <a:prstGeom prst="rect">
            <a:avLst/>
          </a:prstGeom>
        </p:spPr>
      </p:pic>
      <p:sp>
        <p:nvSpPr>
          <p:cNvPr id="28" name="!!Line">
            <a:extLst>
              <a:ext uri="{FF2B5EF4-FFF2-40B4-BE49-F238E27FC236}">
                <a16:creationId xmlns:a16="http://schemas.microsoft.com/office/drawing/2014/main" id="{0AF80B57-54E2-4D01-8731-3F38B0C56C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1144" y="1417320"/>
            <a:ext cx="6858" cy="40233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bject 4"/>
          <p:cNvSpPr txBox="1"/>
          <p:nvPr/>
        </p:nvSpPr>
        <p:spPr>
          <a:xfrm>
            <a:off x="5016136" y="2894529"/>
            <a:ext cx="3665764" cy="3210179"/>
          </a:xfrm>
          <a:prstGeom prst="rect">
            <a:avLst/>
          </a:prstGeom>
        </p:spPr>
        <p:txBody>
          <a:bodyPr vert="horz" lIns="91440" tIns="45720" rIns="91440" bIns="45720" rtlCol="0" anchor="t">
            <a:normAutofit/>
          </a:bodyPr>
          <a:lstStyle/>
          <a:p>
            <a:pPr marL="355600" marR="5080" indent="-228600">
              <a:lnSpc>
                <a:spcPct val="90000"/>
              </a:lnSpc>
              <a:spcBef>
                <a:spcPts val="225"/>
              </a:spcBef>
              <a:buFont typeface="Arial" panose="020B0604020202020204" pitchFamily="34" charset="0"/>
              <a:buChar char="•"/>
              <a:tabLst>
                <a:tab pos="354965" algn="l"/>
                <a:tab pos="355600" algn="l"/>
              </a:tabLst>
            </a:pPr>
            <a:r>
              <a:rPr lang="en-US" sz="1700" spc="-5"/>
              <a:t>Increased demand for </a:t>
            </a:r>
            <a:r>
              <a:rPr lang="en-US" sz="1700"/>
              <a:t> </a:t>
            </a:r>
            <a:r>
              <a:rPr lang="en-US" sz="1700" u="heavy" spc="-5">
                <a:uFill>
                  <a:solidFill>
                    <a:srgbClr val="000000"/>
                  </a:solidFill>
                </a:uFill>
              </a:rPr>
              <a:t>Middle</a:t>
            </a:r>
            <a:r>
              <a:rPr lang="en-US" sz="1700" spc="-5"/>
              <a:t> </a:t>
            </a:r>
            <a:r>
              <a:rPr lang="en-US" sz="1700" u="heavy" spc="-10">
                <a:uFill>
                  <a:solidFill>
                    <a:srgbClr val="000000"/>
                  </a:solidFill>
                </a:uFill>
              </a:rPr>
              <a:t>Eastern</a:t>
            </a:r>
            <a:r>
              <a:rPr lang="en-US" sz="1700" spc="5"/>
              <a:t> </a:t>
            </a:r>
            <a:r>
              <a:rPr lang="en-US" sz="1700" spc="-10"/>
              <a:t>products</a:t>
            </a:r>
            <a:endParaRPr lang="en-US" sz="1700"/>
          </a:p>
          <a:p>
            <a:pPr marL="355600" marR="284480" indent="-228600">
              <a:lnSpc>
                <a:spcPct val="90000"/>
              </a:lnSpc>
              <a:spcBef>
                <a:spcPts val="635"/>
              </a:spcBef>
              <a:buFont typeface="Arial" panose="020B0604020202020204" pitchFamily="34" charset="0"/>
              <a:buChar char="•"/>
              <a:tabLst>
                <a:tab pos="354965" algn="l"/>
                <a:tab pos="355600" algn="l"/>
              </a:tabLst>
            </a:pPr>
            <a:r>
              <a:rPr lang="en-US" sz="1700" spc="-5"/>
              <a:t>Encouraged</a:t>
            </a:r>
            <a:r>
              <a:rPr lang="en-US" sz="1700" spc="-35"/>
              <a:t> </a:t>
            </a:r>
            <a:r>
              <a:rPr lang="en-US" sz="1700" spc="-5"/>
              <a:t>the</a:t>
            </a:r>
            <a:r>
              <a:rPr lang="en-US" sz="1700" spc="-45"/>
              <a:t> </a:t>
            </a:r>
            <a:r>
              <a:rPr lang="en-US" sz="1700" spc="-5"/>
              <a:t>use</a:t>
            </a:r>
            <a:r>
              <a:rPr lang="en-US" sz="1700" spc="-30"/>
              <a:t> </a:t>
            </a:r>
            <a:r>
              <a:rPr lang="en-US" sz="1700" spc="-5"/>
              <a:t>of </a:t>
            </a:r>
            <a:r>
              <a:rPr lang="en-US" sz="1700" spc="-819"/>
              <a:t> </a:t>
            </a:r>
            <a:r>
              <a:rPr lang="en-US" sz="1700" u="heavy" spc="-5">
                <a:uFill>
                  <a:solidFill>
                    <a:srgbClr val="000000"/>
                  </a:solidFill>
                </a:uFill>
              </a:rPr>
              <a:t>credit</a:t>
            </a:r>
            <a:r>
              <a:rPr lang="en-US" sz="1700" spc="-10"/>
              <a:t> </a:t>
            </a:r>
            <a:r>
              <a:rPr lang="en-US" sz="1700" spc="-5"/>
              <a:t>and</a:t>
            </a:r>
            <a:r>
              <a:rPr lang="en-US" sz="1700" spc="-10"/>
              <a:t> </a:t>
            </a:r>
            <a:r>
              <a:rPr lang="en-US" sz="1700" u="heavy" spc="-5">
                <a:uFill>
                  <a:solidFill>
                    <a:srgbClr val="000000"/>
                  </a:solidFill>
                </a:uFill>
              </a:rPr>
              <a:t>banking</a:t>
            </a:r>
            <a:endParaRPr lang="en-US" sz="1700"/>
          </a:p>
          <a:p>
            <a:pPr marL="355600" marR="766445" indent="-228600">
              <a:lnSpc>
                <a:spcPct val="90000"/>
              </a:lnSpc>
              <a:spcBef>
                <a:spcPts val="740"/>
              </a:spcBef>
              <a:buFont typeface="Arial" panose="020B0604020202020204" pitchFamily="34" charset="0"/>
              <a:buChar char="•"/>
              <a:tabLst>
                <a:tab pos="354965" algn="l"/>
                <a:tab pos="355600" algn="l"/>
              </a:tabLst>
            </a:pPr>
            <a:r>
              <a:rPr lang="en-US" sz="1700" spc="-10"/>
              <a:t>Letters </a:t>
            </a:r>
            <a:r>
              <a:rPr lang="en-US" sz="1700" spc="-5"/>
              <a:t>of </a:t>
            </a:r>
            <a:r>
              <a:rPr lang="en-US" sz="1700"/>
              <a:t>credit </a:t>
            </a:r>
            <a:r>
              <a:rPr lang="en-US" sz="1700" spc="5"/>
              <a:t> </a:t>
            </a:r>
            <a:r>
              <a:rPr lang="en-US" sz="1700" u="heavy" spc="-10">
                <a:uFill>
                  <a:solidFill>
                    <a:srgbClr val="000000"/>
                  </a:solidFill>
                </a:uFill>
              </a:rPr>
              <a:t>expanded</a:t>
            </a:r>
            <a:r>
              <a:rPr lang="en-US" sz="1700" spc="-10"/>
              <a:t> </a:t>
            </a:r>
            <a:r>
              <a:rPr lang="en-US" sz="1700" spc="-5"/>
              <a:t>supply of </a:t>
            </a:r>
            <a:r>
              <a:rPr lang="en-US" sz="1700" spc="-819"/>
              <a:t> </a:t>
            </a:r>
            <a:r>
              <a:rPr lang="en-US" sz="1700" u="heavy">
                <a:uFill>
                  <a:solidFill>
                    <a:srgbClr val="000000"/>
                  </a:solidFill>
                </a:uFill>
              </a:rPr>
              <a:t>money</a:t>
            </a:r>
            <a:r>
              <a:rPr lang="en-US" sz="1700" spc="-40"/>
              <a:t> </a:t>
            </a:r>
            <a:r>
              <a:rPr lang="en-US" sz="1700" spc="-5"/>
              <a:t>and</a:t>
            </a:r>
            <a:r>
              <a:rPr lang="en-US" sz="1700" spc="-35"/>
              <a:t> </a:t>
            </a:r>
            <a:r>
              <a:rPr lang="en-US" sz="1700" spc="-5"/>
              <a:t>sped</a:t>
            </a:r>
            <a:r>
              <a:rPr lang="en-US" sz="1700" spc="-35"/>
              <a:t> </a:t>
            </a:r>
            <a:r>
              <a:rPr lang="en-US" sz="1700" spc="-5"/>
              <a:t>up </a:t>
            </a:r>
            <a:r>
              <a:rPr lang="en-US" sz="1700" spc="-819"/>
              <a:t> </a:t>
            </a:r>
            <a:r>
              <a:rPr lang="en-US" sz="1700" spc="-10"/>
              <a:t>trade.</a:t>
            </a:r>
            <a:endParaRPr lang="en-US" sz="1700"/>
          </a:p>
          <a:p>
            <a:pPr marL="355600" marR="321310" indent="-228600">
              <a:lnSpc>
                <a:spcPct val="90000"/>
              </a:lnSpc>
              <a:spcBef>
                <a:spcPts val="740"/>
              </a:spcBef>
              <a:buFont typeface="Arial" panose="020B0604020202020204" pitchFamily="34" charset="0"/>
              <a:buChar char="•"/>
              <a:tabLst>
                <a:tab pos="354965" algn="l"/>
                <a:tab pos="355600" algn="l"/>
              </a:tabLst>
            </a:pPr>
            <a:r>
              <a:rPr lang="en-US" sz="1700" spc="-5"/>
              <a:t>New </a:t>
            </a:r>
            <a:r>
              <a:rPr lang="en-US" sz="1700" u="heavy" spc="-5">
                <a:uFill>
                  <a:solidFill>
                    <a:srgbClr val="000000"/>
                  </a:solidFill>
                </a:uFill>
              </a:rPr>
              <a:t>accounting</a:t>
            </a:r>
            <a:r>
              <a:rPr lang="en-US" sz="1700" spc="-5"/>
              <a:t> and </a:t>
            </a:r>
            <a:r>
              <a:rPr lang="en-US" sz="1700"/>
              <a:t> </a:t>
            </a:r>
            <a:r>
              <a:rPr lang="en-US" sz="1700" u="heavy" spc="-5">
                <a:uFill>
                  <a:solidFill>
                    <a:srgbClr val="000000"/>
                  </a:solidFill>
                </a:uFill>
              </a:rPr>
              <a:t>bookkeeping</a:t>
            </a:r>
            <a:r>
              <a:rPr lang="en-US" sz="1700" spc="-5"/>
              <a:t> </a:t>
            </a:r>
            <a:r>
              <a:rPr lang="en-US" sz="1700" spc="-10"/>
              <a:t>practices </a:t>
            </a:r>
            <a:r>
              <a:rPr lang="en-US" sz="1700" spc="-819"/>
              <a:t> </a:t>
            </a:r>
            <a:r>
              <a:rPr lang="en-US" sz="1700" spc="-5"/>
              <a:t>used</a:t>
            </a:r>
            <a:r>
              <a:rPr lang="en-US" sz="1700" spc="-30"/>
              <a:t> </a:t>
            </a:r>
            <a:r>
              <a:rPr lang="en-US" sz="1700" spc="-5"/>
              <a:t>Arabic</a:t>
            </a:r>
            <a:r>
              <a:rPr lang="en-US" sz="1700" spc="-40"/>
              <a:t> </a:t>
            </a:r>
            <a:r>
              <a:rPr lang="en-US" sz="1700" spc="-5"/>
              <a:t>numerals</a:t>
            </a:r>
            <a:endParaRPr lang="en-US" sz="1700"/>
          </a:p>
        </p:txBody>
      </p:sp>
    </p:spTree>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86001" y="497840"/>
            <a:ext cx="4495800" cy="689932"/>
          </a:xfrm>
          <a:prstGeom prst="rect">
            <a:avLst/>
          </a:prstGeom>
        </p:spPr>
        <p:txBody>
          <a:bodyPr vert="horz" wrap="square" lIns="0" tIns="12700" rIns="0" bIns="0" rtlCol="0">
            <a:spAutoFit/>
          </a:bodyPr>
          <a:lstStyle/>
          <a:p>
            <a:pPr marL="12700" algn="ctr">
              <a:lnSpc>
                <a:spcPct val="100000"/>
              </a:lnSpc>
              <a:spcBef>
                <a:spcPts val="100"/>
              </a:spcBef>
            </a:pPr>
            <a:r>
              <a:rPr lang="es-ES" sz="4400" b="1" spc="-5" dirty="0" err="1">
                <a:latin typeface="Georgia"/>
                <a:cs typeface="Georgia"/>
              </a:rPr>
              <a:t>Main</a:t>
            </a:r>
            <a:r>
              <a:rPr lang="es-ES" sz="4400" b="1" spc="-5" dirty="0">
                <a:latin typeface="Georgia"/>
                <a:cs typeface="Georgia"/>
              </a:rPr>
              <a:t> ideas</a:t>
            </a:r>
            <a:endParaRPr sz="4400" dirty="0">
              <a:latin typeface="Georgia"/>
              <a:cs typeface="Georgia"/>
            </a:endParaRPr>
          </a:p>
        </p:txBody>
      </p:sp>
      <p:grpSp>
        <p:nvGrpSpPr>
          <p:cNvPr id="3" name="object 3"/>
          <p:cNvGrpSpPr/>
          <p:nvPr/>
        </p:nvGrpSpPr>
        <p:grpSpPr>
          <a:xfrm>
            <a:off x="4866640" y="1770379"/>
            <a:ext cx="3971290" cy="4615180"/>
            <a:chOff x="4866640" y="1770379"/>
            <a:chExt cx="3971290" cy="4615180"/>
          </a:xfrm>
        </p:grpSpPr>
        <p:pic>
          <p:nvPicPr>
            <p:cNvPr id="4" name="object 4"/>
            <p:cNvPicPr/>
            <p:nvPr/>
          </p:nvPicPr>
          <p:blipFill>
            <a:blip r:embed="rId2" cstate="print"/>
            <a:stretch>
              <a:fillRect/>
            </a:stretch>
          </p:blipFill>
          <p:spPr>
            <a:xfrm>
              <a:off x="4866640" y="4260850"/>
              <a:ext cx="3971290" cy="2124710"/>
            </a:xfrm>
            <a:prstGeom prst="rect">
              <a:avLst/>
            </a:prstGeom>
          </p:spPr>
        </p:pic>
        <p:pic>
          <p:nvPicPr>
            <p:cNvPr id="5" name="object 5"/>
            <p:cNvPicPr/>
            <p:nvPr/>
          </p:nvPicPr>
          <p:blipFill>
            <a:blip r:embed="rId3" cstate="print"/>
            <a:stretch>
              <a:fillRect/>
            </a:stretch>
          </p:blipFill>
          <p:spPr>
            <a:xfrm>
              <a:off x="5096510" y="1770379"/>
              <a:ext cx="3428999" cy="2487930"/>
            </a:xfrm>
            <a:prstGeom prst="rect">
              <a:avLst/>
            </a:prstGeom>
          </p:spPr>
        </p:pic>
      </p:grpSp>
      <p:graphicFrame>
        <p:nvGraphicFramePr>
          <p:cNvPr id="8" name="object 6">
            <a:extLst>
              <a:ext uri="{FF2B5EF4-FFF2-40B4-BE49-F238E27FC236}">
                <a16:creationId xmlns:a16="http://schemas.microsoft.com/office/drawing/2014/main" id="{BE6FB19D-34C4-4734-9811-D4B6FF7FFFBE}"/>
              </a:ext>
            </a:extLst>
          </p:cNvPr>
          <p:cNvGraphicFramePr/>
          <p:nvPr>
            <p:extLst>
              <p:ext uri="{D42A27DB-BD31-4B8C-83A1-F6EECF244321}">
                <p14:modId xmlns:p14="http://schemas.microsoft.com/office/powerpoint/2010/main" val="325795115"/>
              </p:ext>
            </p:extLst>
          </p:nvPr>
        </p:nvGraphicFramePr>
        <p:xfrm>
          <a:off x="76201" y="1066800"/>
          <a:ext cx="4697094" cy="581210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DC14B3F1-8CC5-4623-94B0-4445E3775D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object 2"/>
          <p:cNvSpPr txBox="1">
            <a:spLocks noGrp="1"/>
          </p:cNvSpPr>
          <p:nvPr>
            <p:ph type="title"/>
          </p:nvPr>
        </p:nvSpPr>
        <p:spPr>
          <a:xfrm>
            <a:off x="4818183" y="365124"/>
            <a:ext cx="3697167" cy="2057400"/>
          </a:xfrm>
          <a:prstGeom prst="rect">
            <a:avLst/>
          </a:prstGeom>
        </p:spPr>
        <p:txBody>
          <a:bodyPr vert="horz" lIns="91440" tIns="45720" rIns="91440" bIns="45720" rtlCol="0" anchor="b">
            <a:normAutofit/>
          </a:bodyPr>
          <a:lstStyle/>
          <a:p>
            <a:pPr marL="944880" marR="5080" indent="-932180" algn="l" rtl="0">
              <a:lnSpc>
                <a:spcPct val="90000"/>
              </a:lnSpc>
              <a:spcBef>
                <a:spcPct val="0"/>
              </a:spcBef>
              <a:tabLst>
                <a:tab pos="2061845" algn="l"/>
              </a:tabLst>
            </a:pPr>
            <a:r>
              <a:rPr lang="en-US" sz="3200" kern="1200" spc="-5">
                <a:solidFill>
                  <a:schemeClr val="tx1"/>
                </a:solidFill>
                <a:latin typeface="+mj-lt"/>
                <a:ea typeface="+mj-ea"/>
                <a:cs typeface="+mj-cs"/>
              </a:rPr>
              <a:t>Causes of</a:t>
            </a:r>
            <a:r>
              <a:rPr lang="en-US" sz="3200" kern="1200" spc="-35">
                <a:solidFill>
                  <a:schemeClr val="tx1"/>
                </a:solidFill>
                <a:latin typeface="+mj-lt"/>
                <a:ea typeface="+mj-ea"/>
                <a:cs typeface="+mj-cs"/>
              </a:rPr>
              <a:t> </a:t>
            </a:r>
            <a:r>
              <a:rPr lang="en-US" sz="3200" kern="1200" spc="-10">
                <a:solidFill>
                  <a:schemeClr val="tx1"/>
                </a:solidFill>
                <a:latin typeface="+mj-lt"/>
                <a:ea typeface="+mj-ea"/>
                <a:cs typeface="+mj-cs"/>
              </a:rPr>
              <a:t>the</a:t>
            </a:r>
            <a:r>
              <a:rPr lang="en-US" sz="3200" kern="1200" spc="-45">
                <a:solidFill>
                  <a:schemeClr val="tx1"/>
                </a:solidFill>
                <a:latin typeface="+mj-lt"/>
                <a:ea typeface="+mj-ea"/>
                <a:cs typeface="+mj-cs"/>
              </a:rPr>
              <a:t> </a:t>
            </a:r>
            <a:r>
              <a:rPr lang="en-US" sz="3200" kern="1200" spc="-5">
                <a:solidFill>
                  <a:schemeClr val="tx1"/>
                </a:solidFill>
                <a:latin typeface="+mj-lt"/>
                <a:ea typeface="+mj-ea"/>
                <a:cs typeface="+mj-cs"/>
              </a:rPr>
              <a:t>Italian</a:t>
            </a:r>
            <a:br>
              <a:rPr lang="en-US" sz="3200" kern="1200" spc="-5">
                <a:solidFill>
                  <a:schemeClr val="tx1"/>
                </a:solidFill>
                <a:latin typeface="+mj-lt"/>
                <a:ea typeface="+mj-ea"/>
                <a:cs typeface="+mj-cs"/>
              </a:rPr>
            </a:br>
            <a:br>
              <a:rPr lang="en-US" sz="3200" kern="1200" spc="-5">
                <a:solidFill>
                  <a:schemeClr val="tx1"/>
                </a:solidFill>
                <a:latin typeface="+mj-lt"/>
                <a:ea typeface="+mj-ea"/>
                <a:cs typeface="+mj-cs"/>
              </a:rPr>
            </a:br>
            <a:r>
              <a:rPr lang="en-US" sz="3200" kern="1200" spc="-5">
                <a:solidFill>
                  <a:schemeClr val="tx1"/>
                </a:solidFill>
                <a:latin typeface="+mj-lt"/>
                <a:ea typeface="+mj-ea"/>
                <a:cs typeface="+mj-cs"/>
              </a:rPr>
              <a:t>Renaissance</a:t>
            </a:r>
            <a:br>
              <a:rPr lang="en-US" sz="3200" kern="1200" spc="-5">
                <a:solidFill>
                  <a:schemeClr val="tx1"/>
                </a:solidFill>
                <a:latin typeface="+mj-lt"/>
                <a:ea typeface="+mj-ea"/>
                <a:cs typeface="+mj-cs"/>
              </a:rPr>
            </a:br>
            <a:endParaRPr lang="en-US" sz="3200" kern="1200">
              <a:solidFill>
                <a:schemeClr val="tx1"/>
              </a:solidFill>
              <a:latin typeface="+mj-lt"/>
              <a:ea typeface="+mj-ea"/>
              <a:cs typeface="+mj-cs"/>
            </a:endParaRPr>
          </a:p>
        </p:txBody>
      </p:sp>
      <p:pic>
        <p:nvPicPr>
          <p:cNvPr id="5" name="object 5"/>
          <p:cNvPicPr/>
          <p:nvPr/>
        </p:nvPicPr>
        <p:blipFill rotWithShape="1">
          <a:blip r:embed="rId2" cstate="print"/>
          <a:srcRect l="15015" r="8994" b="4"/>
          <a:stretch/>
        </p:blipFill>
        <p:spPr>
          <a:xfrm>
            <a:off x="368361" y="343454"/>
            <a:ext cx="3640263" cy="2934000"/>
          </a:xfrm>
          <a:prstGeom prst="rect">
            <a:avLst/>
          </a:prstGeom>
        </p:spPr>
      </p:pic>
      <p:pic>
        <p:nvPicPr>
          <p:cNvPr id="4" name="object 4"/>
          <p:cNvPicPr/>
          <p:nvPr/>
        </p:nvPicPr>
        <p:blipFill rotWithShape="1">
          <a:blip r:embed="rId3" cstate="print"/>
          <a:srcRect r="3" b="19016"/>
          <a:stretch/>
        </p:blipFill>
        <p:spPr>
          <a:xfrm>
            <a:off x="368361" y="3597883"/>
            <a:ext cx="3640263" cy="2936699"/>
          </a:xfrm>
          <a:prstGeom prst="rect">
            <a:avLst/>
          </a:prstGeom>
        </p:spPr>
      </p:pic>
      <p:cxnSp>
        <p:nvCxnSpPr>
          <p:cNvPr id="21" name="Straight Connector 20">
            <a:extLst>
              <a:ext uri="{FF2B5EF4-FFF2-40B4-BE49-F238E27FC236}">
                <a16:creationId xmlns:a16="http://schemas.microsoft.com/office/drawing/2014/main" id="{B8EC0F70-6AFD-45BE-8F70-52888FC304F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76985" y="1417320"/>
            <a:ext cx="0" cy="402336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object 3"/>
          <p:cNvSpPr txBox="1"/>
          <p:nvPr/>
        </p:nvSpPr>
        <p:spPr>
          <a:xfrm>
            <a:off x="4818183" y="2624962"/>
            <a:ext cx="3697167" cy="3538094"/>
          </a:xfrm>
          <a:prstGeom prst="rect">
            <a:avLst/>
          </a:prstGeom>
        </p:spPr>
        <p:txBody>
          <a:bodyPr vert="horz" lIns="91440" tIns="45720" rIns="91440" bIns="45720" rtlCol="0">
            <a:normAutofit/>
          </a:bodyPr>
          <a:lstStyle/>
          <a:p>
            <a:pPr marL="355600" indent="-228600">
              <a:lnSpc>
                <a:spcPct val="90000"/>
              </a:lnSpc>
              <a:spcBef>
                <a:spcPts val="890"/>
              </a:spcBef>
              <a:buFont typeface="Arial" panose="020B0604020202020204" pitchFamily="34" charset="0"/>
              <a:buChar char="•"/>
              <a:tabLst>
                <a:tab pos="354965" algn="l"/>
                <a:tab pos="355600" algn="l"/>
              </a:tabLst>
            </a:pPr>
            <a:r>
              <a:rPr lang="en-US" sz="1700"/>
              <a:t>Crusades</a:t>
            </a:r>
          </a:p>
          <a:p>
            <a:pPr marL="355600" indent="-228600">
              <a:lnSpc>
                <a:spcPct val="90000"/>
              </a:lnSpc>
              <a:spcBef>
                <a:spcPts val="790"/>
              </a:spcBef>
              <a:buFont typeface="Arial" panose="020B0604020202020204" pitchFamily="34" charset="0"/>
              <a:buChar char="•"/>
              <a:tabLst>
                <a:tab pos="354965" algn="l"/>
                <a:tab pos="355600" algn="l"/>
              </a:tabLst>
            </a:pPr>
            <a:r>
              <a:rPr lang="en-US" sz="1700" spc="-5"/>
              <a:t>Control</a:t>
            </a:r>
            <a:r>
              <a:rPr lang="en-US" sz="1700" spc="-35"/>
              <a:t> </a:t>
            </a:r>
            <a:r>
              <a:rPr lang="en-US" sz="1700"/>
              <a:t>of</a:t>
            </a:r>
            <a:r>
              <a:rPr lang="en-US" sz="1700" spc="-30"/>
              <a:t> </a:t>
            </a:r>
            <a:r>
              <a:rPr lang="en-US" sz="1700"/>
              <a:t>Mediterranean</a:t>
            </a:r>
            <a:r>
              <a:rPr lang="en-US" sz="1700" spc="-25"/>
              <a:t> </a:t>
            </a:r>
            <a:r>
              <a:rPr lang="en-US" sz="1700" spc="-5"/>
              <a:t>Trade</a:t>
            </a:r>
            <a:endParaRPr lang="en-US" sz="1700"/>
          </a:p>
        </p:txBody>
      </p:sp>
    </p:spTree>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402070" y="3009900"/>
            <a:ext cx="2462530" cy="1148080"/>
          </a:xfrm>
          <a:prstGeom prst="rect">
            <a:avLst/>
          </a:prstGeom>
          <a:ln w="12579">
            <a:solidFill>
              <a:srgbClr val="000000"/>
            </a:solidFill>
          </a:ln>
        </p:spPr>
        <p:txBody>
          <a:bodyPr vert="horz" wrap="square" lIns="0" tIns="25400" rIns="0" bIns="0" rtlCol="0">
            <a:spAutoFit/>
          </a:bodyPr>
          <a:lstStyle/>
          <a:p>
            <a:pPr marL="89535" marR="165735">
              <a:lnSpc>
                <a:spcPct val="100000"/>
              </a:lnSpc>
              <a:spcBef>
                <a:spcPts val="200"/>
              </a:spcBef>
            </a:pPr>
            <a:r>
              <a:rPr sz="2400" spc="-10" dirty="0">
                <a:latin typeface="Arial MT"/>
                <a:cs typeface="Arial MT"/>
              </a:rPr>
              <a:t>Beginning</a:t>
            </a:r>
            <a:r>
              <a:rPr sz="2400" spc="-40" dirty="0">
                <a:latin typeface="Arial MT"/>
                <a:cs typeface="Arial MT"/>
              </a:rPr>
              <a:t> </a:t>
            </a:r>
            <a:r>
              <a:rPr sz="2400" spc="-5" dirty="0">
                <a:latin typeface="Arial MT"/>
                <a:cs typeface="Arial MT"/>
              </a:rPr>
              <a:t>of</a:t>
            </a:r>
            <a:r>
              <a:rPr sz="2400" spc="-35" dirty="0">
                <a:latin typeface="Arial MT"/>
                <a:cs typeface="Arial MT"/>
              </a:rPr>
              <a:t> </a:t>
            </a:r>
            <a:r>
              <a:rPr sz="2400" dirty="0">
                <a:latin typeface="Arial MT"/>
                <a:cs typeface="Arial MT"/>
              </a:rPr>
              <a:t>the </a:t>
            </a:r>
            <a:r>
              <a:rPr sz="2400" spc="-650" dirty="0">
                <a:latin typeface="Arial MT"/>
                <a:cs typeface="Arial MT"/>
              </a:rPr>
              <a:t> </a:t>
            </a:r>
            <a:r>
              <a:rPr sz="2400" spc="-5" dirty="0">
                <a:latin typeface="Arial MT"/>
                <a:cs typeface="Arial MT"/>
              </a:rPr>
              <a:t>Renaissance in </a:t>
            </a:r>
            <a:r>
              <a:rPr sz="2400" dirty="0">
                <a:latin typeface="Arial MT"/>
                <a:cs typeface="Arial MT"/>
              </a:rPr>
              <a:t> </a:t>
            </a:r>
            <a:r>
              <a:rPr sz="2400" spc="-5" dirty="0">
                <a:latin typeface="Arial MT"/>
                <a:cs typeface="Arial MT"/>
              </a:rPr>
              <a:t>Europe</a:t>
            </a:r>
            <a:endParaRPr sz="2400">
              <a:latin typeface="Arial MT"/>
              <a:cs typeface="Arial MT"/>
            </a:endParaRPr>
          </a:p>
        </p:txBody>
      </p:sp>
      <p:sp>
        <p:nvSpPr>
          <p:cNvPr id="3" name="object 3"/>
          <p:cNvSpPr/>
          <p:nvPr/>
        </p:nvSpPr>
        <p:spPr>
          <a:xfrm>
            <a:off x="400050" y="3382009"/>
            <a:ext cx="5810250" cy="401320"/>
          </a:xfrm>
          <a:custGeom>
            <a:avLst/>
            <a:gdLst/>
            <a:ahLst/>
            <a:cxnLst/>
            <a:rect l="l" t="t" r="r" b="b"/>
            <a:pathLst>
              <a:path w="5810250" h="401320">
                <a:moveTo>
                  <a:pt x="0" y="100329"/>
                </a:moveTo>
                <a:lnTo>
                  <a:pt x="5610860" y="100329"/>
                </a:lnTo>
                <a:lnTo>
                  <a:pt x="5610860" y="0"/>
                </a:lnTo>
                <a:lnTo>
                  <a:pt x="5810250" y="200660"/>
                </a:lnTo>
                <a:lnTo>
                  <a:pt x="5610860" y="401319"/>
                </a:lnTo>
                <a:lnTo>
                  <a:pt x="5610860" y="300989"/>
                </a:lnTo>
                <a:lnTo>
                  <a:pt x="0" y="300989"/>
                </a:lnTo>
                <a:lnTo>
                  <a:pt x="0" y="100329"/>
                </a:lnTo>
                <a:close/>
              </a:path>
              <a:path w="5810250" h="401320">
                <a:moveTo>
                  <a:pt x="0" y="0"/>
                </a:moveTo>
                <a:lnTo>
                  <a:pt x="0" y="0"/>
                </a:lnTo>
              </a:path>
              <a:path w="5810250" h="401320">
                <a:moveTo>
                  <a:pt x="5810250" y="401319"/>
                </a:moveTo>
                <a:lnTo>
                  <a:pt x="5810250" y="401319"/>
                </a:lnTo>
              </a:path>
            </a:pathLst>
          </a:custGeom>
          <a:ln w="12579">
            <a:solidFill>
              <a:srgbClr val="000000"/>
            </a:solidFill>
          </a:ln>
        </p:spPr>
        <p:txBody>
          <a:bodyPr wrap="square" lIns="0" tIns="0" rIns="0" bIns="0" rtlCol="0"/>
          <a:lstStyle/>
          <a:p>
            <a:endParaRPr/>
          </a:p>
        </p:txBody>
      </p:sp>
      <p:sp>
        <p:nvSpPr>
          <p:cNvPr id="4" name="object 4"/>
          <p:cNvSpPr txBox="1">
            <a:spLocks noGrp="1"/>
          </p:cNvSpPr>
          <p:nvPr>
            <p:ph type="title"/>
          </p:nvPr>
        </p:nvSpPr>
        <p:spPr>
          <a:xfrm>
            <a:off x="400050" y="347979"/>
            <a:ext cx="2627630" cy="904240"/>
          </a:xfrm>
          <a:prstGeom prst="rect">
            <a:avLst/>
          </a:prstGeom>
          <a:ln w="12579">
            <a:solidFill>
              <a:srgbClr val="D9ECEE"/>
            </a:solidFill>
          </a:ln>
        </p:spPr>
        <p:txBody>
          <a:bodyPr vert="horz" wrap="square" lIns="0" tIns="0" rIns="0" bIns="0" rtlCol="0">
            <a:spAutoFit/>
          </a:bodyPr>
          <a:lstStyle/>
          <a:p>
            <a:pPr marL="90170" marR="869950">
              <a:lnSpc>
                <a:spcPts val="2400"/>
              </a:lnSpc>
            </a:pPr>
            <a:r>
              <a:rPr sz="2000" b="1" spc="5" dirty="0">
                <a:latin typeface="Arial"/>
                <a:cs typeface="Arial"/>
              </a:rPr>
              <a:t>Growth</a:t>
            </a:r>
            <a:r>
              <a:rPr sz="2000" b="1" spc="-35" dirty="0">
                <a:latin typeface="Arial"/>
                <a:cs typeface="Arial"/>
              </a:rPr>
              <a:t> </a:t>
            </a:r>
            <a:r>
              <a:rPr sz="2000" b="1" spc="-5" dirty="0">
                <a:latin typeface="Arial"/>
                <a:cs typeface="Arial"/>
              </a:rPr>
              <a:t>of</a:t>
            </a:r>
            <a:r>
              <a:rPr sz="2000" b="1" spc="-35" dirty="0">
                <a:latin typeface="Arial"/>
                <a:cs typeface="Arial"/>
              </a:rPr>
              <a:t> </a:t>
            </a:r>
            <a:r>
              <a:rPr sz="2000" b="1" spc="-5" dirty="0">
                <a:latin typeface="Arial"/>
                <a:cs typeface="Arial"/>
              </a:rPr>
              <a:t>the </a:t>
            </a:r>
            <a:r>
              <a:rPr sz="2000" b="1" spc="-540" dirty="0">
                <a:latin typeface="Arial"/>
                <a:cs typeface="Arial"/>
              </a:rPr>
              <a:t> </a:t>
            </a:r>
            <a:r>
              <a:rPr sz="2000" b="1" spc="-5" dirty="0">
                <a:latin typeface="Arial"/>
                <a:cs typeface="Arial"/>
              </a:rPr>
              <a:t>Trade </a:t>
            </a:r>
            <a:r>
              <a:rPr sz="2000" b="1" dirty="0">
                <a:latin typeface="Arial"/>
                <a:cs typeface="Arial"/>
              </a:rPr>
              <a:t>and </a:t>
            </a:r>
            <a:r>
              <a:rPr sz="2000" b="1" spc="5" dirty="0">
                <a:latin typeface="Arial"/>
                <a:cs typeface="Arial"/>
              </a:rPr>
              <a:t> </a:t>
            </a:r>
            <a:r>
              <a:rPr sz="2000" b="1" spc="-5" dirty="0">
                <a:latin typeface="Arial"/>
                <a:cs typeface="Arial"/>
              </a:rPr>
              <a:t>Commerce</a:t>
            </a:r>
            <a:endParaRPr sz="2000">
              <a:latin typeface="Arial"/>
              <a:cs typeface="Arial"/>
            </a:endParaRPr>
          </a:p>
        </p:txBody>
      </p:sp>
      <p:sp>
        <p:nvSpPr>
          <p:cNvPr id="5" name="object 5"/>
          <p:cNvSpPr/>
          <p:nvPr/>
        </p:nvSpPr>
        <p:spPr>
          <a:xfrm>
            <a:off x="1461769" y="1252219"/>
            <a:ext cx="2348230" cy="2131060"/>
          </a:xfrm>
          <a:custGeom>
            <a:avLst/>
            <a:gdLst/>
            <a:ahLst/>
            <a:cxnLst/>
            <a:rect l="l" t="t" r="r" b="b"/>
            <a:pathLst>
              <a:path w="2348229" h="2131060">
                <a:moveTo>
                  <a:pt x="0" y="0"/>
                </a:moveTo>
                <a:lnTo>
                  <a:pt x="800100" y="2131059"/>
                </a:lnTo>
              </a:path>
              <a:path w="2348229" h="2131060">
                <a:moveTo>
                  <a:pt x="208280" y="557529"/>
                </a:moveTo>
                <a:lnTo>
                  <a:pt x="2348230" y="521969"/>
                </a:lnTo>
              </a:path>
            </a:pathLst>
          </a:custGeom>
          <a:ln w="12579">
            <a:solidFill>
              <a:srgbClr val="BADFE2"/>
            </a:solidFill>
          </a:ln>
        </p:spPr>
        <p:txBody>
          <a:bodyPr wrap="square" lIns="0" tIns="0" rIns="0" bIns="0" rtlCol="0"/>
          <a:lstStyle/>
          <a:p>
            <a:endParaRPr/>
          </a:p>
        </p:txBody>
      </p:sp>
      <p:sp>
        <p:nvSpPr>
          <p:cNvPr id="6" name="object 6"/>
          <p:cNvSpPr txBox="1"/>
          <p:nvPr/>
        </p:nvSpPr>
        <p:spPr>
          <a:xfrm>
            <a:off x="1747520" y="1414779"/>
            <a:ext cx="2573655" cy="299720"/>
          </a:xfrm>
          <a:prstGeom prst="rect">
            <a:avLst/>
          </a:prstGeom>
        </p:spPr>
        <p:txBody>
          <a:bodyPr vert="horz" wrap="square" lIns="0" tIns="12700" rIns="0" bIns="0" rtlCol="0">
            <a:spAutoFit/>
          </a:bodyPr>
          <a:lstStyle/>
          <a:p>
            <a:pPr marL="12700">
              <a:lnSpc>
                <a:spcPct val="100000"/>
              </a:lnSpc>
              <a:spcBef>
                <a:spcPts val="100"/>
              </a:spcBef>
            </a:pPr>
            <a:r>
              <a:rPr sz="1800" i="1" spc="-275" dirty="0">
                <a:latin typeface="Times New Roman"/>
                <a:cs typeface="Times New Roman"/>
              </a:rPr>
              <a:t>C</a:t>
            </a:r>
            <a:r>
              <a:rPr sz="1800" i="1" spc="-110" dirty="0">
                <a:latin typeface="Times New Roman"/>
                <a:cs typeface="Times New Roman"/>
              </a:rPr>
              <a:t>r</a:t>
            </a:r>
            <a:r>
              <a:rPr sz="1800" i="1" spc="-135" dirty="0">
                <a:latin typeface="Times New Roman"/>
                <a:cs typeface="Times New Roman"/>
              </a:rPr>
              <a:t>u</a:t>
            </a:r>
            <a:r>
              <a:rPr sz="1800" i="1" spc="-125" dirty="0">
                <a:latin typeface="Times New Roman"/>
                <a:cs typeface="Times New Roman"/>
              </a:rPr>
              <a:t>s</a:t>
            </a:r>
            <a:r>
              <a:rPr sz="1800" i="1" spc="-155" dirty="0">
                <a:latin typeface="Times New Roman"/>
                <a:cs typeface="Times New Roman"/>
              </a:rPr>
              <a:t>a</a:t>
            </a:r>
            <a:r>
              <a:rPr sz="1800" i="1" spc="-165" dirty="0">
                <a:latin typeface="Times New Roman"/>
                <a:cs typeface="Times New Roman"/>
              </a:rPr>
              <a:t>d</a:t>
            </a:r>
            <a:r>
              <a:rPr sz="1800" i="1" spc="-135" dirty="0">
                <a:latin typeface="Times New Roman"/>
                <a:cs typeface="Times New Roman"/>
              </a:rPr>
              <a:t>e</a:t>
            </a:r>
            <a:r>
              <a:rPr sz="1800" i="1" spc="-125" dirty="0">
                <a:latin typeface="Times New Roman"/>
                <a:cs typeface="Times New Roman"/>
              </a:rPr>
              <a:t>s</a:t>
            </a:r>
            <a:r>
              <a:rPr sz="1800" i="1" spc="-60" dirty="0">
                <a:latin typeface="Times New Roman"/>
                <a:cs typeface="Times New Roman"/>
              </a:rPr>
              <a:t> </a:t>
            </a:r>
            <a:r>
              <a:rPr sz="1800" i="1" spc="-150" dirty="0">
                <a:latin typeface="Times New Roman"/>
                <a:cs typeface="Times New Roman"/>
              </a:rPr>
              <a:t>co</a:t>
            </a:r>
            <a:r>
              <a:rPr sz="1800" i="1" spc="-155" dirty="0">
                <a:latin typeface="Times New Roman"/>
                <a:cs typeface="Times New Roman"/>
              </a:rPr>
              <a:t>n</a:t>
            </a:r>
            <a:r>
              <a:rPr sz="1800" i="1" spc="-75" dirty="0">
                <a:latin typeface="Times New Roman"/>
                <a:cs typeface="Times New Roman"/>
              </a:rPr>
              <a:t>n</a:t>
            </a:r>
            <a:r>
              <a:rPr sz="1800" i="1" spc="-120" dirty="0">
                <a:latin typeface="Times New Roman"/>
                <a:cs typeface="Times New Roman"/>
              </a:rPr>
              <a:t>ec</a:t>
            </a:r>
            <a:r>
              <a:rPr sz="1800" i="1" spc="-75" dirty="0">
                <a:latin typeface="Times New Roman"/>
                <a:cs typeface="Times New Roman"/>
              </a:rPr>
              <a:t>t</a:t>
            </a:r>
            <a:r>
              <a:rPr sz="1800" i="1" spc="-60" dirty="0">
                <a:latin typeface="Times New Roman"/>
                <a:cs typeface="Times New Roman"/>
              </a:rPr>
              <a:t> </a:t>
            </a:r>
            <a:r>
              <a:rPr sz="1800" i="1" spc="20" dirty="0">
                <a:latin typeface="Times New Roman"/>
                <a:cs typeface="Times New Roman"/>
              </a:rPr>
              <a:t>w</a:t>
            </a:r>
            <a:r>
              <a:rPr sz="1800" i="1" spc="-5" dirty="0">
                <a:latin typeface="Times New Roman"/>
                <a:cs typeface="Times New Roman"/>
              </a:rPr>
              <a:t>it</a:t>
            </a:r>
            <a:r>
              <a:rPr sz="1800" i="1" spc="-110" dirty="0">
                <a:latin typeface="Times New Roman"/>
                <a:cs typeface="Times New Roman"/>
              </a:rPr>
              <a:t>h</a:t>
            </a:r>
            <a:r>
              <a:rPr sz="1800" i="1" spc="-55" dirty="0">
                <a:latin typeface="Times New Roman"/>
                <a:cs typeface="Times New Roman"/>
              </a:rPr>
              <a:t> </a:t>
            </a:r>
            <a:r>
              <a:rPr sz="1800" i="1" spc="-45" dirty="0">
                <a:latin typeface="Times New Roman"/>
                <a:cs typeface="Times New Roman"/>
              </a:rPr>
              <a:t>M</a:t>
            </a:r>
            <a:r>
              <a:rPr sz="1800" i="1" spc="-25" dirty="0">
                <a:latin typeface="Times New Roman"/>
                <a:cs typeface="Times New Roman"/>
              </a:rPr>
              <a:t>u</a:t>
            </a:r>
            <a:r>
              <a:rPr sz="1800" i="1" spc="-125" dirty="0">
                <a:latin typeface="Times New Roman"/>
                <a:cs typeface="Times New Roman"/>
              </a:rPr>
              <a:t>s</a:t>
            </a:r>
            <a:r>
              <a:rPr sz="1800" i="1" spc="-75" dirty="0">
                <a:latin typeface="Times New Roman"/>
                <a:cs typeface="Times New Roman"/>
              </a:rPr>
              <a:t>li</a:t>
            </a:r>
            <a:r>
              <a:rPr sz="1800" i="1" spc="-185" dirty="0">
                <a:latin typeface="Times New Roman"/>
                <a:cs typeface="Times New Roman"/>
              </a:rPr>
              <a:t>m</a:t>
            </a:r>
            <a:r>
              <a:rPr sz="1800" i="1" spc="-125" dirty="0">
                <a:latin typeface="Times New Roman"/>
                <a:cs typeface="Times New Roman"/>
              </a:rPr>
              <a:t>s</a:t>
            </a:r>
            <a:endParaRPr sz="1800">
              <a:latin typeface="Times New Roman"/>
              <a:cs typeface="Times New Roman"/>
            </a:endParaRPr>
          </a:p>
        </p:txBody>
      </p:sp>
      <p:sp>
        <p:nvSpPr>
          <p:cNvPr id="7" name="object 7"/>
          <p:cNvSpPr/>
          <p:nvPr/>
        </p:nvSpPr>
        <p:spPr>
          <a:xfrm>
            <a:off x="224790" y="2104389"/>
            <a:ext cx="1602740" cy="17780"/>
          </a:xfrm>
          <a:custGeom>
            <a:avLst/>
            <a:gdLst/>
            <a:ahLst/>
            <a:cxnLst/>
            <a:rect l="l" t="t" r="r" b="b"/>
            <a:pathLst>
              <a:path w="1602739" h="17780">
                <a:moveTo>
                  <a:pt x="1602740" y="0"/>
                </a:moveTo>
                <a:lnTo>
                  <a:pt x="0" y="17780"/>
                </a:lnTo>
              </a:path>
            </a:pathLst>
          </a:custGeom>
          <a:ln w="12579">
            <a:solidFill>
              <a:srgbClr val="BADFE2"/>
            </a:solidFill>
          </a:ln>
        </p:spPr>
        <p:txBody>
          <a:bodyPr wrap="square" lIns="0" tIns="0" rIns="0" bIns="0" rtlCol="0"/>
          <a:lstStyle/>
          <a:p>
            <a:endParaRPr/>
          </a:p>
        </p:txBody>
      </p:sp>
      <p:sp>
        <p:nvSpPr>
          <p:cNvPr id="8" name="object 8"/>
          <p:cNvSpPr txBox="1"/>
          <p:nvPr/>
        </p:nvSpPr>
        <p:spPr>
          <a:xfrm>
            <a:off x="477519" y="2156459"/>
            <a:ext cx="815975" cy="848360"/>
          </a:xfrm>
          <a:prstGeom prst="rect">
            <a:avLst/>
          </a:prstGeom>
        </p:spPr>
        <p:txBody>
          <a:bodyPr vert="horz" wrap="square" lIns="0" tIns="12700" rIns="0" bIns="0" rtlCol="0">
            <a:spAutoFit/>
          </a:bodyPr>
          <a:lstStyle/>
          <a:p>
            <a:pPr marL="12700" marR="5080" algn="just">
              <a:lnSpc>
                <a:spcPct val="100000"/>
              </a:lnSpc>
              <a:spcBef>
                <a:spcPts val="100"/>
              </a:spcBef>
            </a:pPr>
            <a:r>
              <a:rPr sz="1800" i="1" spc="-95" dirty="0">
                <a:latin typeface="Times New Roman"/>
                <a:cs typeface="Times New Roman"/>
              </a:rPr>
              <a:t>Muslims </a:t>
            </a:r>
            <a:r>
              <a:rPr sz="1800" i="1" spc="-90" dirty="0">
                <a:latin typeface="Times New Roman"/>
                <a:cs typeface="Times New Roman"/>
              </a:rPr>
              <a:t> </a:t>
            </a:r>
            <a:r>
              <a:rPr sz="1800" i="1" spc="-110" dirty="0">
                <a:latin typeface="Times New Roman"/>
                <a:cs typeface="Times New Roman"/>
              </a:rPr>
              <a:t>introduce </a:t>
            </a:r>
            <a:r>
              <a:rPr sz="1800" i="1" spc="-440" dirty="0">
                <a:latin typeface="Times New Roman"/>
                <a:cs typeface="Times New Roman"/>
              </a:rPr>
              <a:t> </a:t>
            </a:r>
            <a:r>
              <a:rPr sz="1800" i="1" spc="-75" dirty="0">
                <a:latin typeface="Times New Roman"/>
                <a:cs typeface="Times New Roman"/>
              </a:rPr>
              <a:t>ne</a:t>
            </a:r>
            <a:r>
              <a:rPr sz="1800" i="1" spc="-100" dirty="0">
                <a:latin typeface="Times New Roman"/>
                <a:cs typeface="Times New Roman"/>
              </a:rPr>
              <a:t>w</a:t>
            </a:r>
            <a:r>
              <a:rPr sz="1800" i="1" spc="-60" dirty="0">
                <a:latin typeface="Times New Roman"/>
                <a:cs typeface="Times New Roman"/>
              </a:rPr>
              <a:t> </a:t>
            </a:r>
            <a:r>
              <a:rPr sz="1800" i="1" spc="-130" dirty="0">
                <a:latin typeface="Times New Roman"/>
                <a:cs typeface="Times New Roman"/>
              </a:rPr>
              <a:t>ide</a:t>
            </a:r>
            <a:r>
              <a:rPr sz="1800" i="1" spc="-150" dirty="0">
                <a:latin typeface="Times New Roman"/>
                <a:cs typeface="Times New Roman"/>
              </a:rPr>
              <a:t>a</a:t>
            </a:r>
            <a:r>
              <a:rPr sz="1800" i="1" spc="-125" dirty="0">
                <a:latin typeface="Times New Roman"/>
                <a:cs typeface="Times New Roman"/>
              </a:rPr>
              <a:t>s</a:t>
            </a:r>
            <a:endParaRPr sz="1800">
              <a:latin typeface="Times New Roman"/>
              <a:cs typeface="Times New Roman"/>
            </a:endParaRPr>
          </a:p>
        </p:txBody>
      </p:sp>
      <p:sp>
        <p:nvSpPr>
          <p:cNvPr id="9" name="object 9"/>
          <p:cNvSpPr/>
          <p:nvPr/>
        </p:nvSpPr>
        <p:spPr>
          <a:xfrm>
            <a:off x="1827529" y="2435860"/>
            <a:ext cx="1460500" cy="0"/>
          </a:xfrm>
          <a:custGeom>
            <a:avLst/>
            <a:gdLst/>
            <a:ahLst/>
            <a:cxnLst/>
            <a:rect l="l" t="t" r="r" b="b"/>
            <a:pathLst>
              <a:path w="1460500">
                <a:moveTo>
                  <a:pt x="0" y="0"/>
                </a:moveTo>
                <a:lnTo>
                  <a:pt x="1460499" y="0"/>
                </a:lnTo>
              </a:path>
            </a:pathLst>
          </a:custGeom>
          <a:ln w="12579">
            <a:solidFill>
              <a:srgbClr val="BADFE2"/>
            </a:solidFill>
          </a:ln>
        </p:spPr>
        <p:txBody>
          <a:bodyPr wrap="square" lIns="0" tIns="0" rIns="0" bIns="0" rtlCol="0"/>
          <a:lstStyle/>
          <a:p>
            <a:endParaRPr/>
          </a:p>
        </p:txBody>
      </p:sp>
      <p:sp>
        <p:nvSpPr>
          <p:cNvPr id="10" name="object 10"/>
          <p:cNvSpPr txBox="1"/>
          <p:nvPr/>
        </p:nvSpPr>
        <p:spPr>
          <a:xfrm>
            <a:off x="2161539" y="2099309"/>
            <a:ext cx="2198370" cy="299720"/>
          </a:xfrm>
          <a:prstGeom prst="rect">
            <a:avLst/>
          </a:prstGeom>
        </p:spPr>
        <p:txBody>
          <a:bodyPr vert="horz" wrap="square" lIns="0" tIns="12700" rIns="0" bIns="0" rtlCol="0">
            <a:spAutoFit/>
          </a:bodyPr>
          <a:lstStyle/>
          <a:p>
            <a:pPr marL="12700">
              <a:lnSpc>
                <a:spcPct val="100000"/>
              </a:lnSpc>
              <a:spcBef>
                <a:spcPts val="100"/>
              </a:spcBef>
            </a:pPr>
            <a:r>
              <a:rPr sz="1800" i="1" spc="-275" dirty="0">
                <a:latin typeface="Times New Roman"/>
                <a:cs typeface="Times New Roman"/>
              </a:rPr>
              <a:t>C</a:t>
            </a:r>
            <a:r>
              <a:rPr sz="1800" i="1" spc="-5" dirty="0">
                <a:latin typeface="Times New Roman"/>
                <a:cs typeface="Times New Roman"/>
              </a:rPr>
              <a:t>i</a:t>
            </a:r>
            <a:r>
              <a:rPr sz="1800" i="1" dirty="0">
                <a:latin typeface="Times New Roman"/>
                <a:cs typeface="Times New Roman"/>
              </a:rPr>
              <a:t>t</a:t>
            </a:r>
            <a:r>
              <a:rPr sz="1800" i="1" spc="-130" dirty="0">
                <a:latin typeface="Times New Roman"/>
                <a:cs typeface="Times New Roman"/>
              </a:rPr>
              <a:t>ie</a:t>
            </a:r>
            <a:r>
              <a:rPr sz="1800" i="1" spc="-135" dirty="0">
                <a:latin typeface="Times New Roman"/>
                <a:cs typeface="Times New Roman"/>
              </a:rPr>
              <a:t>s</a:t>
            </a:r>
            <a:r>
              <a:rPr sz="1800" i="1" spc="-50" dirty="0">
                <a:latin typeface="Times New Roman"/>
                <a:cs typeface="Times New Roman"/>
              </a:rPr>
              <a:t> </a:t>
            </a:r>
            <a:r>
              <a:rPr sz="1800" i="1" spc="-155" dirty="0">
                <a:latin typeface="Times New Roman"/>
                <a:cs typeface="Times New Roman"/>
              </a:rPr>
              <a:t>a</a:t>
            </a:r>
            <a:r>
              <a:rPr sz="1800" i="1" spc="-75" dirty="0">
                <a:latin typeface="Times New Roman"/>
                <a:cs typeface="Times New Roman"/>
              </a:rPr>
              <a:t>n</a:t>
            </a:r>
            <a:r>
              <a:rPr sz="1800" i="1" spc="-110" dirty="0">
                <a:latin typeface="Times New Roman"/>
                <a:cs typeface="Times New Roman"/>
              </a:rPr>
              <a:t>d</a:t>
            </a:r>
            <a:r>
              <a:rPr sz="1800" i="1" spc="-60" dirty="0">
                <a:latin typeface="Times New Roman"/>
                <a:cs typeface="Times New Roman"/>
              </a:rPr>
              <a:t> </a:t>
            </a:r>
            <a:r>
              <a:rPr sz="1800" i="1" spc="-135" dirty="0">
                <a:latin typeface="Times New Roman"/>
                <a:cs typeface="Times New Roman"/>
              </a:rPr>
              <a:t>Merc</a:t>
            </a:r>
            <a:r>
              <a:rPr sz="1800" i="1" spc="-120" dirty="0">
                <a:latin typeface="Times New Roman"/>
                <a:cs typeface="Times New Roman"/>
              </a:rPr>
              <a:t>h</a:t>
            </a:r>
            <a:r>
              <a:rPr sz="1800" i="1" spc="-155" dirty="0">
                <a:latin typeface="Times New Roman"/>
                <a:cs typeface="Times New Roman"/>
              </a:rPr>
              <a:t>a</a:t>
            </a:r>
            <a:r>
              <a:rPr sz="1800" i="1" spc="-75" dirty="0">
                <a:latin typeface="Times New Roman"/>
                <a:cs typeface="Times New Roman"/>
              </a:rPr>
              <a:t>n</a:t>
            </a:r>
            <a:r>
              <a:rPr sz="1800" i="1" spc="75" dirty="0">
                <a:latin typeface="Times New Roman"/>
                <a:cs typeface="Times New Roman"/>
              </a:rPr>
              <a:t>t</a:t>
            </a:r>
            <a:r>
              <a:rPr sz="1800" i="1" spc="-125" dirty="0">
                <a:latin typeface="Times New Roman"/>
                <a:cs typeface="Times New Roman"/>
              </a:rPr>
              <a:t>s</a:t>
            </a:r>
            <a:r>
              <a:rPr sz="1800" i="1" spc="-60" dirty="0">
                <a:latin typeface="Times New Roman"/>
                <a:cs typeface="Times New Roman"/>
              </a:rPr>
              <a:t> </a:t>
            </a:r>
            <a:r>
              <a:rPr sz="1800" i="1" spc="-130" dirty="0">
                <a:latin typeface="Times New Roman"/>
                <a:cs typeface="Times New Roman"/>
              </a:rPr>
              <a:t>grow</a:t>
            </a:r>
            <a:endParaRPr sz="1800">
              <a:latin typeface="Times New Roman"/>
              <a:cs typeface="Times New Roman"/>
            </a:endParaRPr>
          </a:p>
        </p:txBody>
      </p:sp>
      <p:sp>
        <p:nvSpPr>
          <p:cNvPr id="11" name="object 11"/>
          <p:cNvSpPr txBox="1"/>
          <p:nvPr/>
        </p:nvSpPr>
        <p:spPr>
          <a:xfrm>
            <a:off x="6037579" y="347979"/>
            <a:ext cx="2827020" cy="661670"/>
          </a:xfrm>
          <a:prstGeom prst="rect">
            <a:avLst/>
          </a:prstGeom>
          <a:ln w="12579">
            <a:solidFill>
              <a:srgbClr val="000000"/>
            </a:solidFill>
          </a:ln>
        </p:spPr>
        <p:txBody>
          <a:bodyPr vert="horz" wrap="square" lIns="0" tIns="193040" rIns="0" bIns="0" rtlCol="0">
            <a:spAutoFit/>
          </a:bodyPr>
          <a:lstStyle/>
          <a:p>
            <a:pPr marL="118110">
              <a:lnSpc>
                <a:spcPct val="100000"/>
              </a:lnSpc>
              <a:spcBef>
                <a:spcPts val="1520"/>
              </a:spcBef>
            </a:pPr>
            <a:r>
              <a:rPr sz="1800" b="1" spc="-5" dirty="0">
                <a:latin typeface="Arial"/>
                <a:cs typeface="Arial"/>
              </a:rPr>
              <a:t>Influence</a:t>
            </a:r>
            <a:r>
              <a:rPr sz="1800" b="1" spc="-20" dirty="0">
                <a:latin typeface="Arial"/>
                <a:cs typeface="Arial"/>
              </a:rPr>
              <a:t> </a:t>
            </a:r>
            <a:r>
              <a:rPr sz="1800" b="1" dirty="0">
                <a:latin typeface="Arial"/>
                <a:cs typeface="Arial"/>
              </a:rPr>
              <a:t>of</a:t>
            </a:r>
            <a:r>
              <a:rPr sz="1800" b="1" spc="-20" dirty="0">
                <a:latin typeface="Arial"/>
                <a:cs typeface="Arial"/>
              </a:rPr>
              <a:t> </a:t>
            </a:r>
            <a:r>
              <a:rPr sz="1800" b="1" spc="-5" dirty="0">
                <a:latin typeface="Arial"/>
                <a:cs typeface="Arial"/>
              </a:rPr>
              <a:t>City</a:t>
            </a:r>
            <a:r>
              <a:rPr sz="1800" b="1" spc="-25" dirty="0">
                <a:latin typeface="Arial"/>
                <a:cs typeface="Arial"/>
              </a:rPr>
              <a:t> </a:t>
            </a:r>
            <a:r>
              <a:rPr sz="1800" b="1" spc="-5" dirty="0">
                <a:latin typeface="Arial"/>
                <a:cs typeface="Arial"/>
              </a:rPr>
              <a:t>States</a:t>
            </a:r>
            <a:endParaRPr sz="1800">
              <a:latin typeface="Arial"/>
              <a:cs typeface="Arial"/>
            </a:endParaRPr>
          </a:p>
        </p:txBody>
      </p:sp>
      <p:sp>
        <p:nvSpPr>
          <p:cNvPr id="12" name="object 12"/>
          <p:cNvSpPr/>
          <p:nvPr/>
        </p:nvSpPr>
        <p:spPr>
          <a:xfrm>
            <a:off x="5374640" y="1009650"/>
            <a:ext cx="3340100" cy="2373630"/>
          </a:xfrm>
          <a:custGeom>
            <a:avLst/>
            <a:gdLst/>
            <a:ahLst/>
            <a:cxnLst/>
            <a:rect l="l" t="t" r="r" b="b"/>
            <a:pathLst>
              <a:path w="3340100" h="2373629">
                <a:moveTo>
                  <a:pt x="661670" y="0"/>
                </a:moveTo>
                <a:lnTo>
                  <a:pt x="0" y="2373629"/>
                </a:lnTo>
              </a:path>
              <a:path w="3340100" h="2373629">
                <a:moveTo>
                  <a:pt x="662939" y="370839"/>
                </a:moveTo>
                <a:lnTo>
                  <a:pt x="3340100" y="370839"/>
                </a:lnTo>
              </a:path>
              <a:path w="3340100" h="2373629">
                <a:moveTo>
                  <a:pt x="435610" y="1055370"/>
                </a:moveTo>
                <a:lnTo>
                  <a:pt x="3340100" y="1055370"/>
                </a:lnTo>
              </a:path>
            </a:pathLst>
          </a:custGeom>
          <a:ln w="12579">
            <a:solidFill>
              <a:srgbClr val="BADFE2"/>
            </a:solidFill>
          </a:ln>
        </p:spPr>
        <p:txBody>
          <a:bodyPr wrap="square" lIns="0" tIns="0" rIns="0" bIns="0" rtlCol="0"/>
          <a:lstStyle/>
          <a:p>
            <a:endParaRPr/>
          </a:p>
        </p:txBody>
      </p:sp>
      <p:sp>
        <p:nvSpPr>
          <p:cNvPr id="13" name="object 13"/>
          <p:cNvSpPr txBox="1"/>
          <p:nvPr/>
        </p:nvSpPr>
        <p:spPr>
          <a:xfrm>
            <a:off x="6802119" y="1032509"/>
            <a:ext cx="1304925" cy="299720"/>
          </a:xfrm>
          <a:prstGeom prst="rect">
            <a:avLst/>
          </a:prstGeom>
        </p:spPr>
        <p:txBody>
          <a:bodyPr vert="horz" wrap="square" lIns="0" tIns="12700" rIns="0" bIns="0" rtlCol="0">
            <a:spAutoFit/>
          </a:bodyPr>
          <a:lstStyle/>
          <a:p>
            <a:pPr marL="12700">
              <a:lnSpc>
                <a:spcPct val="100000"/>
              </a:lnSpc>
              <a:spcBef>
                <a:spcPts val="100"/>
              </a:spcBef>
            </a:pPr>
            <a:r>
              <a:rPr sz="1800" i="1" spc="-135" dirty="0">
                <a:latin typeface="Times New Roman"/>
                <a:cs typeface="Times New Roman"/>
              </a:rPr>
              <a:t>Tr</a:t>
            </a:r>
            <a:r>
              <a:rPr sz="1800" i="1" spc="-150" dirty="0">
                <a:latin typeface="Times New Roman"/>
                <a:cs typeface="Times New Roman"/>
              </a:rPr>
              <a:t>a</a:t>
            </a:r>
            <a:r>
              <a:rPr sz="1800" i="1" spc="-165" dirty="0">
                <a:latin typeface="Times New Roman"/>
                <a:cs typeface="Times New Roman"/>
              </a:rPr>
              <a:t>d</a:t>
            </a:r>
            <a:r>
              <a:rPr sz="1800" i="1" spc="-140" dirty="0">
                <a:latin typeface="Times New Roman"/>
                <a:cs typeface="Times New Roman"/>
              </a:rPr>
              <a:t>e</a:t>
            </a:r>
            <a:r>
              <a:rPr sz="1800" i="1" spc="-55" dirty="0">
                <a:latin typeface="Times New Roman"/>
                <a:cs typeface="Times New Roman"/>
              </a:rPr>
              <a:t> </a:t>
            </a:r>
            <a:r>
              <a:rPr sz="1800" i="1" spc="-280" dirty="0">
                <a:latin typeface="Times New Roman"/>
                <a:cs typeface="Times New Roman"/>
              </a:rPr>
              <a:t>=</a:t>
            </a:r>
            <a:r>
              <a:rPr sz="1800" i="1" spc="-55" dirty="0">
                <a:latin typeface="Times New Roman"/>
                <a:cs typeface="Times New Roman"/>
              </a:rPr>
              <a:t> </a:t>
            </a:r>
            <a:r>
              <a:rPr sz="1800" i="1" spc="75" dirty="0">
                <a:latin typeface="Times New Roman"/>
                <a:cs typeface="Times New Roman"/>
              </a:rPr>
              <a:t>W</a:t>
            </a:r>
            <a:r>
              <a:rPr sz="1800" i="1" spc="-165" dirty="0">
                <a:latin typeface="Times New Roman"/>
                <a:cs typeface="Times New Roman"/>
              </a:rPr>
              <a:t>e</a:t>
            </a:r>
            <a:r>
              <a:rPr sz="1800" i="1" spc="-180" dirty="0">
                <a:latin typeface="Times New Roman"/>
                <a:cs typeface="Times New Roman"/>
              </a:rPr>
              <a:t>a</a:t>
            </a:r>
            <a:r>
              <a:rPr sz="1800" i="1" spc="-5" dirty="0">
                <a:latin typeface="Times New Roman"/>
                <a:cs typeface="Times New Roman"/>
              </a:rPr>
              <a:t>l</a:t>
            </a:r>
            <a:r>
              <a:rPr sz="1800" i="1" dirty="0">
                <a:latin typeface="Times New Roman"/>
                <a:cs typeface="Times New Roman"/>
              </a:rPr>
              <a:t>t</a:t>
            </a:r>
            <a:r>
              <a:rPr sz="1800" i="1" spc="-110" dirty="0">
                <a:latin typeface="Times New Roman"/>
                <a:cs typeface="Times New Roman"/>
              </a:rPr>
              <a:t>h</a:t>
            </a:r>
            <a:endParaRPr sz="1800">
              <a:latin typeface="Times New Roman"/>
              <a:cs typeface="Times New Roman"/>
            </a:endParaRPr>
          </a:p>
        </p:txBody>
      </p:sp>
      <p:sp>
        <p:nvSpPr>
          <p:cNvPr id="14" name="object 14"/>
          <p:cNvSpPr txBox="1"/>
          <p:nvPr/>
        </p:nvSpPr>
        <p:spPr>
          <a:xfrm>
            <a:off x="6275070" y="1663700"/>
            <a:ext cx="2231390" cy="299720"/>
          </a:xfrm>
          <a:prstGeom prst="rect">
            <a:avLst/>
          </a:prstGeom>
        </p:spPr>
        <p:txBody>
          <a:bodyPr vert="horz" wrap="square" lIns="0" tIns="12700" rIns="0" bIns="0" rtlCol="0">
            <a:spAutoFit/>
          </a:bodyPr>
          <a:lstStyle/>
          <a:p>
            <a:pPr marL="12700">
              <a:lnSpc>
                <a:spcPct val="100000"/>
              </a:lnSpc>
              <a:spcBef>
                <a:spcPts val="100"/>
              </a:spcBef>
            </a:pPr>
            <a:r>
              <a:rPr sz="1800" i="1" spc="-100" dirty="0">
                <a:latin typeface="Times New Roman"/>
                <a:cs typeface="Times New Roman"/>
              </a:rPr>
              <a:t>Ric</a:t>
            </a:r>
            <a:r>
              <a:rPr sz="1800" i="1" spc="-105" dirty="0">
                <a:latin typeface="Times New Roman"/>
                <a:cs typeface="Times New Roman"/>
              </a:rPr>
              <a:t>h</a:t>
            </a:r>
            <a:r>
              <a:rPr sz="1800" i="1" spc="-55" dirty="0">
                <a:latin typeface="Times New Roman"/>
                <a:cs typeface="Times New Roman"/>
              </a:rPr>
              <a:t> </a:t>
            </a:r>
            <a:r>
              <a:rPr sz="1800" i="1" spc="-60" dirty="0">
                <a:latin typeface="Times New Roman"/>
                <a:cs typeface="Times New Roman"/>
              </a:rPr>
              <a:t>F</a:t>
            </a:r>
            <a:r>
              <a:rPr sz="1800" i="1" spc="-155" dirty="0">
                <a:latin typeface="Times New Roman"/>
                <a:cs typeface="Times New Roman"/>
              </a:rPr>
              <a:t>a</a:t>
            </a:r>
            <a:r>
              <a:rPr sz="1800" i="1" spc="-185" dirty="0">
                <a:latin typeface="Times New Roman"/>
                <a:cs typeface="Times New Roman"/>
              </a:rPr>
              <a:t>m</a:t>
            </a:r>
            <a:r>
              <a:rPr sz="1800" i="1" spc="-95" dirty="0">
                <a:latin typeface="Times New Roman"/>
                <a:cs typeface="Times New Roman"/>
              </a:rPr>
              <a:t>ili</a:t>
            </a:r>
            <a:r>
              <a:rPr sz="1800" i="1" spc="-135" dirty="0">
                <a:latin typeface="Times New Roman"/>
                <a:cs typeface="Times New Roman"/>
              </a:rPr>
              <a:t>e</a:t>
            </a:r>
            <a:r>
              <a:rPr sz="1800" i="1" spc="-125" dirty="0">
                <a:latin typeface="Times New Roman"/>
                <a:cs typeface="Times New Roman"/>
              </a:rPr>
              <a:t>s</a:t>
            </a:r>
            <a:r>
              <a:rPr sz="1800" i="1" spc="-60" dirty="0">
                <a:latin typeface="Times New Roman"/>
                <a:cs typeface="Times New Roman"/>
              </a:rPr>
              <a:t> </a:t>
            </a:r>
            <a:r>
              <a:rPr sz="1800" i="1" spc="-75" dirty="0">
                <a:latin typeface="Times New Roman"/>
                <a:cs typeface="Times New Roman"/>
              </a:rPr>
              <a:t>S</a:t>
            </a:r>
            <a:r>
              <a:rPr sz="1800" i="1" spc="-85" dirty="0">
                <a:latin typeface="Times New Roman"/>
                <a:cs typeface="Times New Roman"/>
              </a:rPr>
              <a:t>u</a:t>
            </a:r>
            <a:r>
              <a:rPr sz="1800" i="1" spc="-105" dirty="0">
                <a:latin typeface="Times New Roman"/>
                <a:cs typeface="Times New Roman"/>
              </a:rPr>
              <a:t>p</a:t>
            </a:r>
            <a:r>
              <a:rPr sz="1800" i="1" spc="-110" dirty="0">
                <a:latin typeface="Times New Roman"/>
                <a:cs typeface="Times New Roman"/>
              </a:rPr>
              <a:t>por</a:t>
            </a:r>
            <a:r>
              <a:rPr sz="1800" i="1" spc="-65" dirty="0">
                <a:latin typeface="Times New Roman"/>
                <a:cs typeface="Times New Roman"/>
              </a:rPr>
              <a:t>t</a:t>
            </a:r>
            <a:r>
              <a:rPr sz="1800" i="1" spc="-60" dirty="0">
                <a:latin typeface="Times New Roman"/>
                <a:cs typeface="Times New Roman"/>
              </a:rPr>
              <a:t> </a:t>
            </a:r>
            <a:r>
              <a:rPr sz="1800" i="1" spc="15" dirty="0">
                <a:latin typeface="Times New Roman"/>
                <a:cs typeface="Times New Roman"/>
              </a:rPr>
              <a:t>A</a:t>
            </a:r>
            <a:r>
              <a:rPr sz="1800" i="1" spc="-50" dirty="0">
                <a:latin typeface="Times New Roman"/>
                <a:cs typeface="Times New Roman"/>
              </a:rPr>
              <a:t>rt</a:t>
            </a:r>
            <a:r>
              <a:rPr sz="1800" i="1" spc="-125" dirty="0">
                <a:latin typeface="Times New Roman"/>
                <a:cs typeface="Times New Roman"/>
              </a:rPr>
              <a:t>s</a:t>
            </a:r>
            <a:endParaRPr sz="1800">
              <a:latin typeface="Times New Roman"/>
              <a:cs typeface="Times New Roman"/>
            </a:endParaRPr>
          </a:p>
        </p:txBody>
      </p:sp>
      <p:sp>
        <p:nvSpPr>
          <p:cNvPr id="15" name="object 15"/>
          <p:cNvSpPr txBox="1"/>
          <p:nvPr/>
        </p:nvSpPr>
        <p:spPr>
          <a:xfrm>
            <a:off x="400050" y="5530850"/>
            <a:ext cx="3670300" cy="1043940"/>
          </a:xfrm>
          <a:prstGeom prst="rect">
            <a:avLst/>
          </a:prstGeom>
          <a:ln w="12579">
            <a:solidFill>
              <a:srgbClr val="000000"/>
            </a:solidFill>
          </a:ln>
        </p:spPr>
        <p:txBody>
          <a:bodyPr vert="horz" wrap="square" lIns="0" tIns="3175" rIns="0" bIns="0" rtlCol="0">
            <a:spAutoFit/>
          </a:bodyPr>
          <a:lstStyle/>
          <a:p>
            <a:pPr>
              <a:lnSpc>
                <a:spcPct val="100000"/>
              </a:lnSpc>
              <a:spcBef>
                <a:spcPts val="25"/>
              </a:spcBef>
            </a:pPr>
            <a:endParaRPr sz="2300">
              <a:latin typeface="Times New Roman"/>
              <a:cs typeface="Times New Roman"/>
            </a:endParaRPr>
          </a:p>
          <a:p>
            <a:pPr marL="93345">
              <a:lnSpc>
                <a:spcPct val="100000"/>
              </a:lnSpc>
            </a:pPr>
            <a:r>
              <a:rPr sz="2400" dirty="0">
                <a:latin typeface="Arial MT"/>
                <a:cs typeface="Arial MT"/>
              </a:rPr>
              <a:t>The</a:t>
            </a:r>
            <a:r>
              <a:rPr sz="2400" spc="-15" dirty="0">
                <a:latin typeface="Arial MT"/>
                <a:cs typeface="Arial MT"/>
              </a:rPr>
              <a:t> </a:t>
            </a:r>
            <a:r>
              <a:rPr sz="2400" spc="-5" dirty="0">
                <a:latin typeface="Arial MT"/>
                <a:cs typeface="Arial MT"/>
              </a:rPr>
              <a:t>Growth</a:t>
            </a:r>
            <a:r>
              <a:rPr sz="2400" spc="-10" dirty="0">
                <a:latin typeface="Arial MT"/>
                <a:cs typeface="Arial MT"/>
              </a:rPr>
              <a:t> </a:t>
            </a:r>
            <a:r>
              <a:rPr sz="2400" spc="-5" dirty="0">
                <a:latin typeface="Arial MT"/>
                <a:cs typeface="Arial MT"/>
              </a:rPr>
              <a:t>of</a:t>
            </a:r>
            <a:r>
              <a:rPr sz="2400" spc="-15" dirty="0">
                <a:latin typeface="Arial MT"/>
                <a:cs typeface="Arial MT"/>
              </a:rPr>
              <a:t> </a:t>
            </a:r>
            <a:r>
              <a:rPr sz="2400" spc="-5" dirty="0">
                <a:latin typeface="Arial MT"/>
                <a:cs typeface="Arial MT"/>
              </a:rPr>
              <a:t>Humanism</a:t>
            </a:r>
            <a:endParaRPr sz="2400">
              <a:latin typeface="Arial MT"/>
              <a:cs typeface="Arial MT"/>
            </a:endParaRPr>
          </a:p>
        </p:txBody>
      </p:sp>
      <p:sp>
        <p:nvSpPr>
          <p:cNvPr id="16" name="object 16"/>
          <p:cNvSpPr/>
          <p:nvPr/>
        </p:nvSpPr>
        <p:spPr>
          <a:xfrm>
            <a:off x="400050" y="3783329"/>
            <a:ext cx="3044190" cy="1747520"/>
          </a:xfrm>
          <a:custGeom>
            <a:avLst/>
            <a:gdLst/>
            <a:ahLst/>
            <a:cxnLst/>
            <a:rect l="l" t="t" r="r" b="b"/>
            <a:pathLst>
              <a:path w="3044190" h="1747520">
                <a:moveTo>
                  <a:pt x="3044190" y="0"/>
                </a:moveTo>
                <a:lnTo>
                  <a:pt x="1835150" y="1747520"/>
                </a:lnTo>
              </a:path>
              <a:path w="3044190" h="1747520">
                <a:moveTo>
                  <a:pt x="2035810" y="1435100"/>
                </a:moveTo>
                <a:lnTo>
                  <a:pt x="0" y="1417320"/>
                </a:lnTo>
              </a:path>
            </a:pathLst>
          </a:custGeom>
          <a:ln w="12579">
            <a:solidFill>
              <a:srgbClr val="BADFE2"/>
            </a:solidFill>
          </a:ln>
        </p:spPr>
        <p:txBody>
          <a:bodyPr wrap="square" lIns="0" tIns="0" rIns="0" bIns="0" rtlCol="0"/>
          <a:lstStyle/>
          <a:p>
            <a:endParaRPr/>
          </a:p>
        </p:txBody>
      </p:sp>
      <p:sp>
        <p:nvSpPr>
          <p:cNvPr id="17" name="object 17"/>
          <p:cNvSpPr txBox="1"/>
          <p:nvPr/>
        </p:nvSpPr>
        <p:spPr>
          <a:xfrm>
            <a:off x="736600" y="4866640"/>
            <a:ext cx="1395730" cy="299720"/>
          </a:xfrm>
          <a:prstGeom prst="rect">
            <a:avLst/>
          </a:prstGeom>
        </p:spPr>
        <p:txBody>
          <a:bodyPr vert="horz" wrap="square" lIns="0" tIns="12700" rIns="0" bIns="0" rtlCol="0">
            <a:spAutoFit/>
          </a:bodyPr>
          <a:lstStyle/>
          <a:p>
            <a:pPr marL="12700">
              <a:lnSpc>
                <a:spcPct val="100000"/>
              </a:lnSpc>
              <a:spcBef>
                <a:spcPts val="100"/>
              </a:spcBef>
            </a:pPr>
            <a:r>
              <a:rPr sz="1800" i="1" spc="-185" dirty="0">
                <a:latin typeface="Times New Roman"/>
                <a:cs typeface="Times New Roman"/>
              </a:rPr>
              <a:t>Greec</a:t>
            </a:r>
            <a:r>
              <a:rPr sz="1800" i="1" spc="-190" dirty="0">
                <a:latin typeface="Times New Roman"/>
                <a:cs typeface="Times New Roman"/>
              </a:rPr>
              <a:t>e</a:t>
            </a:r>
            <a:r>
              <a:rPr sz="1800" i="1" spc="-60" dirty="0">
                <a:latin typeface="Times New Roman"/>
                <a:cs typeface="Times New Roman"/>
              </a:rPr>
              <a:t> </a:t>
            </a:r>
            <a:r>
              <a:rPr sz="1800" i="1" spc="-155" dirty="0">
                <a:latin typeface="Times New Roman"/>
                <a:cs typeface="Times New Roman"/>
              </a:rPr>
              <a:t>a</a:t>
            </a:r>
            <a:r>
              <a:rPr sz="1800" i="1" spc="-75" dirty="0">
                <a:latin typeface="Times New Roman"/>
                <a:cs typeface="Times New Roman"/>
              </a:rPr>
              <a:t>n</a:t>
            </a:r>
            <a:r>
              <a:rPr sz="1800" i="1" spc="-110" dirty="0">
                <a:latin typeface="Times New Roman"/>
                <a:cs typeface="Times New Roman"/>
              </a:rPr>
              <a:t>d</a:t>
            </a:r>
            <a:r>
              <a:rPr sz="1800" i="1" spc="-60" dirty="0">
                <a:latin typeface="Times New Roman"/>
                <a:cs typeface="Times New Roman"/>
              </a:rPr>
              <a:t> </a:t>
            </a:r>
            <a:r>
              <a:rPr sz="1800" i="1" spc="-125" dirty="0">
                <a:latin typeface="Times New Roman"/>
                <a:cs typeface="Times New Roman"/>
              </a:rPr>
              <a:t>Ro</a:t>
            </a:r>
            <a:r>
              <a:rPr sz="1800" i="1" spc="-165" dirty="0">
                <a:latin typeface="Times New Roman"/>
                <a:cs typeface="Times New Roman"/>
              </a:rPr>
              <a:t>m</a:t>
            </a:r>
            <a:r>
              <a:rPr sz="1800" i="1" spc="-190" dirty="0">
                <a:latin typeface="Times New Roman"/>
                <a:cs typeface="Times New Roman"/>
              </a:rPr>
              <a:t>e</a:t>
            </a:r>
            <a:endParaRPr sz="1800">
              <a:latin typeface="Times New Roman"/>
              <a:cs typeface="Times New Roman"/>
            </a:endParaRPr>
          </a:p>
        </p:txBody>
      </p:sp>
      <p:sp>
        <p:nvSpPr>
          <p:cNvPr id="18" name="object 18"/>
          <p:cNvSpPr/>
          <p:nvPr/>
        </p:nvSpPr>
        <p:spPr>
          <a:xfrm>
            <a:off x="887730" y="4417059"/>
            <a:ext cx="4486910" cy="415290"/>
          </a:xfrm>
          <a:custGeom>
            <a:avLst/>
            <a:gdLst/>
            <a:ahLst/>
            <a:cxnLst/>
            <a:rect l="l" t="t" r="r" b="b"/>
            <a:pathLst>
              <a:path w="4486910" h="415289">
                <a:moveTo>
                  <a:pt x="1757680" y="415289"/>
                </a:moveTo>
                <a:lnTo>
                  <a:pt x="4486909" y="415289"/>
                </a:lnTo>
              </a:path>
              <a:path w="4486910" h="415289">
                <a:moveTo>
                  <a:pt x="2139950" y="17779"/>
                </a:moveTo>
                <a:lnTo>
                  <a:pt x="0" y="0"/>
                </a:lnTo>
              </a:path>
            </a:pathLst>
          </a:custGeom>
          <a:ln w="12579">
            <a:solidFill>
              <a:srgbClr val="BADFE2"/>
            </a:solidFill>
          </a:ln>
        </p:spPr>
        <p:txBody>
          <a:bodyPr wrap="square" lIns="0" tIns="0" rIns="0" bIns="0" rtlCol="0"/>
          <a:lstStyle/>
          <a:p>
            <a:endParaRPr/>
          </a:p>
        </p:txBody>
      </p:sp>
      <p:sp>
        <p:nvSpPr>
          <p:cNvPr id="19" name="object 19"/>
          <p:cNvSpPr txBox="1"/>
          <p:nvPr/>
        </p:nvSpPr>
        <p:spPr>
          <a:xfrm>
            <a:off x="3232150" y="4892040"/>
            <a:ext cx="4229100" cy="299720"/>
          </a:xfrm>
          <a:prstGeom prst="rect">
            <a:avLst/>
          </a:prstGeom>
        </p:spPr>
        <p:txBody>
          <a:bodyPr vert="horz" wrap="square" lIns="0" tIns="12700" rIns="0" bIns="0" rtlCol="0">
            <a:spAutoFit/>
          </a:bodyPr>
          <a:lstStyle/>
          <a:p>
            <a:pPr marL="12700">
              <a:lnSpc>
                <a:spcPct val="100000"/>
              </a:lnSpc>
              <a:spcBef>
                <a:spcPts val="100"/>
              </a:spcBef>
            </a:pPr>
            <a:r>
              <a:rPr sz="1800" i="1" spc="-275" dirty="0">
                <a:latin typeface="Times New Roman"/>
                <a:cs typeface="Times New Roman"/>
              </a:rPr>
              <a:t>C</a:t>
            </a:r>
            <a:r>
              <a:rPr sz="1800" i="1" spc="-135" dirty="0">
                <a:latin typeface="Times New Roman"/>
                <a:cs typeface="Times New Roman"/>
              </a:rPr>
              <a:t>h</a:t>
            </a:r>
            <a:r>
              <a:rPr sz="1800" i="1" spc="-130" dirty="0">
                <a:latin typeface="Times New Roman"/>
                <a:cs typeface="Times New Roman"/>
              </a:rPr>
              <a:t>a</a:t>
            </a:r>
            <a:r>
              <a:rPr sz="1800" i="1" spc="-75" dirty="0">
                <a:latin typeface="Times New Roman"/>
                <a:cs typeface="Times New Roman"/>
              </a:rPr>
              <a:t>n</a:t>
            </a:r>
            <a:r>
              <a:rPr sz="1800" i="1" spc="-200" dirty="0">
                <a:latin typeface="Times New Roman"/>
                <a:cs typeface="Times New Roman"/>
              </a:rPr>
              <a:t>g</a:t>
            </a:r>
            <a:r>
              <a:rPr sz="1800" i="1" spc="-175" dirty="0">
                <a:latin typeface="Times New Roman"/>
                <a:cs typeface="Times New Roman"/>
              </a:rPr>
              <a:t>e</a:t>
            </a:r>
            <a:r>
              <a:rPr sz="1800" i="1" spc="-60" dirty="0">
                <a:latin typeface="Times New Roman"/>
                <a:cs typeface="Times New Roman"/>
              </a:rPr>
              <a:t> </a:t>
            </a:r>
            <a:r>
              <a:rPr sz="1800" i="1" spc="-130" dirty="0">
                <a:latin typeface="Times New Roman"/>
                <a:cs typeface="Times New Roman"/>
              </a:rPr>
              <a:t>ide</a:t>
            </a:r>
            <a:r>
              <a:rPr sz="1800" i="1" spc="-150" dirty="0">
                <a:latin typeface="Times New Roman"/>
                <a:cs typeface="Times New Roman"/>
              </a:rPr>
              <a:t>a</a:t>
            </a:r>
            <a:r>
              <a:rPr sz="1800" i="1" spc="-125" dirty="0">
                <a:latin typeface="Times New Roman"/>
                <a:cs typeface="Times New Roman"/>
              </a:rPr>
              <a:t>s</a:t>
            </a:r>
            <a:r>
              <a:rPr sz="1800" i="1" spc="-60" dirty="0">
                <a:latin typeface="Times New Roman"/>
                <a:cs typeface="Times New Roman"/>
              </a:rPr>
              <a:t> </a:t>
            </a:r>
            <a:r>
              <a:rPr sz="1800" i="1" spc="-145" dirty="0">
                <a:latin typeface="Times New Roman"/>
                <a:cs typeface="Times New Roman"/>
              </a:rPr>
              <a:t>a</a:t>
            </a:r>
            <a:r>
              <a:rPr sz="1800" i="1" spc="-155" dirty="0">
                <a:latin typeface="Times New Roman"/>
                <a:cs typeface="Times New Roman"/>
              </a:rPr>
              <a:t>b</a:t>
            </a:r>
            <a:r>
              <a:rPr sz="1800" i="1" spc="-135" dirty="0">
                <a:latin typeface="Times New Roman"/>
                <a:cs typeface="Times New Roman"/>
              </a:rPr>
              <a:t>o</a:t>
            </a:r>
            <a:r>
              <a:rPr sz="1800" i="1" spc="-130" dirty="0">
                <a:latin typeface="Times New Roman"/>
                <a:cs typeface="Times New Roman"/>
              </a:rPr>
              <a:t>u</a:t>
            </a:r>
            <a:r>
              <a:rPr sz="1800" i="1" spc="75" dirty="0">
                <a:latin typeface="Times New Roman"/>
                <a:cs typeface="Times New Roman"/>
              </a:rPr>
              <a:t>t</a:t>
            </a:r>
            <a:r>
              <a:rPr sz="1800" i="1" spc="-60" dirty="0">
                <a:latin typeface="Times New Roman"/>
                <a:cs typeface="Times New Roman"/>
              </a:rPr>
              <a:t> </a:t>
            </a:r>
            <a:r>
              <a:rPr sz="1800" i="1" spc="-150" dirty="0">
                <a:latin typeface="Times New Roman"/>
                <a:cs typeface="Times New Roman"/>
              </a:rPr>
              <a:t>gov</a:t>
            </a:r>
            <a:r>
              <a:rPr sz="1800" i="1" spc="-130" dirty="0">
                <a:latin typeface="Times New Roman"/>
                <a:cs typeface="Times New Roman"/>
              </a:rPr>
              <a:t>e</a:t>
            </a:r>
            <a:r>
              <a:rPr sz="1800" i="1" spc="-110" dirty="0">
                <a:latin typeface="Times New Roman"/>
                <a:cs typeface="Times New Roman"/>
              </a:rPr>
              <a:t>r</a:t>
            </a:r>
            <a:r>
              <a:rPr sz="1800" i="1" spc="-145" dirty="0">
                <a:latin typeface="Times New Roman"/>
                <a:cs typeface="Times New Roman"/>
              </a:rPr>
              <a:t>n</a:t>
            </a:r>
            <a:r>
              <a:rPr sz="1800" i="1" spc="-185" dirty="0">
                <a:latin typeface="Times New Roman"/>
                <a:cs typeface="Times New Roman"/>
              </a:rPr>
              <a:t>m</a:t>
            </a:r>
            <a:r>
              <a:rPr sz="1800" i="1" spc="-130" dirty="0">
                <a:latin typeface="Times New Roman"/>
                <a:cs typeface="Times New Roman"/>
              </a:rPr>
              <a:t>e</a:t>
            </a:r>
            <a:r>
              <a:rPr sz="1800" i="1" spc="-140" dirty="0">
                <a:latin typeface="Times New Roman"/>
                <a:cs typeface="Times New Roman"/>
              </a:rPr>
              <a:t>n</a:t>
            </a:r>
            <a:r>
              <a:rPr sz="1800" i="1" spc="75" dirty="0">
                <a:latin typeface="Times New Roman"/>
                <a:cs typeface="Times New Roman"/>
              </a:rPr>
              <a:t>t</a:t>
            </a:r>
            <a:r>
              <a:rPr sz="1800" i="1" spc="-55" dirty="0">
                <a:latin typeface="Times New Roman"/>
                <a:cs typeface="Times New Roman"/>
              </a:rPr>
              <a:t>,</a:t>
            </a:r>
            <a:r>
              <a:rPr sz="1800" i="1" spc="-60" dirty="0">
                <a:latin typeface="Times New Roman"/>
                <a:cs typeface="Times New Roman"/>
              </a:rPr>
              <a:t> </a:t>
            </a:r>
            <a:r>
              <a:rPr sz="1800" i="1" spc="-135" dirty="0">
                <a:latin typeface="Times New Roman"/>
                <a:cs typeface="Times New Roman"/>
              </a:rPr>
              <a:t>relig</a:t>
            </a:r>
            <a:r>
              <a:rPr sz="1800" i="1" spc="-90" dirty="0">
                <a:latin typeface="Times New Roman"/>
                <a:cs typeface="Times New Roman"/>
              </a:rPr>
              <a:t>i</a:t>
            </a:r>
            <a:r>
              <a:rPr sz="1800" i="1" spc="-135" dirty="0">
                <a:latin typeface="Times New Roman"/>
                <a:cs typeface="Times New Roman"/>
              </a:rPr>
              <a:t>o</a:t>
            </a:r>
            <a:r>
              <a:rPr sz="1800" i="1" spc="-140" dirty="0">
                <a:latin typeface="Times New Roman"/>
                <a:cs typeface="Times New Roman"/>
              </a:rPr>
              <a:t>n</a:t>
            </a:r>
            <a:r>
              <a:rPr sz="1800" i="1" spc="-55" dirty="0">
                <a:latin typeface="Times New Roman"/>
                <a:cs typeface="Times New Roman"/>
              </a:rPr>
              <a:t>, </a:t>
            </a:r>
            <a:r>
              <a:rPr sz="1800" i="1" spc="-135" dirty="0">
                <a:latin typeface="Times New Roman"/>
                <a:cs typeface="Times New Roman"/>
              </a:rPr>
              <a:t>s</a:t>
            </a:r>
            <a:r>
              <a:rPr sz="1800" i="1" spc="-175" dirty="0">
                <a:latin typeface="Times New Roman"/>
                <a:cs typeface="Times New Roman"/>
              </a:rPr>
              <a:t>oc</a:t>
            </a:r>
            <a:r>
              <a:rPr sz="1800" i="1" spc="-95" dirty="0">
                <a:latin typeface="Times New Roman"/>
                <a:cs typeface="Times New Roman"/>
              </a:rPr>
              <a:t>i</a:t>
            </a:r>
            <a:r>
              <a:rPr sz="1800" i="1" spc="-155" dirty="0">
                <a:latin typeface="Times New Roman"/>
                <a:cs typeface="Times New Roman"/>
              </a:rPr>
              <a:t>a</a:t>
            </a:r>
            <a:r>
              <a:rPr sz="1800" i="1" spc="-70" dirty="0">
                <a:latin typeface="Times New Roman"/>
                <a:cs typeface="Times New Roman"/>
              </a:rPr>
              <a:t>l</a:t>
            </a:r>
            <a:r>
              <a:rPr sz="1800" i="1" spc="-55" dirty="0">
                <a:latin typeface="Times New Roman"/>
                <a:cs typeface="Times New Roman"/>
              </a:rPr>
              <a:t> </a:t>
            </a:r>
            <a:r>
              <a:rPr sz="1800" i="1" spc="-125" dirty="0">
                <a:latin typeface="Times New Roman"/>
                <a:cs typeface="Times New Roman"/>
              </a:rPr>
              <a:t>cl</a:t>
            </a:r>
            <a:r>
              <a:rPr sz="1800" i="1" spc="-165" dirty="0">
                <a:latin typeface="Times New Roman"/>
                <a:cs typeface="Times New Roman"/>
              </a:rPr>
              <a:t>a</a:t>
            </a:r>
            <a:r>
              <a:rPr sz="1800" i="1" spc="-125" dirty="0">
                <a:latin typeface="Times New Roman"/>
                <a:cs typeface="Times New Roman"/>
              </a:rPr>
              <a:t>ss</a:t>
            </a:r>
            <a:endParaRPr sz="1800">
              <a:latin typeface="Times New Roman"/>
              <a:cs typeface="Times New Roman"/>
            </a:endParaRPr>
          </a:p>
        </p:txBody>
      </p:sp>
      <p:sp>
        <p:nvSpPr>
          <p:cNvPr id="20" name="object 20"/>
          <p:cNvSpPr txBox="1"/>
          <p:nvPr/>
        </p:nvSpPr>
        <p:spPr>
          <a:xfrm>
            <a:off x="302259" y="3990339"/>
            <a:ext cx="5264150" cy="726440"/>
          </a:xfrm>
          <a:prstGeom prst="rect">
            <a:avLst/>
          </a:prstGeom>
        </p:spPr>
        <p:txBody>
          <a:bodyPr vert="horz" wrap="square" lIns="0" tIns="88900" rIns="0" bIns="0" rtlCol="0">
            <a:spAutoFit/>
          </a:bodyPr>
          <a:lstStyle/>
          <a:p>
            <a:pPr marL="12700">
              <a:lnSpc>
                <a:spcPct val="100000"/>
              </a:lnSpc>
              <a:spcBef>
                <a:spcPts val="700"/>
              </a:spcBef>
            </a:pPr>
            <a:r>
              <a:rPr sz="1800" i="1" spc="-130" dirty="0">
                <a:latin typeface="Times New Roman"/>
                <a:cs typeface="Times New Roman"/>
              </a:rPr>
              <a:t>Tri</a:t>
            </a:r>
            <a:r>
              <a:rPr sz="1800" i="1" spc="-135" dirty="0">
                <a:latin typeface="Times New Roman"/>
                <a:cs typeface="Times New Roman"/>
              </a:rPr>
              <a:t>e</a:t>
            </a:r>
            <a:r>
              <a:rPr sz="1800" i="1" spc="-110" dirty="0">
                <a:latin typeface="Times New Roman"/>
                <a:cs typeface="Times New Roman"/>
              </a:rPr>
              <a:t>d</a:t>
            </a:r>
            <a:r>
              <a:rPr sz="1800" i="1" spc="-65" dirty="0">
                <a:latin typeface="Times New Roman"/>
                <a:cs typeface="Times New Roman"/>
              </a:rPr>
              <a:t> </a:t>
            </a:r>
            <a:r>
              <a:rPr sz="1800" i="1" spc="75" dirty="0">
                <a:latin typeface="Times New Roman"/>
                <a:cs typeface="Times New Roman"/>
              </a:rPr>
              <a:t>t</a:t>
            </a:r>
            <a:r>
              <a:rPr sz="1800" i="1" spc="-185" dirty="0">
                <a:latin typeface="Times New Roman"/>
                <a:cs typeface="Times New Roman"/>
              </a:rPr>
              <a:t>o</a:t>
            </a:r>
            <a:r>
              <a:rPr sz="1800" i="1" spc="-60" dirty="0">
                <a:latin typeface="Times New Roman"/>
                <a:cs typeface="Times New Roman"/>
              </a:rPr>
              <a:t> </a:t>
            </a:r>
            <a:r>
              <a:rPr sz="1800" i="1" spc="-80" dirty="0">
                <a:latin typeface="Times New Roman"/>
                <a:cs typeface="Times New Roman"/>
              </a:rPr>
              <a:t>i</a:t>
            </a:r>
            <a:r>
              <a:rPr sz="1800" i="1" spc="-195" dirty="0">
                <a:latin typeface="Times New Roman"/>
                <a:cs typeface="Times New Roman"/>
              </a:rPr>
              <a:t>m</a:t>
            </a:r>
            <a:r>
              <a:rPr sz="1800" i="1" spc="-105" dirty="0">
                <a:latin typeface="Times New Roman"/>
                <a:cs typeface="Times New Roman"/>
              </a:rPr>
              <a:t>p</a:t>
            </a:r>
            <a:r>
              <a:rPr sz="1800" i="1" spc="-140" dirty="0">
                <a:latin typeface="Times New Roman"/>
                <a:cs typeface="Times New Roman"/>
              </a:rPr>
              <a:t>rov</a:t>
            </a:r>
            <a:r>
              <a:rPr sz="1800" i="1" spc="-135" dirty="0">
                <a:latin typeface="Times New Roman"/>
                <a:cs typeface="Times New Roman"/>
              </a:rPr>
              <a:t>e</a:t>
            </a:r>
            <a:r>
              <a:rPr sz="1800" i="1" spc="-60" dirty="0">
                <a:latin typeface="Times New Roman"/>
                <a:cs typeface="Times New Roman"/>
              </a:rPr>
              <a:t> </a:t>
            </a:r>
            <a:r>
              <a:rPr sz="1800" i="1" spc="-135" dirty="0">
                <a:latin typeface="Times New Roman"/>
                <a:cs typeface="Times New Roman"/>
              </a:rPr>
              <a:t>o</a:t>
            </a:r>
            <a:r>
              <a:rPr sz="1800" i="1" spc="-130" dirty="0">
                <a:latin typeface="Times New Roman"/>
                <a:cs typeface="Times New Roman"/>
              </a:rPr>
              <a:t>n</a:t>
            </a:r>
            <a:r>
              <a:rPr sz="1800" i="1" spc="-60" dirty="0">
                <a:latin typeface="Times New Roman"/>
                <a:cs typeface="Times New Roman"/>
              </a:rPr>
              <a:t> </a:t>
            </a:r>
            <a:r>
              <a:rPr sz="1800" i="1" spc="-114" dirty="0">
                <a:latin typeface="Times New Roman"/>
                <a:cs typeface="Times New Roman"/>
              </a:rPr>
              <a:t>ol</a:t>
            </a:r>
            <a:r>
              <a:rPr sz="1800" i="1" spc="-140" dirty="0">
                <a:latin typeface="Times New Roman"/>
                <a:cs typeface="Times New Roman"/>
              </a:rPr>
              <a:t>d</a:t>
            </a:r>
            <a:r>
              <a:rPr sz="1800" i="1" spc="-55" dirty="0">
                <a:latin typeface="Times New Roman"/>
                <a:cs typeface="Times New Roman"/>
              </a:rPr>
              <a:t> </a:t>
            </a:r>
            <a:r>
              <a:rPr sz="1800" i="1" spc="75" dirty="0">
                <a:latin typeface="Times New Roman"/>
                <a:cs typeface="Times New Roman"/>
              </a:rPr>
              <a:t>t</a:t>
            </a:r>
            <a:r>
              <a:rPr sz="1800" i="1" spc="-85" dirty="0">
                <a:latin typeface="Times New Roman"/>
                <a:cs typeface="Times New Roman"/>
              </a:rPr>
              <a:t>hi</a:t>
            </a:r>
            <a:r>
              <a:rPr sz="1800" i="1" spc="-100" dirty="0">
                <a:latin typeface="Times New Roman"/>
                <a:cs typeface="Times New Roman"/>
              </a:rPr>
              <a:t>n</a:t>
            </a:r>
            <a:r>
              <a:rPr sz="1800" i="1" spc="-160" dirty="0">
                <a:latin typeface="Times New Roman"/>
                <a:cs typeface="Times New Roman"/>
              </a:rPr>
              <a:t>gs</a:t>
            </a:r>
            <a:endParaRPr sz="1800">
              <a:latin typeface="Times New Roman"/>
              <a:cs typeface="Times New Roman"/>
            </a:endParaRPr>
          </a:p>
          <a:p>
            <a:pPr marL="3048635">
              <a:lnSpc>
                <a:spcPct val="100000"/>
              </a:lnSpc>
              <a:spcBef>
                <a:spcPts val="600"/>
              </a:spcBef>
            </a:pPr>
            <a:r>
              <a:rPr sz="1800" i="1" spc="-385" dirty="0">
                <a:latin typeface="Times New Roman"/>
                <a:cs typeface="Times New Roman"/>
              </a:rPr>
              <a:t>“</a:t>
            </a:r>
            <a:r>
              <a:rPr sz="1800" i="1" spc="-85" dirty="0">
                <a:latin typeface="Times New Roman"/>
                <a:cs typeface="Times New Roman"/>
              </a:rPr>
              <a:t>H</a:t>
            </a:r>
            <a:r>
              <a:rPr sz="1800" i="1" spc="-75" dirty="0">
                <a:latin typeface="Times New Roman"/>
                <a:cs typeface="Times New Roman"/>
              </a:rPr>
              <a:t>u</a:t>
            </a:r>
            <a:r>
              <a:rPr sz="1800" i="1" spc="-195" dirty="0">
                <a:latin typeface="Times New Roman"/>
                <a:cs typeface="Times New Roman"/>
              </a:rPr>
              <a:t>m</a:t>
            </a:r>
            <a:r>
              <a:rPr sz="1800" i="1" spc="-145" dirty="0">
                <a:latin typeface="Times New Roman"/>
                <a:cs typeface="Times New Roman"/>
              </a:rPr>
              <a:t>a</a:t>
            </a:r>
            <a:r>
              <a:rPr sz="1800" i="1" spc="-75" dirty="0">
                <a:latin typeface="Times New Roman"/>
                <a:cs typeface="Times New Roman"/>
              </a:rPr>
              <a:t>n</a:t>
            </a:r>
            <a:r>
              <a:rPr sz="1800" i="1" spc="-5" dirty="0">
                <a:latin typeface="Times New Roman"/>
                <a:cs typeface="Times New Roman"/>
              </a:rPr>
              <a:t>i</a:t>
            </a:r>
            <a:r>
              <a:rPr sz="1800" i="1" dirty="0">
                <a:latin typeface="Times New Roman"/>
                <a:cs typeface="Times New Roman"/>
              </a:rPr>
              <a:t>t</a:t>
            </a:r>
            <a:r>
              <a:rPr sz="1800" i="1" spc="-130" dirty="0">
                <a:latin typeface="Times New Roman"/>
                <a:cs typeface="Times New Roman"/>
              </a:rPr>
              <a:t>ie</a:t>
            </a:r>
            <a:r>
              <a:rPr sz="1800" i="1" spc="-135" dirty="0">
                <a:latin typeface="Times New Roman"/>
                <a:cs typeface="Times New Roman"/>
              </a:rPr>
              <a:t>s</a:t>
            </a:r>
            <a:r>
              <a:rPr sz="1800" i="1" spc="-355" dirty="0">
                <a:latin typeface="Times New Roman"/>
                <a:cs typeface="Times New Roman"/>
              </a:rPr>
              <a:t>”</a:t>
            </a:r>
            <a:r>
              <a:rPr sz="1800" i="1" spc="-60" dirty="0">
                <a:latin typeface="Times New Roman"/>
                <a:cs typeface="Times New Roman"/>
              </a:rPr>
              <a:t> i</a:t>
            </a:r>
            <a:r>
              <a:rPr sz="1800" i="1" spc="-95" dirty="0">
                <a:latin typeface="Times New Roman"/>
                <a:cs typeface="Times New Roman"/>
              </a:rPr>
              <a:t>n</a:t>
            </a:r>
            <a:r>
              <a:rPr sz="1800" i="1" spc="-55" dirty="0">
                <a:latin typeface="Times New Roman"/>
                <a:cs typeface="Times New Roman"/>
              </a:rPr>
              <a:t> </a:t>
            </a:r>
            <a:r>
              <a:rPr sz="1800" i="1" spc="5" dirty="0">
                <a:latin typeface="Times New Roman"/>
                <a:cs typeface="Times New Roman"/>
              </a:rPr>
              <a:t>E</a:t>
            </a:r>
            <a:r>
              <a:rPr sz="1800" i="1" spc="-100" dirty="0">
                <a:latin typeface="Times New Roman"/>
                <a:cs typeface="Times New Roman"/>
              </a:rPr>
              <a:t>d</a:t>
            </a:r>
            <a:r>
              <a:rPr sz="1800" i="1" spc="-95" dirty="0">
                <a:latin typeface="Times New Roman"/>
                <a:cs typeface="Times New Roman"/>
              </a:rPr>
              <a:t>u</a:t>
            </a:r>
            <a:r>
              <a:rPr sz="1800" i="1" spc="-165" dirty="0">
                <a:latin typeface="Times New Roman"/>
                <a:cs typeface="Times New Roman"/>
              </a:rPr>
              <a:t>c</a:t>
            </a:r>
            <a:r>
              <a:rPr sz="1800" i="1" spc="-180" dirty="0">
                <a:latin typeface="Times New Roman"/>
                <a:cs typeface="Times New Roman"/>
              </a:rPr>
              <a:t>a</a:t>
            </a:r>
            <a:r>
              <a:rPr sz="1800" i="1" spc="75" dirty="0">
                <a:latin typeface="Times New Roman"/>
                <a:cs typeface="Times New Roman"/>
              </a:rPr>
              <a:t>t</a:t>
            </a:r>
            <a:r>
              <a:rPr sz="1800" i="1" spc="-114" dirty="0">
                <a:latin typeface="Times New Roman"/>
                <a:cs typeface="Times New Roman"/>
              </a:rPr>
              <a:t>ion</a:t>
            </a:r>
            <a:endParaRPr sz="1800">
              <a:latin typeface="Times New Roman"/>
              <a:cs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9">
            <a:extLst>
              <a:ext uri="{FF2B5EF4-FFF2-40B4-BE49-F238E27FC236}">
                <a16:creationId xmlns:a16="http://schemas.microsoft.com/office/drawing/2014/main" id="{A7C5F937-FDA4-49FD-A135-03738460F6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1">
            <a:extLst>
              <a:ext uri="{FF2B5EF4-FFF2-40B4-BE49-F238E27FC236}">
                <a16:creationId xmlns:a16="http://schemas.microsoft.com/office/drawing/2014/main" id="{F515E37C-522A-423F-B958-36BF66141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object 3"/>
          <p:cNvPicPr/>
          <p:nvPr/>
        </p:nvPicPr>
        <p:blipFill rotWithShape="1">
          <a:blip r:embed="rId2" cstate="print"/>
          <a:srcRect t="1240" b="15008"/>
          <a:stretch/>
        </p:blipFill>
        <p:spPr>
          <a:xfrm>
            <a:off x="20" y="10"/>
            <a:ext cx="4571980" cy="4196271"/>
          </a:xfrm>
          <a:custGeom>
            <a:avLst/>
            <a:gdLst/>
            <a:ahLst/>
            <a:cxnLst/>
            <a:rect l="l" t="t" r="r" b="b"/>
            <a:pathLst>
              <a:path w="6005375" h="4196281">
                <a:moveTo>
                  <a:pt x="0" y="0"/>
                </a:moveTo>
                <a:lnTo>
                  <a:pt x="6000673" y="0"/>
                </a:lnTo>
                <a:lnTo>
                  <a:pt x="5998730" y="19709"/>
                </a:lnTo>
                <a:cubicBezTo>
                  <a:pt x="6001245" y="280059"/>
                  <a:pt x="5986414" y="540409"/>
                  <a:pt x="5999656" y="800631"/>
                </a:cubicBezTo>
                <a:cubicBezTo>
                  <a:pt x="6009854" y="1001996"/>
                  <a:pt x="6003364" y="1203233"/>
                  <a:pt x="5999656" y="1404471"/>
                </a:cubicBezTo>
                <a:cubicBezTo>
                  <a:pt x="5992506" y="1790420"/>
                  <a:pt x="6003364" y="2175860"/>
                  <a:pt x="5998730" y="2561300"/>
                </a:cubicBezTo>
                <a:cubicBezTo>
                  <a:pt x="5996744" y="2732154"/>
                  <a:pt x="5998994" y="2902754"/>
                  <a:pt x="6003364" y="3073609"/>
                </a:cubicBezTo>
                <a:cubicBezTo>
                  <a:pt x="6009720" y="3317560"/>
                  <a:pt x="5999922" y="3561638"/>
                  <a:pt x="5989196" y="3805463"/>
                </a:cubicBezTo>
                <a:cubicBezTo>
                  <a:pt x="5985594" y="3872508"/>
                  <a:pt x="5984647" y="3939633"/>
                  <a:pt x="5986348" y="4006695"/>
                </a:cubicBezTo>
                <a:lnTo>
                  <a:pt x="5997254" y="4174633"/>
                </a:lnTo>
                <a:lnTo>
                  <a:pt x="5951600" y="4176620"/>
                </a:lnTo>
                <a:cubicBezTo>
                  <a:pt x="5886701" y="4176651"/>
                  <a:pt x="5821787" y="4174749"/>
                  <a:pt x="5756904" y="4173480"/>
                </a:cubicBezTo>
                <a:cubicBezTo>
                  <a:pt x="5518558" y="4169040"/>
                  <a:pt x="5280085" y="4173480"/>
                  <a:pt x="5042246" y="4150774"/>
                </a:cubicBezTo>
                <a:cubicBezTo>
                  <a:pt x="4977617" y="4144622"/>
                  <a:pt x="4912545" y="4140690"/>
                  <a:pt x="4847599" y="4141467"/>
                </a:cubicBezTo>
                <a:cubicBezTo>
                  <a:pt x="4782654" y="4142244"/>
                  <a:pt x="4717834" y="4147730"/>
                  <a:pt x="4653712" y="4160414"/>
                </a:cubicBezTo>
                <a:cubicBezTo>
                  <a:pt x="4446570" y="4200625"/>
                  <a:pt x="4238795" y="4203162"/>
                  <a:pt x="4029496" y="4186925"/>
                </a:cubicBezTo>
                <a:cubicBezTo>
                  <a:pt x="3943620" y="4180203"/>
                  <a:pt x="3857745" y="4169040"/>
                  <a:pt x="3771488" y="4171196"/>
                </a:cubicBezTo>
                <a:cubicBezTo>
                  <a:pt x="3623584" y="4175129"/>
                  <a:pt x="3475553" y="4167137"/>
                  <a:pt x="3327522" y="4169167"/>
                </a:cubicBezTo>
                <a:cubicBezTo>
                  <a:pt x="3323527" y="4169738"/>
                  <a:pt x="3319442" y="4169205"/>
                  <a:pt x="3315726" y="4167645"/>
                </a:cubicBezTo>
                <a:cubicBezTo>
                  <a:pt x="3278940" y="4142402"/>
                  <a:pt x="3238602" y="4152169"/>
                  <a:pt x="3200548" y="4158765"/>
                </a:cubicBezTo>
                <a:cubicBezTo>
                  <a:pt x="3074081" y="4180710"/>
                  <a:pt x="2947741" y="4191492"/>
                  <a:pt x="2819245" y="4174494"/>
                </a:cubicBezTo>
                <a:cubicBezTo>
                  <a:pt x="2696545" y="4156698"/>
                  <a:pt x="2572095" y="4154478"/>
                  <a:pt x="2448850" y="4167898"/>
                </a:cubicBezTo>
                <a:cubicBezTo>
                  <a:pt x="2279382" y="4187687"/>
                  <a:pt x="2110548" y="4183501"/>
                  <a:pt x="1941461" y="4167898"/>
                </a:cubicBezTo>
                <a:cubicBezTo>
                  <a:pt x="1872836" y="4161556"/>
                  <a:pt x="1803197" y="4150774"/>
                  <a:pt x="1735207" y="4166630"/>
                </a:cubicBezTo>
                <a:cubicBezTo>
                  <a:pt x="1651488" y="4186038"/>
                  <a:pt x="1568022" y="4179695"/>
                  <a:pt x="1484049" y="4175382"/>
                </a:cubicBezTo>
                <a:cubicBezTo>
                  <a:pt x="1377751" y="4169801"/>
                  <a:pt x="1271707" y="4153692"/>
                  <a:pt x="1165028" y="4166376"/>
                </a:cubicBezTo>
                <a:cubicBezTo>
                  <a:pt x="1115684" y="4172211"/>
                  <a:pt x="1066721" y="4181471"/>
                  <a:pt x="1016743" y="4179061"/>
                </a:cubicBezTo>
                <a:cubicBezTo>
                  <a:pt x="878480" y="4172719"/>
                  <a:pt x="740343" y="4165235"/>
                  <a:pt x="601825" y="4166376"/>
                </a:cubicBezTo>
                <a:cubicBezTo>
                  <a:pt x="543856" y="4166757"/>
                  <a:pt x="486267" y="4168659"/>
                  <a:pt x="428552" y="4172845"/>
                </a:cubicBezTo>
                <a:cubicBezTo>
                  <a:pt x="320858" y="4180710"/>
                  <a:pt x="213545" y="4170055"/>
                  <a:pt x="106233" y="4166249"/>
                </a:cubicBezTo>
                <a:lnTo>
                  <a:pt x="0" y="4171008"/>
                </a:lnTo>
                <a:close/>
              </a:path>
            </a:pathLst>
          </a:custGeom>
        </p:spPr>
      </p:pic>
      <p:pic>
        <p:nvPicPr>
          <p:cNvPr id="4" name="object 4"/>
          <p:cNvPicPr/>
          <p:nvPr/>
        </p:nvPicPr>
        <p:blipFill rotWithShape="1">
          <a:blip r:embed="rId3" cstate="print"/>
          <a:srcRect l="2487" r="10089" b="-2"/>
          <a:stretch/>
        </p:blipFill>
        <p:spPr>
          <a:xfrm>
            <a:off x="4514850" y="-1"/>
            <a:ext cx="4629144" cy="4187672"/>
          </a:xfrm>
          <a:custGeom>
            <a:avLst/>
            <a:gdLst/>
            <a:ahLst/>
            <a:cxnLst/>
            <a:rect l="l" t="t" r="r" b="b"/>
            <a:pathLst>
              <a:path w="6006950" h="4187672">
                <a:moveTo>
                  <a:pt x="9223" y="0"/>
                </a:moveTo>
                <a:lnTo>
                  <a:pt x="6006950" y="0"/>
                </a:lnTo>
                <a:lnTo>
                  <a:pt x="6006950" y="4169490"/>
                </a:lnTo>
                <a:lnTo>
                  <a:pt x="5787907" y="4174448"/>
                </a:lnTo>
                <a:cubicBezTo>
                  <a:pt x="5713866" y="4173475"/>
                  <a:pt x="5639861" y="4169853"/>
                  <a:pt x="5566029" y="4163587"/>
                </a:cubicBezTo>
                <a:cubicBezTo>
                  <a:pt x="5458843" y="4155595"/>
                  <a:pt x="5350768" y="4144559"/>
                  <a:pt x="5244343" y="4164855"/>
                </a:cubicBezTo>
                <a:cubicBezTo>
                  <a:pt x="5127517" y="4187307"/>
                  <a:pt x="5010817" y="4187434"/>
                  <a:pt x="4892977" y="4181726"/>
                </a:cubicBezTo>
                <a:cubicBezTo>
                  <a:pt x="4792260" y="4176906"/>
                  <a:pt x="4691923" y="4151536"/>
                  <a:pt x="4590445" y="4178301"/>
                </a:cubicBezTo>
                <a:cubicBezTo>
                  <a:pt x="4580348" y="4179772"/>
                  <a:pt x="4570061" y="4179341"/>
                  <a:pt x="4560128" y="4177032"/>
                </a:cubicBezTo>
                <a:cubicBezTo>
                  <a:pt x="4449137" y="4161684"/>
                  <a:pt x="4337384" y="4174242"/>
                  <a:pt x="4226013" y="4169929"/>
                </a:cubicBezTo>
                <a:cubicBezTo>
                  <a:pt x="4174640" y="4167899"/>
                  <a:pt x="4122252" y="4169041"/>
                  <a:pt x="4071513" y="4163587"/>
                </a:cubicBezTo>
                <a:cubicBezTo>
                  <a:pt x="3955067" y="4151156"/>
                  <a:pt x="3838874" y="4144559"/>
                  <a:pt x="3723697" y="4173861"/>
                </a:cubicBezTo>
                <a:cubicBezTo>
                  <a:pt x="3690082" y="4181764"/>
                  <a:pt x="3655732" y="4186013"/>
                  <a:pt x="3621204" y="4186546"/>
                </a:cubicBezTo>
                <a:cubicBezTo>
                  <a:pt x="3508437" y="4190605"/>
                  <a:pt x="3396050" y="4182867"/>
                  <a:pt x="3283664" y="4176525"/>
                </a:cubicBezTo>
                <a:cubicBezTo>
                  <a:pt x="3205652" y="4172085"/>
                  <a:pt x="3127768" y="4162445"/>
                  <a:pt x="3049630" y="4170563"/>
                </a:cubicBezTo>
                <a:cubicBezTo>
                  <a:pt x="3004218" y="4175257"/>
                  <a:pt x="2958427" y="4175257"/>
                  <a:pt x="2913015" y="4170563"/>
                </a:cubicBezTo>
                <a:cubicBezTo>
                  <a:pt x="2829321" y="4160758"/>
                  <a:pt x="2744879" y="4158931"/>
                  <a:pt x="2660842" y="4165109"/>
                </a:cubicBezTo>
                <a:cubicBezTo>
                  <a:pt x="2535390" y="4175891"/>
                  <a:pt x="2410065" y="4184897"/>
                  <a:pt x="2284232" y="4167773"/>
                </a:cubicBezTo>
                <a:cubicBezTo>
                  <a:pt x="2212868" y="4156559"/>
                  <a:pt x="2140312" y="4155240"/>
                  <a:pt x="2068592" y="4163840"/>
                </a:cubicBezTo>
                <a:cubicBezTo>
                  <a:pt x="1897729" y="4187814"/>
                  <a:pt x="1726485" y="4180077"/>
                  <a:pt x="1555241" y="4170183"/>
                </a:cubicBezTo>
                <a:cubicBezTo>
                  <a:pt x="1440824" y="4163460"/>
                  <a:pt x="1325901" y="4151156"/>
                  <a:pt x="1211738" y="4167392"/>
                </a:cubicBezTo>
                <a:cubicBezTo>
                  <a:pt x="1066118" y="4187688"/>
                  <a:pt x="920370" y="4180965"/>
                  <a:pt x="774368" y="4175003"/>
                </a:cubicBezTo>
                <a:cubicBezTo>
                  <a:pt x="667182" y="4170563"/>
                  <a:pt x="559869" y="4157117"/>
                  <a:pt x="452430" y="4173734"/>
                </a:cubicBezTo>
                <a:cubicBezTo>
                  <a:pt x="441369" y="4175244"/>
                  <a:pt x="430117" y="4174115"/>
                  <a:pt x="419576" y="4170436"/>
                </a:cubicBezTo>
                <a:cubicBezTo>
                  <a:pt x="378807" y="4157016"/>
                  <a:pt x="335096" y="4155215"/>
                  <a:pt x="293363" y="4165236"/>
                </a:cubicBezTo>
                <a:cubicBezTo>
                  <a:pt x="216367" y="4182106"/>
                  <a:pt x="139497" y="4189463"/>
                  <a:pt x="61105" y="4174115"/>
                </a:cubicBezTo>
                <a:lnTo>
                  <a:pt x="13323" y="4171265"/>
                </a:lnTo>
                <a:lnTo>
                  <a:pt x="28554" y="3843045"/>
                </a:lnTo>
                <a:cubicBezTo>
                  <a:pt x="30457" y="3722610"/>
                  <a:pt x="27412" y="3602256"/>
                  <a:pt x="15626" y="3482187"/>
                </a:cubicBezTo>
                <a:cubicBezTo>
                  <a:pt x="-847" y="3335690"/>
                  <a:pt x="-4304" y="3188124"/>
                  <a:pt x="5296" y="3041068"/>
                </a:cubicBezTo>
                <a:cubicBezTo>
                  <a:pt x="11786" y="2956911"/>
                  <a:pt x="18539" y="2872754"/>
                  <a:pt x="22776" y="2788472"/>
                </a:cubicBezTo>
                <a:cubicBezTo>
                  <a:pt x="28180" y="2668580"/>
                  <a:pt x="25173" y="2548474"/>
                  <a:pt x="13771" y="2428964"/>
                </a:cubicBezTo>
                <a:cubicBezTo>
                  <a:pt x="4237" y="2337829"/>
                  <a:pt x="3177" y="2246070"/>
                  <a:pt x="10593" y="2154757"/>
                </a:cubicBezTo>
                <a:cubicBezTo>
                  <a:pt x="25690" y="1999286"/>
                  <a:pt x="9931" y="1843813"/>
                  <a:pt x="5032" y="1688466"/>
                </a:cubicBezTo>
                <a:cubicBezTo>
                  <a:pt x="-3577" y="1402691"/>
                  <a:pt x="20393" y="1117045"/>
                  <a:pt x="9666" y="831270"/>
                </a:cubicBezTo>
                <a:cubicBezTo>
                  <a:pt x="3841" y="689908"/>
                  <a:pt x="16420" y="548673"/>
                  <a:pt x="9666" y="407311"/>
                </a:cubicBezTo>
                <a:cubicBezTo>
                  <a:pt x="4105" y="306755"/>
                  <a:pt x="397" y="206200"/>
                  <a:pt x="4105" y="105518"/>
                </a:cubicBezTo>
                <a:cubicBezTo>
                  <a:pt x="5164" y="78059"/>
                  <a:pt x="5826" y="50473"/>
                  <a:pt x="9534" y="23396"/>
                </a:cubicBezTo>
                <a:close/>
              </a:path>
            </a:pathLst>
          </a:custGeom>
        </p:spPr>
      </p:pic>
      <p:sp>
        <p:nvSpPr>
          <p:cNvPr id="14" name="sketch line">
            <a:extLst>
              <a:ext uri="{FF2B5EF4-FFF2-40B4-BE49-F238E27FC236}">
                <a16:creationId xmlns:a16="http://schemas.microsoft.com/office/drawing/2014/main" id="{C125E75E-F290-415E-9397-4DAC206C5A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473451" y="5333238"/>
            <a:ext cx="1554480" cy="13716"/>
          </a:xfrm>
          <a:custGeom>
            <a:avLst/>
            <a:gdLst>
              <a:gd name="connsiteX0" fmla="*/ 0 w 1554480"/>
              <a:gd name="connsiteY0" fmla="*/ 0 h 13716"/>
              <a:gd name="connsiteX1" fmla="*/ 549250 w 1554480"/>
              <a:gd name="connsiteY1" fmla="*/ 0 h 13716"/>
              <a:gd name="connsiteX2" fmla="*/ 1082954 w 1554480"/>
              <a:gd name="connsiteY2" fmla="*/ 0 h 13716"/>
              <a:gd name="connsiteX3" fmla="*/ 1554480 w 1554480"/>
              <a:gd name="connsiteY3" fmla="*/ 0 h 13716"/>
              <a:gd name="connsiteX4" fmla="*/ 1554480 w 1554480"/>
              <a:gd name="connsiteY4" fmla="*/ 13716 h 13716"/>
              <a:gd name="connsiteX5" fmla="*/ 1067410 w 1554480"/>
              <a:gd name="connsiteY5" fmla="*/ 13716 h 13716"/>
              <a:gd name="connsiteX6" fmla="*/ 549250 w 1554480"/>
              <a:gd name="connsiteY6" fmla="*/ 13716 h 13716"/>
              <a:gd name="connsiteX7" fmla="*/ 0 w 1554480"/>
              <a:gd name="connsiteY7" fmla="*/ 13716 h 13716"/>
              <a:gd name="connsiteX8" fmla="*/ 0 w 1554480"/>
              <a:gd name="connsiteY8" fmla="*/ 0 h 13716"/>
              <a:gd name="connsiteX0" fmla="*/ 0 w 1554480"/>
              <a:gd name="connsiteY0" fmla="*/ 0 h 13716"/>
              <a:gd name="connsiteX1" fmla="*/ 502615 w 1554480"/>
              <a:gd name="connsiteY1" fmla="*/ 0 h 13716"/>
              <a:gd name="connsiteX2" fmla="*/ 974141 w 1554480"/>
              <a:gd name="connsiteY2" fmla="*/ 0 h 13716"/>
              <a:gd name="connsiteX3" fmla="*/ 1554480 w 1554480"/>
              <a:gd name="connsiteY3" fmla="*/ 0 h 13716"/>
              <a:gd name="connsiteX4" fmla="*/ 1554480 w 1554480"/>
              <a:gd name="connsiteY4" fmla="*/ 13716 h 13716"/>
              <a:gd name="connsiteX5" fmla="*/ 1067410 w 1554480"/>
              <a:gd name="connsiteY5" fmla="*/ 13716 h 13716"/>
              <a:gd name="connsiteX6" fmla="*/ 518160 w 1554480"/>
              <a:gd name="connsiteY6" fmla="*/ 13716 h 13716"/>
              <a:gd name="connsiteX7" fmla="*/ 0 w 1554480"/>
              <a:gd name="connsiteY7" fmla="*/ 13716 h 13716"/>
              <a:gd name="connsiteX8" fmla="*/ 0 w 1554480"/>
              <a:gd name="connsiteY8"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3716" fill="none" extrusionOk="0">
                <a:moveTo>
                  <a:pt x="0" y="0"/>
                </a:moveTo>
                <a:cubicBezTo>
                  <a:pt x="69558" y="-27075"/>
                  <a:pt x="365297" y="14897"/>
                  <a:pt x="549250" y="0"/>
                </a:cubicBezTo>
                <a:cubicBezTo>
                  <a:pt x="762323" y="14872"/>
                  <a:pt x="864871" y="21041"/>
                  <a:pt x="1082954" y="0"/>
                </a:cubicBezTo>
                <a:cubicBezTo>
                  <a:pt x="1306037" y="9403"/>
                  <a:pt x="1371926" y="14821"/>
                  <a:pt x="1554480" y="0"/>
                </a:cubicBezTo>
                <a:cubicBezTo>
                  <a:pt x="1554010" y="4793"/>
                  <a:pt x="1554680" y="10394"/>
                  <a:pt x="1554480" y="13716"/>
                </a:cubicBezTo>
                <a:cubicBezTo>
                  <a:pt x="1328957" y="3179"/>
                  <a:pt x="1207025" y="27731"/>
                  <a:pt x="1067410" y="13716"/>
                </a:cubicBezTo>
                <a:cubicBezTo>
                  <a:pt x="897316" y="-7440"/>
                  <a:pt x="788951" y="-24962"/>
                  <a:pt x="549250" y="13716"/>
                </a:cubicBezTo>
                <a:cubicBezTo>
                  <a:pt x="300394" y="-2982"/>
                  <a:pt x="129576" y="35301"/>
                  <a:pt x="0" y="13716"/>
                </a:cubicBezTo>
                <a:cubicBezTo>
                  <a:pt x="354" y="8869"/>
                  <a:pt x="649" y="6738"/>
                  <a:pt x="0" y="0"/>
                </a:cubicBezTo>
                <a:close/>
              </a:path>
              <a:path w="1554480" h="13716" stroke="0" extrusionOk="0">
                <a:moveTo>
                  <a:pt x="0" y="0"/>
                </a:moveTo>
                <a:cubicBezTo>
                  <a:pt x="249513" y="10124"/>
                  <a:pt x="389298" y="10419"/>
                  <a:pt x="502615" y="0"/>
                </a:cubicBezTo>
                <a:cubicBezTo>
                  <a:pt x="616735" y="10147"/>
                  <a:pt x="791037" y="-19212"/>
                  <a:pt x="974141" y="0"/>
                </a:cubicBezTo>
                <a:cubicBezTo>
                  <a:pt x="1141919" y="34853"/>
                  <a:pt x="1248514" y="16971"/>
                  <a:pt x="1554480" y="0"/>
                </a:cubicBezTo>
                <a:cubicBezTo>
                  <a:pt x="1554288" y="3835"/>
                  <a:pt x="1554171" y="7531"/>
                  <a:pt x="1554480" y="13716"/>
                </a:cubicBezTo>
                <a:cubicBezTo>
                  <a:pt x="1337806" y="9080"/>
                  <a:pt x="1308467" y="19887"/>
                  <a:pt x="1067410" y="13716"/>
                </a:cubicBezTo>
                <a:cubicBezTo>
                  <a:pt x="824349" y="13143"/>
                  <a:pt x="783437" y="24151"/>
                  <a:pt x="518160" y="13716"/>
                </a:cubicBezTo>
                <a:cubicBezTo>
                  <a:pt x="271530" y="4598"/>
                  <a:pt x="132568" y="-7659"/>
                  <a:pt x="0" y="13716"/>
                </a:cubicBezTo>
                <a:cubicBezTo>
                  <a:pt x="768" y="9617"/>
                  <a:pt x="-274" y="4847"/>
                  <a:pt x="0" y="0"/>
                </a:cubicBezTo>
                <a:close/>
              </a:path>
              <a:path w="1554480" h="13716" fill="none" stroke="0" extrusionOk="0">
                <a:moveTo>
                  <a:pt x="0" y="0"/>
                </a:moveTo>
                <a:cubicBezTo>
                  <a:pt x="95687" y="-31247"/>
                  <a:pt x="331569" y="3404"/>
                  <a:pt x="549250" y="0"/>
                </a:cubicBezTo>
                <a:cubicBezTo>
                  <a:pt x="776590" y="6530"/>
                  <a:pt x="844530" y="-5109"/>
                  <a:pt x="1082954" y="0"/>
                </a:cubicBezTo>
                <a:cubicBezTo>
                  <a:pt x="1293569" y="15486"/>
                  <a:pt x="1361850" y="13824"/>
                  <a:pt x="1554480" y="0"/>
                </a:cubicBezTo>
                <a:cubicBezTo>
                  <a:pt x="1553504" y="4786"/>
                  <a:pt x="1554832" y="10912"/>
                  <a:pt x="1554480" y="13716"/>
                </a:cubicBezTo>
                <a:cubicBezTo>
                  <a:pt x="1366718" y="4861"/>
                  <a:pt x="1218290" y="26644"/>
                  <a:pt x="1067410" y="13716"/>
                </a:cubicBezTo>
                <a:cubicBezTo>
                  <a:pt x="900327" y="-8822"/>
                  <a:pt x="792178" y="6310"/>
                  <a:pt x="549250" y="13716"/>
                </a:cubicBezTo>
                <a:cubicBezTo>
                  <a:pt x="295300" y="2843"/>
                  <a:pt x="142619" y="40779"/>
                  <a:pt x="0" y="13716"/>
                </a:cubicBezTo>
                <a:cubicBezTo>
                  <a:pt x="813" y="8812"/>
                  <a:pt x="948" y="6725"/>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custGeom>
                    <a:avLst/>
                    <a:gdLst>
                      <a:gd name="connsiteX0" fmla="*/ 0 w 1554480"/>
                      <a:gd name="connsiteY0" fmla="*/ 0 h 13716"/>
                      <a:gd name="connsiteX1" fmla="*/ 549250 w 1554480"/>
                      <a:gd name="connsiteY1" fmla="*/ 0 h 13716"/>
                      <a:gd name="connsiteX2" fmla="*/ 1082954 w 1554480"/>
                      <a:gd name="connsiteY2" fmla="*/ 0 h 13716"/>
                      <a:gd name="connsiteX3" fmla="*/ 1554480 w 1554480"/>
                      <a:gd name="connsiteY3" fmla="*/ 0 h 13716"/>
                      <a:gd name="connsiteX4" fmla="*/ 1554480 w 1554480"/>
                      <a:gd name="connsiteY4" fmla="*/ 13716 h 13716"/>
                      <a:gd name="connsiteX5" fmla="*/ 1067410 w 1554480"/>
                      <a:gd name="connsiteY5" fmla="*/ 13716 h 13716"/>
                      <a:gd name="connsiteX6" fmla="*/ 549250 w 1554480"/>
                      <a:gd name="connsiteY6" fmla="*/ 13716 h 13716"/>
                      <a:gd name="connsiteX7" fmla="*/ 0 w 1554480"/>
                      <a:gd name="connsiteY7" fmla="*/ 13716 h 13716"/>
                      <a:gd name="connsiteX8" fmla="*/ 0 w 1554480"/>
                      <a:gd name="connsiteY8"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3716"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3820" y="4959"/>
                          <a:pt x="1554594" y="10798"/>
                          <a:pt x="1554480" y="13716"/>
                        </a:cubicBezTo>
                        <a:cubicBezTo>
                          <a:pt x="1338847" y="1555"/>
                          <a:pt x="1215066" y="33279"/>
                          <a:pt x="1067410" y="13716"/>
                        </a:cubicBezTo>
                        <a:cubicBezTo>
                          <a:pt x="919754" y="-5847"/>
                          <a:pt x="800465" y="-1492"/>
                          <a:pt x="549250" y="13716"/>
                        </a:cubicBezTo>
                        <a:cubicBezTo>
                          <a:pt x="298035" y="28924"/>
                          <a:pt x="158868" y="18197"/>
                          <a:pt x="0" y="13716"/>
                        </a:cubicBezTo>
                        <a:cubicBezTo>
                          <a:pt x="488" y="8630"/>
                          <a:pt x="480" y="6612"/>
                          <a:pt x="0" y="0"/>
                        </a:cubicBezTo>
                        <a:close/>
                      </a:path>
                      <a:path w="1554480" h="13716"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232" y="4157"/>
                          <a:pt x="1554673" y="7559"/>
                          <a:pt x="1554480" y="13716"/>
                        </a:cubicBezTo>
                        <a:cubicBezTo>
                          <a:pt x="1336087" y="7600"/>
                          <a:pt x="1310024" y="15187"/>
                          <a:pt x="1067410" y="13716"/>
                        </a:cubicBezTo>
                        <a:cubicBezTo>
                          <a:pt x="824796" y="12246"/>
                          <a:pt x="787902" y="30075"/>
                          <a:pt x="518160" y="13716"/>
                        </a:cubicBezTo>
                        <a:cubicBezTo>
                          <a:pt x="248418" y="-2643"/>
                          <a:pt x="133160" y="4633"/>
                          <a:pt x="0" y="13716"/>
                        </a:cubicBezTo>
                        <a:cubicBezTo>
                          <a:pt x="43" y="9160"/>
                          <a:pt x="-111" y="4811"/>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ángulo 4">
            <a:extLst>
              <a:ext uri="{FF2B5EF4-FFF2-40B4-BE49-F238E27FC236}">
                <a16:creationId xmlns:a16="http://schemas.microsoft.com/office/drawing/2014/main" id="{B906BF77-799D-4A65-9BC0-6B989FECD17C}"/>
              </a:ext>
            </a:extLst>
          </p:cNvPr>
          <p:cNvSpPr/>
          <p:nvPr/>
        </p:nvSpPr>
        <p:spPr>
          <a:xfrm>
            <a:off x="3490720" y="4562856"/>
            <a:ext cx="5170932" cy="1600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algn="just">
              <a:lnSpc>
                <a:spcPct val="90000"/>
              </a:lnSpc>
              <a:spcAft>
                <a:spcPts val="600"/>
              </a:spcAft>
            </a:pPr>
            <a:r>
              <a:rPr lang="en-US" sz="2000" dirty="0">
                <a:solidFill>
                  <a:srgbClr val="FFFFFF"/>
                </a:solidFill>
              </a:rPr>
              <a:t>The printing press perfected by Gutenberg helped the spread of books, ideas and art Works.  This “invention” contributed positively to the extension of Humanism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10" y="414020"/>
            <a:ext cx="4124960" cy="695960"/>
          </a:xfrm>
          <a:prstGeom prst="rect">
            <a:avLst/>
          </a:prstGeom>
        </p:spPr>
        <p:txBody>
          <a:bodyPr vert="horz" wrap="square" lIns="0" tIns="12700" rIns="0" bIns="0" rtlCol="0">
            <a:spAutoFit/>
          </a:bodyPr>
          <a:lstStyle/>
          <a:p>
            <a:pPr marL="12700">
              <a:lnSpc>
                <a:spcPct val="100000"/>
              </a:lnSpc>
              <a:spcBef>
                <a:spcPts val="100"/>
              </a:spcBef>
            </a:pPr>
            <a:r>
              <a:rPr sz="4400" spc="-5" dirty="0"/>
              <a:t>Renaissance</a:t>
            </a:r>
            <a:r>
              <a:rPr sz="4400" spc="-85" dirty="0"/>
              <a:t> </a:t>
            </a:r>
            <a:r>
              <a:rPr sz="4400" dirty="0"/>
              <a:t>Art</a:t>
            </a:r>
            <a:endParaRPr sz="4400"/>
          </a:p>
        </p:txBody>
      </p:sp>
      <p:sp>
        <p:nvSpPr>
          <p:cNvPr id="3" name="object 3"/>
          <p:cNvSpPr/>
          <p:nvPr/>
        </p:nvSpPr>
        <p:spPr>
          <a:xfrm>
            <a:off x="457200" y="1219200"/>
            <a:ext cx="8153400" cy="5123180"/>
          </a:xfrm>
          <a:custGeom>
            <a:avLst/>
            <a:gdLst/>
            <a:ahLst/>
            <a:cxnLst/>
            <a:rect l="l" t="t" r="r" b="b"/>
            <a:pathLst>
              <a:path w="8153400" h="5123180">
                <a:moveTo>
                  <a:pt x="4076700" y="5123180"/>
                </a:moveTo>
                <a:lnTo>
                  <a:pt x="0" y="5123180"/>
                </a:lnTo>
                <a:lnTo>
                  <a:pt x="0" y="0"/>
                </a:lnTo>
                <a:lnTo>
                  <a:pt x="8153400" y="0"/>
                </a:lnTo>
                <a:lnTo>
                  <a:pt x="8153400" y="5123180"/>
                </a:lnTo>
                <a:lnTo>
                  <a:pt x="4076700" y="5123180"/>
                </a:lnTo>
                <a:close/>
              </a:path>
            </a:pathLst>
          </a:custGeom>
          <a:ln w="50676">
            <a:solidFill>
              <a:srgbClr val="BADFE2"/>
            </a:solidFill>
          </a:ln>
        </p:spPr>
        <p:txBody>
          <a:bodyPr wrap="square" lIns="0" tIns="0" rIns="0" bIns="0" rtlCol="0"/>
          <a:lstStyle/>
          <a:p>
            <a:endParaRPr/>
          </a:p>
        </p:txBody>
      </p:sp>
      <p:sp>
        <p:nvSpPr>
          <p:cNvPr id="4" name="object 4"/>
          <p:cNvSpPr txBox="1"/>
          <p:nvPr/>
        </p:nvSpPr>
        <p:spPr>
          <a:xfrm>
            <a:off x="535940" y="1163320"/>
            <a:ext cx="7468234" cy="4660900"/>
          </a:xfrm>
          <a:prstGeom prst="rect">
            <a:avLst/>
          </a:prstGeom>
        </p:spPr>
        <p:txBody>
          <a:bodyPr vert="horz" wrap="square" lIns="0" tIns="58419" rIns="0" bIns="0" rtlCol="0">
            <a:spAutoFit/>
          </a:bodyPr>
          <a:lstStyle/>
          <a:p>
            <a:pPr marL="355600" indent="-342900">
              <a:lnSpc>
                <a:spcPct val="100000"/>
              </a:lnSpc>
              <a:spcBef>
                <a:spcPts val="459"/>
              </a:spcBef>
              <a:buChar char="•"/>
              <a:tabLst>
                <a:tab pos="354965" algn="l"/>
                <a:tab pos="355600" algn="l"/>
              </a:tabLst>
            </a:pPr>
            <a:r>
              <a:rPr sz="2800" spc="-5" dirty="0">
                <a:latin typeface="Arial MT"/>
                <a:cs typeface="Arial MT"/>
              </a:rPr>
              <a:t>perspective</a:t>
            </a:r>
            <a:endParaRPr sz="2800">
              <a:latin typeface="Arial MT"/>
              <a:cs typeface="Arial MT"/>
            </a:endParaRPr>
          </a:p>
          <a:p>
            <a:pPr marL="355600" indent="-342900">
              <a:lnSpc>
                <a:spcPct val="100000"/>
              </a:lnSpc>
              <a:spcBef>
                <a:spcPts val="359"/>
              </a:spcBef>
              <a:buChar char="•"/>
              <a:tabLst>
                <a:tab pos="354965" algn="l"/>
                <a:tab pos="355600" algn="l"/>
              </a:tabLst>
            </a:pPr>
            <a:r>
              <a:rPr sz="2800" spc="-5" dirty="0">
                <a:solidFill>
                  <a:srgbClr val="5C5C8A"/>
                </a:solidFill>
                <a:latin typeface="Arial MT"/>
                <a:cs typeface="Arial MT"/>
              </a:rPr>
              <a:t>light</a:t>
            </a:r>
            <a:r>
              <a:rPr sz="2800" spc="-25" dirty="0">
                <a:solidFill>
                  <a:srgbClr val="5C5C8A"/>
                </a:solidFill>
                <a:latin typeface="Arial MT"/>
                <a:cs typeface="Arial MT"/>
              </a:rPr>
              <a:t> </a:t>
            </a:r>
            <a:r>
              <a:rPr sz="2800" dirty="0">
                <a:solidFill>
                  <a:srgbClr val="5C5C8A"/>
                </a:solidFill>
                <a:latin typeface="Arial MT"/>
                <a:cs typeface="Arial MT"/>
              </a:rPr>
              <a:t>&amp;</a:t>
            </a:r>
            <a:r>
              <a:rPr sz="2800" spc="-30" dirty="0">
                <a:solidFill>
                  <a:srgbClr val="5C5C8A"/>
                </a:solidFill>
                <a:latin typeface="Arial MT"/>
                <a:cs typeface="Arial MT"/>
              </a:rPr>
              <a:t> </a:t>
            </a:r>
            <a:r>
              <a:rPr sz="2800" spc="-5" dirty="0">
                <a:solidFill>
                  <a:srgbClr val="5C5C8A"/>
                </a:solidFill>
                <a:latin typeface="Arial MT"/>
                <a:cs typeface="Arial MT"/>
              </a:rPr>
              <a:t>motion</a:t>
            </a:r>
            <a:endParaRPr sz="2800">
              <a:latin typeface="Arial MT"/>
              <a:cs typeface="Arial MT"/>
            </a:endParaRPr>
          </a:p>
          <a:p>
            <a:pPr marL="355600" indent="-342900">
              <a:lnSpc>
                <a:spcPct val="100000"/>
              </a:lnSpc>
              <a:spcBef>
                <a:spcPts val="359"/>
              </a:spcBef>
              <a:buChar char="•"/>
              <a:tabLst>
                <a:tab pos="354965" algn="l"/>
                <a:tab pos="355600" algn="l"/>
              </a:tabLst>
            </a:pPr>
            <a:r>
              <a:rPr sz="2800" spc="-5" dirty="0">
                <a:latin typeface="Arial MT"/>
                <a:cs typeface="Arial MT"/>
              </a:rPr>
              <a:t>study</a:t>
            </a:r>
            <a:r>
              <a:rPr sz="2800" spc="-35" dirty="0">
                <a:latin typeface="Arial MT"/>
                <a:cs typeface="Arial MT"/>
              </a:rPr>
              <a:t> </a:t>
            </a:r>
            <a:r>
              <a:rPr sz="2800" spc="5" dirty="0">
                <a:latin typeface="Arial MT"/>
                <a:cs typeface="Arial MT"/>
              </a:rPr>
              <a:t>of</a:t>
            </a:r>
            <a:r>
              <a:rPr sz="2800" spc="-25" dirty="0">
                <a:latin typeface="Arial MT"/>
                <a:cs typeface="Arial MT"/>
              </a:rPr>
              <a:t> </a:t>
            </a:r>
            <a:r>
              <a:rPr sz="2800" dirty="0">
                <a:latin typeface="Arial MT"/>
                <a:cs typeface="Arial MT"/>
              </a:rPr>
              <a:t>human</a:t>
            </a:r>
            <a:r>
              <a:rPr sz="2800" spc="-20" dirty="0">
                <a:latin typeface="Arial MT"/>
                <a:cs typeface="Arial MT"/>
              </a:rPr>
              <a:t> </a:t>
            </a:r>
            <a:r>
              <a:rPr sz="2800" spc="-5" dirty="0">
                <a:latin typeface="Arial MT"/>
                <a:cs typeface="Arial MT"/>
              </a:rPr>
              <a:t>form</a:t>
            </a:r>
            <a:endParaRPr sz="2800">
              <a:latin typeface="Arial MT"/>
              <a:cs typeface="Arial MT"/>
            </a:endParaRPr>
          </a:p>
          <a:p>
            <a:pPr marL="355600" indent="-342900">
              <a:lnSpc>
                <a:spcPct val="100000"/>
              </a:lnSpc>
              <a:spcBef>
                <a:spcPts val="359"/>
              </a:spcBef>
              <a:buChar char="•"/>
              <a:tabLst>
                <a:tab pos="354965" algn="l"/>
                <a:tab pos="355600" algn="l"/>
              </a:tabLst>
            </a:pPr>
            <a:r>
              <a:rPr sz="2800" spc="-5" dirty="0">
                <a:solidFill>
                  <a:srgbClr val="5C5C8A"/>
                </a:solidFill>
                <a:latin typeface="Arial MT"/>
                <a:cs typeface="Arial MT"/>
              </a:rPr>
              <a:t>emotion</a:t>
            </a:r>
            <a:r>
              <a:rPr sz="2800" spc="-20" dirty="0">
                <a:solidFill>
                  <a:srgbClr val="5C5C8A"/>
                </a:solidFill>
                <a:latin typeface="Arial MT"/>
                <a:cs typeface="Arial MT"/>
              </a:rPr>
              <a:t> </a:t>
            </a:r>
            <a:r>
              <a:rPr sz="2800" dirty="0">
                <a:solidFill>
                  <a:srgbClr val="5C5C8A"/>
                </a:solidFill>
                <a:latin typeface="Arial MT"/>
                <a:cs typeface="Arial MT"/>
              </a:rPr>
              <a:t>&amp;</a:t>
            </a:r>
            <a:r>
              <a:rPr sz="2800" spc="-40" dirty="0">
                <a:solidFill>
                  <a:srgbClr val="5C5C8A"/>
                </a:solidFill>
                <a:latin typeface="Arial MT"/>
                <a:cs typeface="Arial MT"/>
              </a:rPr>
              <a:t> </a:t>
            </a:r>
            <a:r>
              <a:rPr sz="2800" dirty="0">
                <a:solidFill>
                  <a:srgbClr val="5C5C8A"/>
                </a:solidFill>
                <a:latin typeface="Arial MT"/>
                <a:cs typeface="Arial MT"/>
              </a:rPr>
              <a:t>drama</a:t>
            </a:r>
            <a:endParaRPr sz="2800">
              <a:latin typeface="Arial MT"/>
              <a:cs typeface="Arial MT"/>
            </a:endParaRPr>
          </a:p>
          <a:p>
            <a:pPr marL="355600" indent="-342900">
              <a:lnSpc>
                <a:spcPct val="100000"/>
              </a:lnSpc>
              <a:spcBef>
                <a:spcPts val="359"/>
              </a:spcBef>
              <a:buChar char="•"/>
              <a:tabLst>
                <a:tab pos="354965" algn="l"/>
                <a:tab pos="355600" algn="l"/>
              </a:tabLst>
            </a:pPr>
            <a:r>
              <a:rPr sz="2800" spc="-5" dirty="0">
                <a:latin typeface="Arial MT"/>
                <a:cs typeface="Arial MT"/>
              </a:rPr>
              <a:t>new</a:t>
            </a:r>
            <a:r>
              <a:rPr sz="2800" spc="-45" dirty="0">
                <a:latin typeface="Arial MT"/>
                <a:cs typeface="Arial MT"/>
              </a:rPr>
              <a:t> </a:t>
            </a:r>
            <a:r>
              <a:rPr sz="2800" spc="-5" dirty="0">
                <a:latin typeface="Arial MT"/>
                <a:cs typeface="Arial MT"/>
              </a:rPr>
              <a:t>subject</a:t>
            </a:r>
            <a:r>
              <a:rPr sz="2800" spc="-30" dirty="0">
                <a:latin typeface="Arial MT"/>
                <a:cs typeface="Arial MT"/>
              </a:rPr>
              <a:t> </a:t>
            </a:r>
            <a:r>
              <a:rPr sz="2800" dirty="0">
                <a:latin typeface="Arial MT"/>
                <a:cs typeface="Arial MT"/>
              </a:rPr>
              <a:t>matter&gt;secularism</a:t>
            </a:r>
            <a:endParaRPr sz="2800">
              <a:latin typeface="Arial MT"/>
              <a:cs typeface="Arial MT"/>
            </a:endParaRPr>
          </a:p>
          <a:p>
            <a:pPr marL="355600" indent="-342900">
              <a:lnSpc>
                <a:spcPct val="100000"/>
              </a:lnSpc>
              <a:spcBef>
                <a:spcPts val="359"/>
              </a:spcBef>
              <a:buChar char="•"/>
              <a:tabLst>
                <a:tab pos="354965" algn="l"/>
                <a:tab pos="355600" algn="l"/>
              </a:tabLst>
            </a:pPr>
            <a:r>
              <a:rPr sz="2800" spc="-5" dirty="0">
                <a:solidFill>
                  <a:srgbClr val="5C5C8A"/>
                </a:solidFill>
                <a:latin typeface="Arial MT"/>
                <a:cs typeface="Arial MT"/>
              </a:rPr>
              <a:t>science</a:t>
            </a:r>
            <a:r>
              <a:rPr sz="2800" spc="-35" dirty="0">
                <a:solidFill>
                  <a:srgbClr val="5C5C8A"/>
                </a:solidFill>
                <a:latin typeface="Arial MT"/>
                <a:cs typeface="Arial MT"/>
              </a:rPr>
              <a:t> </a:t>
            </a:r>
            <a:r>
              <a:rPr sz="2800" dirty="0">
                <a:solidFill>
                  <a:srgbClr val="5C5C8A"/>
                </a:solidFill>
                <a:latin typeface="Arial MT"/>
                <a:cs typeface="Arial MT"/>
              </a:rPr>
              <a:t>&amp;</a:t>
            </a:r>
            <a:r>
              <a:rPr sz="2800" spc="-20" dirty="0">
                <a:solidFill>
                  <a:srgbClr val="5C5C8A"/>
                </a:solidFill>
                <a:latin typeface="Arial MT"/>
                <a:cs typeface="Arial MT"/>
              </a:rPr>
              <a:t> </a:t>
            </a:r>
            <a:r>
              <a:rPr sz="2800" dirty="0">
                <a:solidFill>
                  <a:srgbClr val="5C5C8A"/>
                </a:solidFill>
                <a:latin typeface="Arial MT"/>
                <a:cs typeface="Arial MT"/>
              </a:rPr>
              <a:t>mathematics</a:t>
            </a:r>
            <a:endParaRPr sz="2800">
              <a:latin typeface="Arial MT"/>
              <a:cs typeface="Arial MT"/>
            </a:endParaRPr>
          </a:p>
          <a:p>
            <a:pPr marL="355600" indent="-342900">
              <a:lnSpc>
                <a:spcPct val="100000"/>
              </a:lnSpc>
              <a:spcBef>
                <a:spcPts val="359"/>
              </a:spcBef>
              <a:buChar char="•"/>
              <a:tabLst>
                <a:tab pos="354965" algn="l"/>
                <a:tab pos="355600" algn="l"/>
              </a:tabLst>
            </a:pPr>
            <a:r>
              <a:rPr sz="2800" dirty="0">
                <a:latin typeface="Arial MT"/>
                <a:cs typeface="Arial MT"/>
              </a:rPr>
              <a:t>composition</a:t>
            </a:r>
            <a:r>
              <a:rPr sz="2800" spc="-30" dirty="0">
                <a:latin typeface="Arial MT"/>
                <a:cs typeface="Arial MT"/>
              </a:rPr>
              <a:t> </a:t>
            </a:r>
            <a:r>
              <a:rPr sz="2800" dirty="0">
                <a:latin typeface="Arial MT"/>
                <a:cs typeface="Arial MT"/>
              </a:rPr>
              <a:t>&amp;</a:t>
            </a:r>
            <a:r>
              <a:rPr sz="2800" spc="-35" dirty="0">
                <a:latin typeface="Arial MT"/>
                <a:cs typeface="Arial MT"/>
              </a:rPr>
              <a:t> </a:t>
            </a:r>
            <a:r>
              <a:rPr sz="2800" spc="-5" dirty="0">
                <a:latin typeface="Arial MT"/>
                <a:cs typeface="Arial MT"/>
              </a:rPr>
              <a:t>balance</a:t>
            </a:r>
            <a:endParaRPr sz="2800">
              <a:latin typeface="Arial MT"/>
              <a:cs typeface="Arial MT"/>
            </a:endParaRPr>
          </a:p>
          <a:p>
            <a:pPr marL="355600" marR="5080" indent="-342900">
              <a:lnSpc>
                <a:spcPts val="3030"/>
              </a:lnSpc>
              <a:spcBef>
                <a:spcPts val="725"/>
              </a:spcBef>
              <a:buChar char="•"/>
              <a:tabLst>
                <a:tab pos="354965" algn="l"/>
                <a:tab pos="355600" algn="l"/>
              </a:tabLst>
            </a:pPr>
            <a:r>
              <a:rPr sz="2800" dirty="0">
                <a:solidFill>
                  <a:srgbClr val="5C5C8A"/>
                </a:solidFill>
                <a:latin typeface="Arial MT"/>
                <a:cs typeface="Arial MT"/>
              </a:rPr>
              <a:t>changing </a:t>
            </a:r>
            <a:r>
              <a:rPr sz="2800" spc="-5" dirty="0">
                <a:solidFill>
                  <a:srgbClr val="5C5C8A"/>
                </a:solidFill>
                <a:latin typeface="Arial MT"/>
                <a:cs typeface="Arial MT"/>
              </a:rPr>
              <a:t>perspective of </a:t>
            </a:r>
            <a:r>
              <a:rPr sz="2800" dirty="0">
                <a:solidFill>
                  <a:srgbClr val="5C5C8A"/>
                </a:solidFill>
                <a:latin typeface="Arial MT"/>
                <a:cs typeface="Arial MT"/>
              </a:rPr>
              <a:t>man &amp; </a:t>
            </a:r>
            <a:r>
              <a:rPr sz="2800" spc="-5" dirty="0">
                <a:solidFill>
                  <a:srgbClr val="5C5C8A"/>
                </a:solidFill>
                <a:latin typeface="Arial MT"/>
                <a:cs typeface="Arial MT"/>
              </a:rPr>
              <a:t>his </a:t>
            </a:r>
            <a:r>
              <a:rPr sz="2800" dirty="0">
                <a:solidFill>
                  <a:srgbClr val="5C5C8A"/>
                </a:solidFill>
                <a:latin typeface="Arial MT"/>
                <a:cs typeface="Arial MT"/>
              </a:rPr>
              <a:t>role </a:t>
            </a:r>
            <a:r>
              <a:rPr sz="2800" spc="-5" dirty="0">
                <a:solidFill>
                  <a:srgbClr val="5C5C8A"/>
                </a:solidFill>
                <a:latin typeface="Arial MT"/>
                <a:cs typeface="Arial MT"/>
              </a:rPr>
              <a:t>in the </a:t>
            </a:r>
            <a:r>
              <a:rPr sz="2800" spc="-765" dirty="0">
                <a:solidFill>
                  <a:srgbClr val="5C5C8A"/>
                </a:solidFill>
                <a:latin typeface="Arial MT"/>
                <a:cs typeface="Arial MT"/>
              </a:rPr>
              <a:t> </a:t>
            </a:r>
            <a:r>
              <a:rPr sz="2800" spc="-10" dirty="0">
                <a:solidFill>
                  <a:srgbClr val="5C5C8A"/>
                </a:solidFill>
                <a:latin typeface="Arial MT"/>
                <a:cs typeface="Arial MT"/>
              </a:rPr>
              <a:t>world</a:t>
            </a:r>
            <a:endParaRPr sz="2800">
              <a:latin typeface="Arial MT"/>
              <a:cs typeface="Arial MT"/>
            </a:endParaRPr>
          </a:p>
          <a:p>
            <a:pPr marL="355600" indent="-342900">
              <a:lnSpc>
                <a:spcPct val="100000"/>
              </a:lnSpc>
              <a:spcBef>
                <a:spcPts val="315"/>
              </a:spcBef>
              <a:buChar char="•"/>
              <a:tabLst>
                <a:tab pos="354965" algn="l"/>
                <a:tab pos="355600" algn="l"/>
              </a:tabLst>
            </a:pPr>
            <a:r>
              <a:rPr sz="2800" spc="-5" dirty="0">
                <a:latin typeface="Arial MT"/>
                <a:cs typeface="Arial MT"/>
              </a:rPr>
              <a:t>unique</a:t>
            </a:r>
            <a:r>
              <a:rPr sz="2800" spc="-20" dirty="0">
                <a:latin typeface="Arial MT"/>
                <a:cs typeface="Arial MT"/>
              </a:rPr>
              <a:t> </a:t>
            </a:r>
            <a:r>
              <a:rPr sz="2800" spc="-5" dirty="0">
                <a:latin typeface="Arial MT"/>
                <a:cs typeface="Arial MT"/>
              </a:rPr>
              <a:t>vision</a:t>
            </a:r>
            <a:r>
              <a:rPr sz="2800" spc="-15" dirty="0">
                <a:latin typeface="Arial MT"/>
                <a:cs typeface="Arial MT"/>
              </a:rPr>
              <a:t> </a:t>
            </a:r>
            <a:r>
              <a:rPr sz="2800" spc="-5" dirty="0">
                <a:latin typeface="Arial MT"/>
                <a:cs typeface="Arial MT"/>
              </a:rPr>
              <a:t>of</a:t>
            </a:r>
            <a:r>
              <a:rPr sz="2800" spc="-10" dirty="0">
                <a:latin typeface="Arial MT"/>
                <a:cs typeface="Arial MT"/>
              </a:rPr>
              <a:t> </a:t>
            </a:r>
            <a:r>
              <a:rPr sz="2800" spc="-5" dirty="0">
                <a:latin typeface="Arial MT"/>
                <a:cs typeface="Arial MT"/>
              </a:rPr>
              <a:t>each</a:t>
            </a:r>
            <a:r>
              <a:rPr sz="2800" spc="-20" dirty="0">
                <a:latin typeface="Arial MT"/>
                <a:cs typeface="Arial MT"/>
              </a:rPr>
              <a:t> </a:t>
            </a:r>
            <a:r>
              <a:rPr sz="2800" dirty="0">
                <a:latin typeface="Arial MT"/>
                <a:cs typeface="Arial MT"/>
              </a:rPr>
              <a:t>artist</a:t>
            </a:r>
            <a:endParaRPr sz="2800">
              <a:latin typeface="Arial MT"/>
              <a:cs typeface="Arial MT"/>
            </a:endParaRPr>
          </a:p>
        </p:txBody>
      </p:sp>
      <p:grpSp>
        <p:nvGrpSpPr>
          <p:cNvPr id="5" name="object 5"/>
          <p:cNvGrpSpPr/>
          <p:nvPr/>
        </p:nvGrpSpPr>
        <p:grpSpPr>
          <a:xfrm>
            <a:off x="5400447" y="533400"/>
            <a:ext cx="3050540" cy="5613400"/>
            <a:chOff x="5400447" y="533400"/>
            <a:chExt cx="3050540" cy="5613400"/>
          </a:xfrm>
        </p:grpSpPr>
        <p:pic>
          <p:nvPicPr>
            <p:cNvPr id="6" name="object 6"/>
            <p:cNvPicPr/>
            <p:nvPr/>
          </p:nvPicPr>
          <p:blipFill>
            <a:blip r:embed="rId2" cstate="print"/>
            <a:stretch>
              <a:fillRect/>
            </a:stretch>
          </p:blipFill>
          <p:spPr>
            <a:xfrm>
              <a:off x="5400447" y="5171847"/>
              <a:ext cx="2915104" cy="974544"/>
            </a:xfrm>
            <a:prstGeom prst="rect">
              <a:avLst/>
            </a:prstGeom>
          </p:spPr>
        </p:pic>
        <p:pic>
          <p:nvPicPr>
            <p:cNvPr id="7" name="object 7"/>
            <p:cNvPicPr/>
            <p:nvPr/>
          </p:nvPicPr>
          <p:blipFill>
            <a:blip r:embed="rId3" cstate="print"/>
            <a:stretch>
              <a:fillRect/>
            </a:stretch>
          </p:blipFill>
          <p:spPr>
            <a:xfrm>
              <a:off x="6172199" y="533400"/>
              <a:ext cx="2278379" cy="2895600"/>
            </a:xfrm>
            <a:prstGeom prst="rect">
              <a:avLst/>
            </a:prstGeom>
          </p:spPr>
        </p:pic>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30630" y="497840"/>
            <a:ext cx="6669405" cy="695960"/>
          </a:xfrm>
          <a:prstGeom prst="rect">
            <a:avLst/>
          </a:prstGeom>
        </p:spPr>
        <p:txBody>
          <a:bodyPr vert="horz" wrap="square" lIns="0" tIns="12700" rIns="0" bIns="0" rtlCol="0">
            <a:spAutoFit/>
          </a:bodyPr>
          <a:lstStyle/>
          <a:p>
            <a:pPr marL="12700">
              <a:lnSpc>
                <a:spcPct val="100000"/>
              </a:lnSpc>
              <a:spcBef>
                <a:spcPts val="100"/>
              </a:spcBef>
            </a:pPr>
            <a:r>
              <a:rPr sz="4400" spc="-5" dirty="0"/>
              <a:t>Effects</a:t>
            </a:r>
            <a:r>
              <a:rPr sz="4400" spc="-20" dirty="0"/>
              <a:t> </a:t>
            </a:r>
            <a:r>
              <a:rPr sz="4400" spc="-5" dirty="0"/>
              <a:t>of</a:t>
            </a:r>
            <a:r>
              <a:rPr sz="4400" spc="-15" dirty="0"/>
              <a:t> </a:t>
            </a:r>
            <a:r>
              <a:rPr sz="4400" spc="-10" dirty="0"/>
              <a:t>the</a:t>
            </a:r>
            <a:r>
              <a:rPr sz="4400" spc="-30" dirty="0"/>
              <a:t> </a:t>
            </a:r>
            <a:r>
              <a:rPr sz="4400" spc="-5" dirty="0"/>
              <a:t>Renaissance</a:t>
            </a:r>
            <a:endParaRPr sz="4400"/>
          </a:p>
        </p:txBody>
      </p:sp>
      <p:sp>
        <p:nvSpPr>
          <p:cNvPr id="3" name="object 3"/>
          <p:cNvSpPr/>
          <p:nvPr/>
        </p:nvSpPr>
        <p:spPr>
          <a:xfrm>
            <a:off x="609600" y="1752600"/>
            <a:ext cx="7772400" cy="4191000"/>
          </a:xfrm>
          <a:custGeom>
            <a:avLst/>
            <a:gdLst/>
            <a:ahLst/>
            <a:cxnLst/>
            <a:rect l="l" t="t" r="r" b="b"/>
            <a:pathLst>
              <a:path w="7772400" h="4191000">
                <a:moveTo>
                  <a:pt x="3886200" y="4191000"/>
                </a:moveTo>
                <a:lnTo>
                  <a:pt x="0" y="4191000"/>
                </a:lnTo>
                <a:lnTo>
                  <a:pt x="0" y="0"/>
                </a:lnTo>
                <a:lnTo>
                  <a:pt x="7772400" y="0"/>
                </a:lnTo>
                <a:lnTo>
                  <a:pt x="7772400" y="4191000"/>
                </a:lnTo>
                <a:lnTo>
                  <a:pt x="3886200" y="4191000"/>
                </a:lnTo>
                <a:close/>
              </a:path>
            </a:pathLst>
          </a:custGeom>
          <a:ln w="50676">
            <a:solidFill>
              <a:srgbClr val="BADFE2"/>
            </a:solidFill>
          </a:ln>
        </p:spPr>
        <p:txBody>
          <a:bodyPr wrap="square" lIns="0" tIns="0" rIns="0" bIns="0" rtlCol="0"/>
          <a:lstStyle/>
          <a:p>
            <a:endParaRPr/>
          </a:p>
        </p:txBody>
      </p:sp>
      <p:sp>
        <p:nvSpPr>
          <p:cNvPr id="4" name="object 4"/>
          <p:cNvSpPr txBox="1"/>
          <p:nvPr/>
        </p:nvSpPr>
        <p:spPr>
          <a:xfrm>
            <a:off x="688340" y="1785620"/>
            <a:ext cx="7499984" cy="3792220"/>
          </a:xfrm>
          <a:prstGeom prst="rect">
            <a:avLst/>
          </a:prstGeom>
        </p:spPr>
        <p:txBody>
          <a:bodyPr vert="horz" wrap="square" lIns="0" tIns="12700" rIns="0" bIns="0" rtlCol="0">
            <a:spAutoFit/>
          </a:bodyPr>
          <a:lstStyle/>
          <a:p>
            <a:pPr marL="355600" marR="5080" indent="-342900">
              <a:lnSpc>
                <a:spcPct val="100000"/>
              </a:lnSpc>
              <a:spcBef>
                <a:spcPts val="100"/>
              </a:spcBef>
              <a:buChar char="•"/>
              <a:tabLst>
                <a:tab pos="354965" algn="l"/>
                <a:tab pos="355600" algn="l"/>
              </a:tabLst>
            </a:pPr>
            <a:r>
              <a:rPr sz="2800" spc="-5" dirty="0">
                <a:latin typeface="Arial MT"/>
                <a:cs typeface="Arial MT"/>
              </a:rPr>
              <a:t>Advances in Science </a:t>
            </a:r>
            <a:r>
              <a:rPr sz="2800" dirty="0">
                <a:latin typeface="Arial MT"/>
                <a:cs typeface="Arial MT"/>
              </a:rPr>
              <a:t>&amp; </a:t>
            </a:r>
            <a:r>
              <a:rPr sz="2800" spc="-5" dirty="0">
                <a:latin typeface="Arial MT"/>
                <a:cs typeface="Arial MT"/>
              </a:rPr>
              <a:t>Technology led </a:t>
            </a:r>
            <a:r>
              <a:rPr sz="2800" dirty="0">
                <a:latin typeface="Arial MT"/>
                <a:cs typeface="Arial MT"/>
              </a:rPr>
              <a:t>to </a:t>
            </a:r>
            <a:r>
              <a:rPr sz="2800" spc="-5" dirty="0">
                <a:latin typeface="Arial MT"/>
                <a:cs typeface="Arial MT"/>
              </a:rPr>
              <a:t>the </a:t>
            </a:r>
            <a:r>
              <a:rPr sz="2800" spc="-765" dirty="0">
                <a:latin typeface="Arial MT"/>
                <a:cs typeface="Arial MT"/>
              </a:rPr>
              <a:t> </a:t>
            </a:r>
            <a:r>
              <a:rPr sz="2800" spc="-5" dirty="0">
                <a:latin typeface="Arial MT"/>
                <a:cs typeface="Arial MT"/>
              </a:rPr>
              <a:t>European</a:t>
            </a:r>
            <a:r>
              <a:rPr sz="2800" spc="-10" dirty="0">
                <a:latin typeface="Arial MT"/>
                <a:cs typeface="Arial MT"/>
              </a:rPr>
              <a:t> </a:t>
            </a:r>
            <a:r>
              <a:rPr sz="2800" spc="-5" dirty="0">
                <a:latin typeface="Arial MT"/>
                <a:cs typeface="Arial MT"/>
              </a:rPr>
              <a:t>Exploration</a:t>
            </a:r>
            <a:r>
              <a:rPr sz="2800" spc="-10" dirty="0">
                <a:latin typeface="Arial MT"/>
                <a:cs typeface="Arial MT"/>
              </a:rPr>
              <a:t> </a:t>
            </a:r>
            <a:r>
              <a:rPr sz="2800" spc="-5" dirty="0">
                <a:latin typeface="Arial MT"/>
                <a:cs typeface="Arial MT"/>
              </a:rPr>
              <a:t>of</a:t>
            </a:r>
            <a:r>
              <a:rPr sz="2800" dirty="0">
                <a:latin typeface="Arial MT"/>
                <a:cs typeface="Arial MT"/>
              </a:rPr>
              <a:t> </a:t>
            </a:r>
            <a:r>
              <a:rPr sz="2800" spc="-5" dirty="0">
                <a:latin typeface="Arial MT"/>
                <a:cs typeface="Arial MT"/>
              </a:rPr>
              <a:t>the</a:t>
            </a:r>
            <a:r>
              <a:rPr sz="2800" spc="-10" dirty="0">
                <a:latin typeface="Arial MT"/>
                <a:cs typeface="Arial MT"/>
              </a:rPr>
              <a:t> </a:t>
            </a:r>
            <a:r>
              <a:rPr sz="2800" spc="-5" dirty="0">
                <a:latin typeface="Arial MT"/>
                <a:cs typeface="Arial MT"/>
              </a:rPr>
              <a:t>World</a:t>
            </a:r>
            <a:endParaRPr sz="2800">
              <a:latin typeface="Arial MT"/>
              <a:cs typeface="Arial MT"/>
            </a:endParaRPr>
          </a:p>
          <a:p>
            <a:pPr marL="355600" indent="-342900">
              <a:lnSpc>
                <a:spcPct val="100000"/>
              </a:lnSpc>
              <a:spcBef>
                <a:spcPts val="700"/>
              </a:spcBef>
              <a:buChar char="•"/>
              <a:tabLst>
                <a:tab pos="354965" algn="l"/>
                <a:tab pos="355600" algn="l"/>
              </a:tabLst>
            </a:pPr>
            <a:r>
              <a:rPr sz="2800" spc="-5" dirty="0">
                <a:solidFill>
                  <a:srgbClr val="BADFE2"/>
                </a:solidFill>
                <a:latin typeface="Arial MT"/>
                <a:cs typeface="Arial MT"/>
              </a:rPr>
              <a:t>Secularism</a:t>
            </a:r>
            <a:r>
              <a:rPr sz="2800" spc="10" dirty="0">
                <a:solidFill>
                  <a:srgbClr val="BADFE2"/>
                </a:solidFill>
                <a:latin typeface="Arial MT"/>
                <a:cs typeface="Arial MT"/>
              </a:rPr>
              <a:t> </a:t>
            </a:r>
            <a:r>
              <a:rPr sz="2800" dirty="0">
                <a:solidFill>
                  <a:srgbClr val="BADFE2"/>
                </a:solidFill>
                <a:latin typeface="Arial MT"/>
                <a:cs typeface="Arial MT"/>
              </a:rPr>
              <a:t>led</a:t>
            </a:r>
            <a:r>
              <a:rPr sz="2800" spc="-5" dirty="0">
                <a:solidFill>
                  <a:srgbClr val="BADFE2"/>
                </a:solidFill>
                <a:latin typeface="Arial MT"/>
                <a:cs typeface="Arial MT"/>
              </a:rPr>
              <a:t> to</a:t>
            </a:r>
            <a:r>
              <a:rPr sz="2800" spc="10" dirty="0">
                <a:solidFill>
                  <a:srgbClr val="BADFE2"/>
                </a:solidFill>
                <a:latin typeface="Arial MT"/>
                <a:cs typeface="Arial MT"/>
              </a:rPr>
              <a:t> </a:t>
            </a:r>
            <a:r>
              <a:rPr sz="2800" spc="-5" dirty="0">
                <a:solidFill>
                  <a:srgbClr val="BADFE2"/>
                </a:solidFill>
                <a:latin typeface="Arial MT"/>
                <a:cs typeface="Arial MT"/>
              </a:rPr>
              <a:t>the</a:t>
            </a:r>
            <a:r>
              <a:rPr sz="2800" spc="10" dirty="0">
                <a:solidFill>
                  <a:srgbClr val="BADFE2"/>
                </a:solidFill>
                <a:latin typeface="Arial MT"/>
                <a:cs typeface="Arial MT"/>
              </a:rPr>
              <a:t> </a:t>
            </a:r>
            <a:r>
              <a:rPr sz="2800" spc="-5" dirty="0">
                <a:solidFill>
                  <a:srgbClr val="BADFE2"/>
                </a:solidFill>
                <a:latin typeface="Arial MT"/>
                <a:cs typeface="Arial MT"/>
              </a:rPr>
              <a:t>Protestant</a:t>
            </a:r>
            <a:r>
              <a:rPr sz="2800" spc="-10" dirty="0">
                <a:solidFill>
                  <a:srgbClr val="BADFE2"/>
                </a:solidFill>
                <a:latin typeface="Arial MT"/>
                <a:cs typeface="Arial MT"/>
              </a:rPr>
              <a:t> </a:t>
            </a:r>
            <a:r>
              <a:rPr sz="2800" spc="-5" dirty="0">
                <a:solidFill>
                  <a:srgbClr val="BADFE2"/>
                </a:solidFill>
                <a:latin typeface="Arial MT"/>
                <a:cs typeface="Arial MT"/>
              </a:rPr>
              <a:t>Reformation</a:t>
            </a:r>
            <a:endParaRPr sz="2800">
              <a:latin typeface="Arial MT"/>
              <a:cs typeface="Arial MT"/>
            </a:endParaRPr>
          </a:p>
          <a:p>
            <a:pPr marL="355600" marR="654050" indent="-342900">
              <a:lnSpc>
                <a:spcPct val="100000"/>
              </a:lnSpc>
              <a:spcBef>
                <a:spcPts val="690"/>
              </a:spcBef>
              <a:buChar char="•"/>
              <a:tabLst>
                <a:tab pos="354965" algn="l"/>
                <a:tab pos="355600" algn="l"/>
              </a:tabLst>
            </a:pPr>
            <a:r>
              <a:rPr sz="2800" spc="-5" dirty="0">
                <a:latin typeface="Arial MT"/>
                <a:cs typeface="Arial MT"/>
              </a:rPr>
              <a:t>Humanism</a:t>
            </a:r>
            <a:r>
              <a:rPr sz="2800" spc="15" dirty="0">
                <a:latin typeface="Arial MT"/>
                <a:cs typeface="Arial MT"/>
              </a:rPr>
              <a:t> </a:t>
            </a:r>
            <a:r>
              <a:rPr sz="2800" spc="-5" dirty="0">
                <a:latin typeface="Arial MT"/>
                <a:cs typeface="Arial MT"/>
              </a:rPr>
              <a:t>encouraged</a:t>
            </a:r>
            <a:r>
              <a:rPr sz="2800" dirty="0">
                <a:latin typeface="Arial MT"/>
                <a:cs typeface="Arial MT"/>
              </a:rPr>
              <a:t> </a:t>
            </a:r>
            <a:r>
              <a:rPr sz="2800" spc="-5" dirty="0">
                <a:latin typeface="Arial MT"/>
                <a:cs typeface="Arial MT"/>
              </a:rPr>
              <a:t>the</a:t>
            </a:r>
            <a:r>
              <a:rPr sz="2800" dirty="0">
                <a:latin typeface="Arial MT"/>
                <a:cs typeface="Arial MT"/>
              </a:rPr>
              <a:t> </a:t>
            </a:r>
            <a:r>
              <a:rPr sz="2800" spc="-10" dirty="0">
                <a:latin typeface="Arial MT"/>
                <a:cs typeface="Arial MT"/>
              </a:rPr>
              <a:t>growth</a:t>
            </a:r>
            <a:r>
              <a:rPr sz="2800" spc="-5" dirty="0">
                <a:latin typeface="Arial MT"/>
                <a:cs typeface="Arial MT"/>
              </a:rPr>
              <a:t> of </a:t>
            </a:r>
            <a:r>
              <a:rPr sz="2800" dirty="0">
                <a:latin typeface="Arial MT"/>
                <a:cs typeface="Arial MT"/>
              </a:rPr>
              <a:t> Democracy</a:t>
            </a:r>
            <a:r>
              <a:rPr sz="2800" spc="-25" dirty="0">
                <a:latin typeface="Arial MT"/>
                <a:cs typeface="Arial MT"/>
              </a:rPr>
              <a:t> </a:t>
            </a:r>
            <a:r>
              <a:rPr sz="2800" dirty="0">
                <a:latin typeface="Arial MT"/>
                <a:cs typeface="Arial MT"/>
              </a:rPr>
              <a:t>&amp;</a:t>
            </a:r>
            <a:r>
              <a:rPr sz="2800" spc="-15" dirty="0">
                <a:latin typeface="Arial MT"/>
                <a:cs typeface="Arial MT"/>
              </a:rPr>
              <a:t> </a:t>
            </a:r>
            <a:r>
              <a:rPr sz="2800" spc="-5" dirty="0">
                <a:latin typeface="Arial MT"/>
                <a:cs typeface="Arial MT"/>
              </a:rPr>
              <a:t>the</a:t>
            </a:r>
            <a:r>
              <a:rPr sz="2800" spc="-15" dirty="0">
                <a:latin typeface="Arial MT"/>
                <a:cs typeface="Arial MT"/>
              </a:rPr>
              <a:t> </a:t>
            </a:r>
            <a:r>
              <a:rPr sz="2800" spc="-5" dirty="0">
                <a:latin typeface="Arial MT"/>
                <a:cs typeface="Arial MT"/>
              </a:rPr>
              <a:t>Fight for</a:t>
            </a:r>
            <a:r>
              <a:rPr sz="2800" spc="-15" dirty="0">
                <a:latin typeface="Arial MT"/>
                <a:cs typeface="Arial MT"/>
              </a:rPr>
              <a:t> </a:t>
            </a:r>
            <a:r>
              <a:rPr sz="2800" spc="-5" dirty="0">
                <a:latin typeface="Arial MT"/>
                <a:cs typeface="Arial MT"/>
              </a:rPr>
              <a:t>Human</a:t>
            </a:r>
            <a:r>
              <a:rPr sz="2800" spc="-10" dirty="0">
                <a:latin typeface="Arial MT"/>
                <a:cs typeface="Arial MT"/>
              </a:rPr>
              <a:t> </a:t>
            </a:r>
            <a:r>
              <a:rPr sz="2800" spc="-5" dirty="0">
                <a:latin typeface="Arial MT"/>
                <a:cs typeface="Arial MT"/>
              </a:rPr>
              <a:t>Rights</a:t>
            </a:r>
            <a:endParaRPr sz="2800">
              <a:latin typeface="Arial MT"/>
              <a:cs typeface="Arial MT"/>
            </a:endParaRPr>
          </a:p>
          <a:p>
            <a:pPr marL="355600" indent="-342900">
              <a:lnSpc>
                <a:spcPct val="100000"/>
              </a:lnSpc>
              <a:spcBef>
                <a:spcPts val="700"/>
              </a:spcBef>
              <a:buChar char="•"/>
              <a:tabLst>
                <a:tab pos="354965" algn="l"/>
                <a:tab pos="355600" algn="l"/>
              </a:tabLst>
            </a:pPr>
            <a:r>
              <a:rPr sz="2800" spc="-5" dirty="0">
                <a:solidFill>
                  <a:srgbClr val="5C5C8A"/>
                </a:solidFill>
                <a:latin typeface="Arial MT"/>
                <a:cs typeface="Arial MT"/>
              </a:rPr>
              <a:t>Role</a:t>
            </a:r>
            <a:r>
              <a:rPr sz="2800" spc="-15" dirty="0">
                <a:solidFill>
                  <a:srgbClr val="5C5C8A"/>
                </a:solidFill>
                <a:latin typeface="Arial MT"/>
                <a:cs typeface="Arial MT"/>
              </a:rPr>
              <a:t> </a:t>
            </a:r>
            <a:r>
              <a:rPr sz="2800" spc="-5" dirty="0">
                <a:solidFill>
                  <a:srgbClr val="5C5C8A"/>
                </a:solidFill>
                <a:latin typeface="Arial MT"/>
                <a:cs typeface="Arial MT"/>
              </a:rPr>
              <a:t>of Women</a:t>
            </a:r>
            <a:r>
              <a:rPr sz="2800" spc="-10" dirty="0">
                <a:solidFill>
                  <a:srgbClr val="5C5C8A"/>
                </a:solidFill>
                <a:latin typeface="Arial MT"/>
                <a:cs typeface="Arial MT"/>
              </a:rPr>
              <a:t> </a:t>
            </a:r>
            <a:r>
              <a:rPr sz="2800" spc="-5" dirty="0">
                <a:solidFill>
                  <a:srgbClr val="5C5C8A"/>
                </a:solidFill>
                <a:latin typeface="Arial MT"/>
                <a:cs typeface="Arial MT"/>
              </a:rPr>
              <a:t>in</a:t>
            </a:r>
            <a:r>
              <a:rPr sz="2800" spc="-10" dirty="0">
                <a:solidFill>
                  <a:srgbClr val="5C5C8A"/>
                </a:solidFill>
                <a:latin typeface="Arial MT"/>
                <a:cs typeface="Arial MT"/>
              </a:rPr>
              <a:t> </a:t>
            </a:r>
            <a:r>
              <a:rPr sz="2800" spc="-5" dirty="0">
                <a:solidFill>
                  <a:srgbClr val="5C5C8A"/>
                </a:solidFill>
                <a:latin typeface="Arial MT"/>
                <a:cs typeface="Arial MT"/>
              </a:rPr>
              <a:t>Society</a:t>
            </a:r>
            <a:r>
              <a:rPr sz="2800" spc="-20" dirty="0">
                <a:solidFill>
                  <a:srgbClr val="5C5C8A"/>
                </a:solidFill>
                <a:latin typeface="Arial MT"/>
                <a:cs typeface="Arial MT"/>
              </a:rPr>
              <a:t> </a:t>
            </a:r>
            <a:r>
              <a:rPr sz="2800" dirty="0">
                <a:solidFill>
                  <a:srgbClr val="5C5C8A"/>
                </a:solidFill>
                <a:latin typeface="Arial MT"/>
                <a:cs typeface="Arial MT"/>
              </a:rPr>
              <a:t>Improved</a:t>
            </a:r>
            <a:endParaRPr sz="2800">
              <a:latin typeface="Arial MT"/>
              <a:cs typeface="Arial MT"/>
            </a:endParaRPr>
          </a:p>
          <a:p>
            <a:pPr marL="355600" marR="318135" indent="-342900">
              <a:lnSpc>
                <a:spcPct val="100000"/>
              </a:lnSpc>
              <a:spcBef>
                <a:spcPts val="690"/>
              </a:spcBef>
              <a:buChar char="•"/>
              <a:tabLst>
                <a:tab pos="354965" algn="l"/>
                <a:tab pos="355600" algn="l"/>
              </a:tabLst>
            </a:pPr>
            <a:r>
              <a:rPr sz="2800" spc="-5" dirty="0">
                <a:latin typeface="Arial MT"/>
                <a:cs typeface="Arial MT"/>
              </a:rPr>
              <a:t>Renaissance Art led </a:t>
            </a:r>
            <a:r>
              <a:rPr sz="2800" dirty="0">
                <a:latin typeface="Arial MT"/>
                <a:cs typeface="Arial MT"/>
              </a:rPr>
              <a:t>to </a:t>
            </a:r>
            <a:r>
              <a:rPr sz="2800" spc="-5" dirty="0">
                <a:latin typeface="Arial MT"/>
                <a:cs typeface="Arial MT"/>
              </a:rPr>
              <a:t>the Age of Classical </a:t>
            </a:r>
            <a:r>
              <a:rPr sz="2800" spc="-765" dirty="0">
                <a:latin typeface="Arial MT"/>
                <a:cs typeface="Arial MT"/>
              </a:rPr>
              <a:t> </a:t>
            </a:r>
            <a:r>
              <a:rPr sz="2800" spc="-5" dirty="0">
                <a:latin typeface="Arial MT"/>
                <a:cs typeface="Arial MT"/>
              </a:rPr>
              <a:t>Music</a:t>
            </a:r>
            <a:r>
              <a:rPr sz="2800" dirty="0">
                <a:latin typeface="Arial MT"/>
                <a:cs typeface="Arial MT"/>
              </a:rPr>
              <a:t> </a:t>
            </a:r>
            <a:r>
              <a:rPr sz="2800" spc="-5" dirty="0">
                <a:latin typeface="Arial MT"/>
                <a:cs typeface="Arial MT"/>
              </a:rPr>
              <a:t>and Art</a:t>
            </a:r>
            <a:r>
              <a:rPr sz="2800" dirty="0">
                <a:latin typeface="Arial MT"/>
                <a:cs typeface="Arial MT"/>
              </a:rPr>
              <a:t> in</a:t>
            </a:r>
            <a:r>
              <a:rPr sz="2800" spc="-10" dirty="0">
                <a:latin typeface="Arial MT"/>
                <a:cs typeface="Arial MT"/>
              </a:rPr>
              <a:t> Europe</a:t>
            </a:r>
            <a:endParaRPr sz="2800">
              <a:latin typeface="Arial MT"/>
              <a:cs typeface="Arial M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object 2"/>
          <p:cNvPicPr/>
          <p:nvPr/>
        </p:nvPicPr>
        <p:blipFill rotWithShape="1">
          <a:blip r:embed="rId2" cstate="print"/>
          <a:srcRect l="10796" r="16557" b="-1"/>
          <a:stretch/>
        </p:blipFill>
        <p:spPr>
          <a:xfrm>
            <a:off x="20" y="1282"/>
            <a:ext cx="9143980" cy="685671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4000" cy="6852920"/>
          </a:xfrm>
          <a:prstGeom prst="rect">
            <a:avLst/>
          </a:prstGeom>
        </p:spPr>
      </p:pic>
      <p:sp>
        <p:nvSpPr>
          <p:cNvPr id="3" name="object 3"/>
          <p:cNvSpPr txBox="1">
            <a:spLocks noGrp="1"/>
          </p:cNvSpPr>
          <p:nvPr>
            <p:ph type="title"/>
          </p:nvPr>
        </p:nvSpPr>
        <p:spPr>
          <a:xfrm>
            <a:off x="535940" y="10159"/>
            <a:ext cx="1631314" cy="1122680"/>
          </a:xfrm>
          <a:prstGeom prst="rect">
            <a:avLst/>
          </a:prstGeom>
        </p:spPr>
        <p:txBody>
          <a:bodyPr vert="horz" wrap="square" lIns="0" tIns="12700" rIns="0" bIns="0" rtlCol="0">
            <a:spAutoFit/>
          </a:bodyPr>
          <a:lstStyle/>
          <a:p>
            <a:pPr marL="12700">
              <a:lnSpc>
                <a:spcPct val="100000"/>
              </a:lnSpc>
              <a:spcBef>
                <a:spcPts val="100"/>
              </a:spcBef>
            </a:pPr>
            <a:r>
              <a:rPr sz="7200" i="1" spc="335" dirty="0">
                <a:latin typeface="Times New Roman"/>
                <a:cs typeface="Times New Roman"/>
              </a:rPr>
              <a:t>I</a:t>
            </a:r>
            <a:r>
              <a:rPr sz="7200" i="1" spc="-229" dirty="0">
                <a:latin typeface="Times New Roman"/>
                <a:cs typeface="Times New Roman"/>
              </a:rPr>
              <a:t>taly</a:t>
            </a:r>
            <a:endParaRPr sz="7200">
              <a:latin typeface="Times New Roman"/>
              <a:cs typeface="Times New Roman"/>
            </a:endParaRPr>
          </a:p>
        </p:txBody>
      </p:sp>
      <p:sp>
        <p:nvSpPr>
          <p:cNvPr id="4" name="object 4"/>
          <p:cNvSpPr txBox="1"/>
          <p:nvPr/>
        </p:nvSpPr>
        <p:spPr>
          <a:xfrm>
            <a:off x="78739" y="1358900"/>
            <a:ext cx="4957445" cy="4866640"/>
          </a:xfrm>
          <a:prstGeom prst="rect">
            <a:avLst/>
          </a:prstGeom>
        </p:spPr>
        <p:txBody>
          <a:bodyPr vert="horz" wrap="square" lIns="0" tIns="64135" rIns="0" bIns="0" rtlCol="0">
            <a:spAutoFit/>
          </a:bodyPr>
          <a:lstStyle/>
          <a:p>
            <a:pPr marL="355600" marR="299720" indent="-342900">
              <a:lnSpc>
                <a:spcPts val="3240"/>
              </a:lnSpc>
              <a:spcBef>
                <a:spcPts val="505"/>
              </a:spcBef>
              <a:buChar char="•"/>
              <a:tabLst>
                <a:tab pos="354965" algn="l"/>
                <a:tab pos="355600" algn="l"/>
              </a:tabLst>
            </a:pPr>
            <a:r>
              <a:rPr sz="3000" spc="-10" dirty="0">
                <a:latin typeface="Arial MT"/>
                <a:cs typeface="Arial MT"/>
              </a:rPr>
              <a:t>Italian</a:t>
            </a:r>
            <a:r>
              <a:rPr sz="3000" spc="15" dirty="0">
                <a:latin typeface="Arial MT"/>
                <a:cs typeface="Arial MT"/>
              </a:rPr>
              <a:t> </a:t>
            </a:r>
            <a:r>
              <a:rPr sz="3000" u="heavy" spc="-5" dirty="0">
                <a:uFill>
                  <a:solidFill>
                    <a:srgbClr val="000000"/>
                  </a:solidFill>
                </a:uFill>
                <a:latin typeface="Arial MT"/>
                <a:cs typeface="Arial MT"/>
              </a:rPr>
              <a:t>city-states</a:t>
            </a:r>
            <a:r>
              <a:rPr sz="3000" spc="-30" dirty="0">
                <a:latin typeface="Arial MT"/>
                <a:cs typeface="Arial MT"/>
              </a:rPr>
              <a:t> </a:t>
            </a:r>
            <a:r>
              <a:rPr sz="3000" spc="-5" dirty="0">
                <a:latin typeface="Arial MT"/>
                <a:cs typeface="Arial MT"/>
              </a:rPr>
              <a:t>became </a:t>
            </a:r>
            <a:r>
              <a:rPr sz="3000" spc="-819" dirty="0">
                <a:latin typeface="Arial MT"/>
                <a:cs typeface="Arial MT"/>
              </a:rPr>
              <a:t> </a:t>
            </a:r>
            <a:r>
              <a:rPr sz="3000" spc="-5" dirty="0">
                <a:latin typeface="Arial MT"/>
                <a:cs typeface="Arial MT"/>
              </a:rPr>
              <a:t>rich</a:t>
            </a:r>
            <a:r>
              <a:rPr sz="3000" spc="-10" dirty="0">
                <a:latin typeface="Arial MT"/>
                <a:cs typeface="Arial MT"/>
              </a:rPr>
              <a:t> from</a:t>
            </a:r>
            <a:r>
              <a:rPr sz="3000" dirty="0">
                <a:latin typeface="Arial MT"/>
                <a:cs typeface="Arial MT"/>
              </a:rPr>
              <a:t> </a:t>
            </a:r>
            <a:r>
              <a:rPr sz="3000" spc="-10" dirty="0">
                <a:latin typeface="Arial MT"/>
                <a:cs typeface="Arial MT"/>
              </a:rPr>
              <a:t>trade:</a:t>
            </a:r>
            <a:endParaRPr sz="3000">
              <a:latin typeface="Arial MT"/>
              <a:cs typeface="Arial MT"/>
            </a:endParaRPr>
          </a:p>
          <a:p>
            <a:pPr marL="755650" lvl="1" indent="-285750">
              <a:lnSpc>
                <a:spcPct val="100000"/>
              </a:lnSpc>
              <a:spcBef>
                <a:spcPts val="285"/>
              </a:spcBef>
              <a:buChar char="–"/>
              <a:tabLst>
                <a:tab pos="755650" algn="l"/>
              </a:tabLst>
            </a:pPr>
            <a:r>
              <a:rPr sz="2600" u="heavy" spc="-5" dirty="0">
                <a:uFill>
                  <a:solidFill>
                    <a:srgbClr val="000000"/>
                  </a:solidFill>
                </a:uFill>
                <a:latin typeface="Arial MT"/>
                <a:cs typeface="Arial MT"/>
              </a:rPr>
              <a:t>Florence</a:t>
            </a:r>
            <a:endParaRPr sz="2600">
              <a:latin typeface="Arial MT"/>
              <a:cs typeface="Arial MT"/>
            </a:endParaRPr>
          </a:p>
          <a:p>
            <a:pPr marL="755650" lvl="1" indent="-285750">
              <a:lnSpc>
                <a:spcPct val="100000"/>
              </a:lnSpc>
              <a:spcBef>
                <a:spcPts val="340"/>
              </a:spcBef>
              <a:buChar char="–"/>
              <a:tabLst>
                <a:tab pos="755650" algn="l"/>
              </a:tabLst>
            </a:pPr>
            <a:r>
              <a:rPr sz="2600" spc="-5" dirty="0">
                <a:latin typeface="Arial MT"/>
                <a:cs typeface="Arial MT"/>
              </a:rPr>
              <a:t>Venice</a:t>
            </a:r>
            <a:endParaRPr sz="2600">
              <a:latin typeface="Arial MT"/>
              <a:cs typeface="Arial MT"/>
            </a:endParaRPr>
          </a:p>
          <a:p>
            <a:pPr marL="755650" lvl="1" indent="-285750">
              <a:lnSpc>
                <a:spcPct val="100000"/>
              </a:lnSpc>
              <a:spcBef>
                <a:spcPts val="330"/>
              </a:spcBef>
              <a:buChar char="–"/>
              <a:tabLst>
                <a:tab pos="755650" algn="l"/>
              </a:tabLst>
            </a:pPr>
            <a:r>
              <a:rPr sz="2600" u="heavy" dirty="0">
                <a:uFill>
                  <a:solidFill>
                    <a:srgbClr val="000000"/>
                  </a:solidFill>
                </a:uFill>
                <a:latin typeface="Arial MT"/>
                <a:cs typeface="Arial MT"/>
              </a:rPr>
              <a:t>Genoa</a:t>
            </a:r>
            <a:endParaRPr sz="2600">
              <a:latin typeface="Arial MT"/>
              <a:cs typeface="Arial MT"/>
            </a:endParaRPr>
          </a:p>
          <a:p>
            <a:pPr marL="355600" marR="5080" indent="-342900">
              <a:lnSpc>
                <a:spcPct val="89900"/>
              </a:lnSpc>
              <a:spcBef>
                <a:spcPts val="750"/>
              </a:spcBef>
              <a:buChar char="•"/>
              <a:tabLst>
                <a:tab pos="354965" algn="l"/>
                <a:tab pos="355600" algn="l"/>
              </a:tabLst>
            </a:pPr>
            <a:r>
              <a:rPr sz="3000" spc="-5" dirty="0">
                <a:latin typeface="Arial MT"/>
                <a:cs typeface="Arial MT"/>
              </a:rPr>
              <a:t>They </a:t>
            </a:r>
            <a:r>
              <a:rPr sz="3000" spc="-10" dirty="0">
                <a:latin typeface="Arial MT"/>
                <a:cs typeface="Arial MT"/>
              </a:rPr>
              <a:t>were </a:t>
            </a:r>
            <a:r>
              <a:rPr sz="3000" u="heavy" spc="-5" dirty="0">
                <a:uFill>
                  <a:solidFill>
                    <a:srgbClr val="000000"/>
                  </a:solidFill>
                </a:uFill>
                <a:latin typeface="Arial MT"/>
                <a:cs typeface="Arial MT"/>
              </a:rPr>
              <a:t>trading</a:t>
            </a:r>
            <a:r>
              <a:rPr sz="3000" spc="-5" dirty="0">
                <a:latin typeface="Arial MT"/>
                <a:cs typeface="Arial MT"/>
              </a:rPr>
              <a:t> centers </a:t>
            </a:r>
            <a:r>
              <a:rPr sz="3000" dirty="0">
                <a:latin typeface="Arial MT"/>
                <a:cs typeface="Arial MT"/>
              </a:rPr>
              <a:t> </a:t>
            </a:r>
            <a:r>
              <a:rPr sz="3000" spc="-10" dirty="0">
                <a:latin typeface="Arial MT"/>
                <a:cs typeface="Arial MT"/>
              </a:rPr>
              <a:t>for the </a:t>
            </a:r>
            <a:r>
              <a:rPr sz="3000" u="heavy" spc="-5" dirty="0">
                <a:uFill>
                  <a:solidFill>
                    <a:srgbClr val="000000"/>
                  </a:solidFill>
                </a:uFill>
                <a:latin typeface="Arial MT"/>
                <a:cs typeface="Arial MT"/>
              </a:rPr>
              <a:t>distribution</a:t>
            </a:r>
            <a:r>
              <a:rPr sz="3000" spc="-5" dirty="0">
                <a:latin typeface="Arial MT"/>
                <a:cs typeface="Arial MT"/>
              </a:rPr>
              <a:t> of </a:t>
            </a:r>
            <a:r>
              <a:rPr sz="3000" spc="-10" dirty="0">
                <a:latin typeface="Arial MT"/>
                <a:cs typeface="Arial MT"/>
              </a:rPr>
              <a:t>goods </a:t>
            </a:r>
            <a:r>
              <a:rPr sz="3000" spc="-819" dirty="0">
                <a:latin typeface="Arial MT"/>
                <a:cs typeface="Arial MT"/>
              </a:rPr>
              <a:t> </a:t>
            </a:r>
            <a:r>
              <a:rPr sz="3000" spc="-10" dirty="0">
                <a:latin typeface="Arial MT"/>
                <a:cs typeface="Arial MT"/>
              </a:rPr>
              <a:t>to </a:t>
            </a:r>
            <a:r>
              <a:rPr sz="3000" u="heavy" spc="-10" dirty="0">
                <a:uFill>
                  <a:solidFill>
                    <a:srgbClr val="000000"/>
                  </a:solidFill>
                </a:uFill>
                <a:latin typeface="Arial MT"/>
                <a:cs typeface="Arial MT"/>
              </a:rPr>
              <a:t>northern</a:t>
            </a:r>
            <a:r>
              <a:rPr sz="3000" spc="5" dirty="0">
                <a:latin typeface="Arial MT"/>
                <a:cs typeface="Arial MT"/>
              </a:rPr>
              <a:t> </a:t>
            </a:r>
            <a:r>
              <a:rPr sz="3000" spc="-10" dirty="0">
                <a:latin typeface="Arial MT"/>
                <a:cs typeface="Arial MT"/>
              </a:rPr>
              <a:t>Europe.</a:t>
            </a:r>
            <a:endParaRPr sz="3000">
              <a:latin typeface="Arial MT"/>
              <a:cs typeface="Arial MT"/>
            </a:endParaRPr>
          </a:p>
          <a:p>
            <a:pPr marL="355600" marR="361315" indent="-342900">
              <a:lnSpc>
                <a:spcPct val="89900"/>
              </a:lnSpc>
              <a:spcBef>
                <a:spcPts val="755"/>
              </a:spcBef>
              <a:buChar char="•"/>
              <a:tabLst>
                <a:tab pos="354965" algn="l"/>
                <a:tab pos="355600" algn="l"/>
              </a:tabLst>
            </a:pPr>
            <a:r>
              <a:rPr sz="3000" spc="-10" dirty="0">
                <a:latin typeface="Arial MT"/>
                <a:cs typeface="Arial MT"/>
              </a:rPr>
              <a:t>Independent </a:t>
            </a:r>
            <a:r>
              <a:rPr sz="3000" spc="-5" dirty="0">
                <a:latin typeface="Arial MT"/>
                <a:cs typeface="Arial MT"/>
              </a:rPr>
              <a:t>city-states </a:t>
            </a:r>
            <a:r>
              <a:rPr sz="3000" dirty="0">
                <a:latin typeface="Arial MT"/>
                <a:cs typeface="Arial MT"/>
              </a:rPr>
              <a:t> </a:t>
            </a:r>
            <a:r>
              <a:rPr sz="3000" spc="-10" dirty="0">
                <a:latin typeface="Arial MT"/>
                <a:cs typeface="Arial MT"/>
              </a:rPr>
              <a:t>governed </a:t>
            </a:r>
            <a:r>
              <a:rPr sz="3000" spc="-5" dirty="0">
                <a:latin typeface="Arial MT"/>
                <a:cs typeface="Arial MT"/>
              </a:rPr>
              <a:t>as </a:t>
            </a:r>
            <a:r>
              <a:rPr sz="3000" u="heavy" spc="-5" dirty="0">
                <a:uFill>
                  <a:solidFill>
                    <a:srgbClr val="000000"/>
                  </a:solidFill>
                </a:uFill>
                <a:latin typeface="Arial MT"/>
                <a:cs typeface="Arial MT"/>
              </a:rPr>
              <a:t>republics</a:t>
            </a:r>
            <a:r>
              <a:rPr sz="3000" spc="-5" dirty="0">
                <a:latin typeface="Arial MT"/>
                <a:cs typeface="Arial MT"/>
              </a:rPr>
              <a:t> by </a:t>
            </a:r>
            <a:r>
              <a:rPr sz="3000" spc="-819" dirty="0">
                <a:latin typeface="Arial MT"/>
                <a:cs typeface="Arial MT"/>
              </a:rPr>
              <a:t> </a:t>
            </a:r>
            <a:r>
              <a:rPr sz="3000" spc="-10" dirty="0">
                <a:latin typeface="Arial MT"/>
                <a:cs typeface="Arial MT"/>
              </a:rPr>
              <a:t>wealthy</a:t>
            </a:r>
            <a:r>
              <a:rPr sz="3000" dirty="0">
                <a:latin typeface="Arial MT"/>
                <a:cs typeface="Arial MT"/>
              </a:rPr>
              <a:t> </a:t>
            </a:r>
            <a:r>
              <a:rPr sz="3000" u="heavy" spc="-5" dirty="0">
                <a:uFill>
                  <a:solidFill>
                    <a:srgbClr val="000000"/>
                  </a:solidFill>
                </a:uFill>
                <a:latin typeface="Arial MT"/>
                <a:cs typeface="Arial MT"/>
              </a:rPr>
              <a:t>merchants</a:t>
            </a:r>
            <a:r>
              <a:rPr sz="3000" spc="-5" dirty="0">
                <a:latin typeface="Arial MT"/>
                <a:cs typeface="Arial MT"/>
              </a:rPr>
              <a:t>.</a:t>
            </a:r>
            <a:endParaRPr sz="3000">
              <a:latin typeface="Arial MT"/>
              <a:cs typeface="Arial MT"/>
            </a:endParaRPr>
          </a:p>
        </p:txBody>
      </p:sp>
      <p:pic>
        <p:nvPicPr>
          <p:cNvPr id="5" name="object 5"/>
          <p:cNvPicPr/>
          <p:nvPr/>
        </p:nvPicPr>
        <p:blipFill>
          <a:blip r:embed="rId3" cstate="print"/>
          <a:stretch>
            <a:fillRect/>
          </a:stretch>
        </p:blipFill>
        <p:spPr>
          <a:xfrm>
            <a:off x="5029200" y="1295400"/>
            <a:ext cx="4048759" cy="52578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B0792D4F-247E-46FE-85FC-881DEFA41D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3" name="object 3"/>
          <p:cNvSpPr txBox="1">
            <a:spLocks noGrp="1"/>
          </p:cNvSpPr>
          <p:nvPr>
            <p:ph type="title"/>
          </p:nvPr>
        </p:nvSpPr>
        <p:spPr>
          <a:xfrm>
            <a:off x="630936" y="932688"/>
            <a:ext cx="3669030" cy="1773936"/>
          </a:xfrm>
          <a:prstGeom prst="rect">
            <a:avLst/>
          </a:prstGeom>
        </p:spPr>
        <p:txBody>
          <a:bodyPr vert="horz" lIns="91440" tIns="45720" rIns="91440" bIns="45720" rtlCol="0" anchor="b">
            <a:normAutofit/>
          </a:bodyPr>
          <a:lstStyle/>
          <a:p>
            <a:pPr marL="12700" algn="l" rtl="0">
              <a:lnSpc>
                <a:spcPct val="90000"/>
              </a:lnSpc>
              <a:spcBef>
                <a:spcPct val="0"/>
              </a:spcBef>
            </a:pPr>
            <a:r>
              <a:rPr lang="en-US" sz="3500" i="1" kern="1200" spc="-409">
                <a:solidFill>
                  <a:schemeClr val="tx1"/>
                </a:solidFill>
                <a:latin typeface="+mj-lt"/>
                <a:ea typeface="+mj-ea"/>
                <a:cs typeface="+mj-cs"/>
              </a:rPr>
              <a:t>Renaissance</a:t>
            </a:r>
            <a:endParaRPr lang="en-US" sz="3500" kern="1200">
              <a:solidFill>
                <a:schemeClr val="tx1"/>
              </a:solidFill>
              <a:latin typeface="+mj-lt"/>
              <a:ea typeface="+mj-ea"/>
              <a:cs typeface="+mj-cs"/>
            </a:endParaRPr>
          </a:p>
        </p:txBody>
      </p:sp>
      <p:sp>
        <p:nvSpPr>
          <p:cNvPr id="4" name="object 4"/>
          <p:cNvSpPr txBox="1"/>
          <p:nvPr/>
        </p:nvSpPr>
        <p:spPr>
          <a:xfrm>
            <a:off x="630936" y="2898648"/>
            <a:ext cx="3669030" cy="3209544"/>
          </a:xfrm>
          <a:prstGeom prst="rect">
            <a:avLst/>
          </a:prstGeom>
        </p:spPr>
        <p:txBody>
          <a:bodyPr vert="horz" lIns="91440" tIns="45720" rIns="91440" bIns="45720" rtlCol="0" anchor="t">
            <a:normAutofit/>
          </a:bodyPr>
          <a:lstStyle/>
          <a:p>
            <a:pPr marL="354330" marR="67945" indent="-228600" algn="just">
              <a:lnSpc>
                <a:spcPct val="90000"/>
              </a:lnSpc>
              <a:spcBef>
                <a:spcPts val="100"/>
              </a:spcBef>
              <a:buFont typeface="Arial" panose="020B0604020202020204" pitchFamily="34" charset="0"/>
              <a:buChar char="•"/>
              <a:tabLst>
                <a:tab pos="353695" algn="l"/>
                <a:tab pos="354330" algn="l"/>
              </a:tabLst>
            </a:pPr>
            <a:r>
              <a:rPr lang="en-US" sz="2000" spc="-10" dirty="0"/>
              <a:t>With </a:t>
            </a:r>
            <a:r>
              <a:rPr lang="en-US" sz="2000" spc="-5" dirty="0"/>
              <a:t>the </a:t>
            </a:r>
            <a:r>
              <a:rPr lang="en-US" sz="2000" dirty="0"/>
              <a:t>rise of </a:t>
            </a:r>
            <a:r>
              <a:rPr lang="en-US" sz="2000" spc="5" dirty="0"/>
              <a:t> </a:t>
            </a:r>
            <a:r>
              <a:rPr lang="en-US" sz="2000" spc="-5" dirty="0"/>
              <a:t>trade, travel and </a:t>
            </a:r>
            <a:r>
              <a:rPr lang="en-US" sz="2000" dirty="0"/>
              <a:t> </a:t>
            </a:r>
            <a:r>
              <a:rPr lang="en-US" sz="2000" u="heavy" spc="-5" dirty="0">
                <a:uFill>
                  <a:solidFill>
                    <a:srgbClr val="000000"/>
                  </a:solidFill>
                </a:uFill>
              </a:rPr>
              <a:t>literacy</a:t>
            </a:r>
            <a:r>
              <a:rPr lang="en-US" sz="2000" spc="-5" dirty="0"/>
              <a:t>, the Italian </a:t>
            </a:r>
            <a:r>
              <a:rPr lang="en-US" sz="2000" dirty="0"/>
              <a:t> </a:t>
            </a:r>
            <a:r>
              <a:rPr lang="en-US" sz="2000" spc="-5" dirty="0"/>
              <a:t>Renaissance</a:t>
            </a:r>
            <a:r>
              <a:rPr lang="en-US" sz="2000" spc="-40" dirty="0"/>
              <a:t> </a:t>
            </a:r>
            <a:r>
              <a:rPr lang="en-US" sz="2000" u="heavy" dirty="0">
                <a:uFill>
                  <a:solidFill>
                    <a:srgbClr val="000000"/>
                  </a:solidFill>
                </a:uFill>
              </a:rPr>
              <a:t>spread </a:t>
            </a:r>
            <a:r>
              <a:rPr lang="en-US" sz="2000" spc="-900" dirty="0"/>
              <a:t> </a:t>
            </a:r>
            <a:r>
              <a:rPr lang="en-US" sz="2000" dirty="0"/>
              <a:t>to</a:t>
            </a:r>
            <a:r>
              <a:rPr lang="en-US" sz="2000" spc="-25" dirty="0"/>
              <a:t> </a:t>
            </a:r>
            <a:r>
              <a:rPr lang="en-US" sz="2000" spc="-5" dirty="0"/>
              <a:t>northern</a:t>
            </a:r>
            <a:r>
              <a:rPr lang="en-US" sz="2000" spc="-15" dirty="0"/>
              <a:t> </a:t>
            </a:r>
            <a:r>
              <a:rPr lang="en-US" sz="2000" spc="-5" dirty="0"/>
              <a:t>Europe.</a:t>
            </a:r>
          </a:p>
          <a:p>
            <a:pPr marL="125730" marR="67945" algn="just">
              <a:lnSpc>
                <a:spcPct val="90000"/>
              </a:lnSpc>
              <a:spcBef>
                <a:spcPts val="100"/>
              </a:spcBef>
              <a:tabLst>
                <a:tab pos="353695" algn="l"/>
                <a:tab pos="354330" algn="l"/>
              </a:tabLst>
            </a:pPr>
            <a:endParaRPr lang="en-US" sz="2000" dirty="0"/>
          </a:p>
          <a:p>
            <a:pPr marL="354330" marR="5080" indent="-228600" algn="just">
              <a:lnSpc>
                <a:spcPct val="90000"/>
              </a:lnSpc>
              <a:spcBef>
                <a:spcPts val="819"/>
              </a:spcBef>
              <a:buFont typeface="Arial" panose="020B0604020202020204" pitchFamily="34" charset="0"/>
              <a:buChar char="•"/>
              <a:tabLst>
                <a:tab pos="353695" algn="l"/>
                <a:tab pos="354330" algn="l"/>
              </a:tabLst>
            </a:pPr>
            <a:r>
              <a:rPr lang="en-US" sz="2000" dirty="0"/>
              <a:t>The</a:t>
            </a:r>
            <a:r>
              <a:rPr lang="en-US" sz="2000" spc="-35" dirty="0"/>
              <a:t> </a:t>
            </a:r>
            <a:r>
              <a:rPr lang="en-US" sz="2000" dirty="0"/>
              <a:t>art</a:t>
            </a:r>
            <a:r>
              <a:rPr lang="en-US" sz="2000" spc="-35" dirty="0"/>
              <a:t> </a:t>
            </a:r>
            <a:r>
              <a:rPr lang="en-US" sz="2000" spc="-5" dirty="0"/>
              <a:t>and</a:t>
            </a:r>
            <a:r>
              <a:rPr lang="en-US" sz="2000" spc="-25" dirty="0"/>
              <a:t> </a:t>
            </a:r>
            <a:r>
              <a:rPr lang="en-US" sz="2000" spc="-5" dirty="0"/>
              <a:t>literature </a:t>
            </a:r>
            <a:r>
              <a:rPr lang="en-US" sz="2000" spc="-905" dirty="0"/>
              <a:t> </a:t>
            </a:r>
            <a:r>
              <a:rPr lang="en-US" sz="2000" spc="-5" dirty="0"/>
              <a:t>changed</a:t>
            </a:r>
            <a:r>
              <a:rPr lang="en-US" sz="2000" spc="20" dirty="0"/>
              <a:t> </a:t>
            </a:r>
            <a:r>
              <a:rPr lang="en-US" sz="2000" dirty="0"/>
              <a:t>as</a:t>
            </a:r>
            <a:r>
              <a:rPr lang="en-US" sz="2000" spc="20" dirty="0"/>
              <a:t> </a:t>
            </a:r>
            <a:r>
              <a:rPr lang="en-US" sz="2000" spc="-5" dirty="0"/>
              <a:t>people </a:t>
            </a:r>
            <a:r>
              <a:rPr lang="en-US" sz="2000" dirty="0"/>
              <a:t> of </a:t>
            </a:r>
            <a:r>
              <a:rPr lang="en-US" sz="2000" spc="-5" dirty="0"/>
              <a:t>different cultures </a:t>
            </a:r>
            <a:r>
              <a:rPr lang="en-US" sz="2000" dirty="0"/>
              <a:t> </a:t>
            </a:r>
            <a:r>
              <a:rPr lang="en-US" sz="2000" spc="-5" dirty="0"/>
              <a:t>adopted </a:t>
            </a:r>
            <a:r>
              <a:rPr lang="en-US" sz="2000" dirty="0"/>
              <a:t> </a:t>
            </a:r>
            <a:r>
              <a:rPr lang="en-US" sz="2000" spc="-5" dirty="0"/>
              <a:t>Renaissance</a:t>
            </a:r>
            <a:r>
              <a:rPr lang="en-US" sz="2000" spc="-15" dirty="0"/>
              <a:t> </a:t>
            </a:r>
            <a:r>
              <a:rPr lang="en-US" sz="2000" spc="-5" dirty="0"/>
              <a:t>ideas.</a:t>
            </a:r>
            <a:endParaRPr lang="en-US" sz="2000" dirty="0"/>
          </a:p>
        </p:txBody>
      </p:sp>
      <p:cxnSp>
        <p:nvCxnSpPr>
          <p:cNvPr id="19" name="Straight Connector 18">
            <a:extLst>
              <a:ext uri="{FF2B5EF4-FFF2-40B4-BE49-F238E27FC236}">
                <a16:creationId xmlns:a16="http://schemas.microsoft.com/office/drawing/2014/main" id="{749A7284-D010-4ACB-A08A-FC3C3689B5E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78947" y="1417320"/>
            <a:ext cx="0" cy="402336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object 5"/>
          <p:cNvPicPr/>
          <p:nvPr/>
        </p:nvPicPr>
        <p:blipFill>
          <a:blip r:embed="rId2" cstate="print"/>
          <a:stretch>
            <a:fillRect/>
          </a:stretch>
        </p:blipFill>
        <p:spPr>
          <a:xfrm>
            <a:off x="5029075" y="897376"/>
            <a:ext cx="3745373" cy="5462810"/>
          </a:xfrm>
          <a:prstGeom prst="rect">
            <a:avLst/>
          </a:prstGeom>
        </p:spPr>
      </p:pic>
    </p:spTree>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8FF88A3-8EBC-4142-8CC2-EBE257ED6C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object 5"/>
          <p:cNvPicPr/>
          <p:nvPr/>
        </p:nvPicPr>
        <p:blipFill rotWithShape="1">
          <a:blip r:embed="rId2" cstate="print">
            <a:alphaModFix amt="40000"/>
          </a:blip>
          <a:srcRect t="6154" r="-5" b="36562"/>
          <a:stretch/>
        </p:blipFill>
        <p:spPr>
          <a:xfrm>
            <a:off x="2" y="-7"/>
            <a:ext cx="9143998" cy="6858000"/>
          </a:xfrm>
          <a:prstGeom prst="rect">
            <a:avLst/>
          </a:prstGeom>
        </p:spPr>
      </p:pic>
      <p:sp>
        <p:nvSpPr>
          <p:cNvPr id="3" name="object 3"/>
          <p:cNvSpPr txBox="1">
            <a:spLocks noGrp="1"/>
          </p:cNvSpPr>
          <p:nvPr>
            <p:ph type="title"/>
          </p:nvPr>
        </p:nvSpPr>
        <p:spPr>
          <a:xfrm>
            <a:off x="1658202" y="844486"/>
            <a:ext cx="7113168" cy="1461778"/>
          </a:xfrm>
          <a:prstGeom prst="rect">
            <a:avLst/>
          </a:prstGeom>
        </p:spPr>
        <p:txBody>
          <a:bodyPr vert="horz" lIns="91440" tIns="45720" rIns="91440" bIns="45720" rtlCol="0" anchor="ctr">
            <a:normAutofit/>
          </a:bodyPr>
          <a:lstStyle/>
          <a:p>
            <a:pPr marL="12700" algn="l" rtl="0">
              <a:lnSpc>
                <a:spcPct val="90000"/>
              </a:lnSpc>
              <a:spcBef>
                <a:spcPct val="0"/>
              </a:spcBef>
            </a:pPr>
            <a:r>
              <a:rPr lang="en-US" sz="3500" i="1" kern="1200" spc="-420">
                <a:solidFill>
                  <a:schemeClr val="tx1"/>
                </a:solidFill>
                <a:latin typeface="+mj-lt"/>
                <a:ea typeface="+mj-ea"/>
                <a:cs typeface="+mj-cs"/>
              </a:rPr>
              <a:t>Human</a:t>
            </a:r>
            <a:r>
              <a:rPr lang="en-US" sz="3500" i="1" kern="1200" spc="-190">
                <a:solidFill>
                  <a:schemeClr val="tx1"/>
                </a:solidFill>
                <a:latin typeface="+mj-lt"/>
                <a:ea typeface="+mj-ea"/>
                <a:cs typeface="+mj-cs"/>
              </a:rPr>
              <a:t>i</a:t>
            </a:r>
            <a:r>
              <a:rPr lang="en-US" sz="3500" i="1" kern="1200" spc="-580">
                <a:solidFill>
                  <a:schemeClr val="tx1"/>
                </a:solidFill>
                <a:latin typeface="+mj-lt"/>
                <a:ea typeface="+mj-ea"/>
                <a:cs typeface="+mj-cs"/>
              </a:rPr>
              <a:t>sm</a:t>
            </a:r>
            <a:endParaRPr lang="en-US" sz="3500" kern="1200">
              <a:solidFill>
                <a:schemeClr val="tx1"/>
              </a:solidFill>
              <a:latin typeface="+mj-lt"/>
              <a:ea typeface="+mj-ea"/>
              <a:cs typeface="+mj-cs"/>
            </a:endParaRPr>
          </a:p>
        </p:txBody>
      </p:sp>
      <p:sp>
        <p:nvSpPr>
          <p:cNvPr id="12" name="Freeform 5">
            <a:extLst>
              <a:ext uri="{FF2B5EF4-FFF2-40B4-BE49-F238E27FC236}">
                <a16:creationId xmlns:a16="http://schemas.microsoft.com/office/drawing/2014/main" id="{261388EF-B4CE-4326-979A-2F53CED606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245832" y="343104"/>
            <a:ext cx="731288" cy="840504"/>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tx1">
              <a:alpha val="40000"/>
            </a:schemeClr>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Freeform 5">
            <a:extLst>
              <a:ext uri="{FF2B5EF4-FFF2-40B4-BE49-F238E27FC236}">
                <a16:creationId xmlns:a16="http://schemas.microsoft.com/office/drawing/2014/main" id="{1D917FAD-3240-4D3F-91A0-9571F75DC6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577088" y="970414"/>
            <a:ext cx="462717" cy="531823"/>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tx1">
              <a:alpha val="60000"/>
            </a:schemeClr>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 name="object 4"/>
          <p:cNvSpPr txBox="1"/>
          <p:nvPr/>
        </p:nvSpPr>
        <p:spPr>
          <a:xfrm>
            <a:off x="1658202" y="2470248"/>
            <a:ext cx="7113176" cy="3625752"/>
          </a:xfrm>
          <a:prstGeom prst="rect">
            <a:avLst/>
          </a:prstGeom>
        </p:spPr>
        <p:txBody>
          <a:bodyPr vert="horz" lIns="91440" tIns="45720" rIns="91440" bIns="45720" rtlCol="0">
            <a:noAutofit/>
          </a:bodyPr>
          <a:lstStyle/>
          <a:p>
            <a:pPr marL="4165600" marR="1228090" indent="-228600">
              <a:lnSpc>
                <a:spcPct val="90000"/>
              </a:lnSpc>
              <a:spcBef>
                <a:spcPts val="240"/>
              </a:spcBef>
              <a:buFont typeface="Arial" panose="020B0604020202020204" pitchFamily="34" charset="0"/>
              <a:buChar char="•"/>
              <a:tabLst>
                <a:tab pos="4165600" algn="l"/>
              </a:tabLst>
            </a:pPr>
            <a:r>
              <a:rPr lang="en-US" sz="2400" spc="-10" dirty="0"/>
              <a:t>Celebrated</a:t>
            </a:r>
            <a:r>
              <a:rPr lang="en-US" sz="2400" spc="-85" dirty="0"/>
              <a:t> </a:t>
            </a:r>
            <a:r>
              <a:rPr lang="en-US" sz="2400" spc="-5" dirty="0"/>
              <a:t>the </a:t>
            </a:r>
            <a:r>
              <a:rPr lang="en-US" sz="2400" spc="-930" dirty="0"/>
              <a:t> </a:t>
            </a:r>
            <a:r>
              <a:rPr lang="en-US" sz="2400" u="heavy" spc="-10" dirty="0">
                <a:uFill>
                  <a:solidFill>
                    <a:srgbClr val="000000"/>
                  </a:solidFill>
                </a:uFill>
              </a:rPr>
              <a:t>individual</a:t>
            </a:r>
            <a:endParaRPr lang="en-US" sz="2400" dirty="0"/>
          </a:p>
          <a:p>
            <a:pPr marL="4165600" marR="52705" indent="-228600">
              <a:lnSpc>
                <a:spcPct val="90000"/>
              </a:lnSpc>
              <a:spcBef>
                <a:spcPts val="725"/>
              </a:spcBef>
              <a:buFont typeface="Arial" panose="020B0604020202020204" pitchFamily="34" charset="0"/>
              <a:buChar char="•"/>
              <a:tabLst>
                <a:tab pos="4165600" algn="l"/>
              </a:tabLst>
            </a:pPr>
            <a:r>
              <a:rPr lang="en-US" sz="2400" spc="-5" dirty="0"/>
              <a:t>Stimulated the study </a:t>
            </a:r>
            <a:r>
              <a:rPr lang="en-US" sz="2400" spc="-930" dirty="0"/>
              <a:t> </a:t>
            </a:r>
            <a:r>
              <a:rPr lang="en-US" sz="2400" spc="-10" dirty="0"/>
              <a:t>of Greek and Roman </a:t>
            </a:r>
            <a:r>
              <a:rPr lang="en-US" sz="2400" spc="-930" dirty="0"/>
              <a:t> </a:t>
            </a:r>
            <a:r>
              <a:rPr lang="en-US" sz="2400" spc="-10" dirty="0"/>
              <a:t>literature</a:t>
            </a:r>
            <a:r>
              <a:rPr lang="en-US" sz="2400" spc="-30" dirty="0"/>
              <a:t> </a:t>
            </a:r>
            <a:r>
              <a:rPr lang="en-US" sz="2400" spc="-10" dirty="0"/>
              <a:t>and</a:t>
            </a:r>
            <a:r>
              <a:rPr lang="en-US" sz="2400" spc="-30" dirty="0"/>
              <a:t> </a:t>
            </a:r>
            <a:r>
              <a:rPr lang="en-US" sz="2400" spc="-5" dirty="0"/>
              <a:t>culture</a:t>
            </a:r>
            <a:endParaRPr lang="en-US" sz="2400" dirty="0"/>
          </a:p>
          <a:p>
            <a:pPr marL="4165600" marR="5080" indent="-228600">
              <a:lnSpc>
                <a:spcPct val="90000"/>
              </a:lnSpc>
              <a:spcBef>
                <a:spcPts val="840"/>
              </a:spcBef>
              <a:buFont typeface="Arial" panose="020B0604020202020204" pitchFamily="34" charset="0"/>
              <a:buChar char="•"/>
              <a:tabLst>
                <a:tab pos="4164965" algn="l"/>
                <a:tab pos="4165600" algn="l"/>
              </a:tabLst>
            </a:pPr>
            <a:r>
              <a:rPr lang="en-US" sz="2400" spc="-5" dirty="0"/>
              <a:t>Humanists </a:t>
            </a:r>
            <a:r>
              <a:rPr lang="en-US" sz="2400" spc="-10" dirty="0"/>
              <a:t>were </a:t>
            </a:r>
            <a:r>
              <a:rPr lang="en-US" sz="2400" spc="-5" dirty="0"/>
              <a:t> </a:t>
            </a:r>
            <a:r>
              <a:rPr lang="en-US" sz="2400" spc="-10" dirty="0"/>
              <a:t>supported by </a:t>
            </a:r>
            <a:r>
              <a:rPr lang="en-US" sz="2400" spc="-5" dirty="0"/>
              <a:t> </a:t>
            </a:r>
            <a:r>
              <a:rPr lang="en-US" sz="2400" u="heavy" spc="-5" dirty="0">
                <a:uFill>
                  <a:solidFill>
                    <a:srgbClr val="000000"/>
                  </a:solidFill>
                </a:uFill>
              </a:rPr>
              <a:t>PATRONS</a:t>
            </a:r>
            <a:r>
              <a:rPr lang="en-US" sz="2400" spc="-40" dirty="0"/>
              <a:t> </a:t>
            </a:r>
            <a:r>
              <a:rPr lang="en-US" sz="2400" spc="-10" dirty="0"/>
              <a:t>who</a:t>
            </a:r>
            <a:r>
              <a:rPr lang="en-US" sz="2400" spc="-40" dirty="0"/>
              <a:t> </a:t>
            </a:r>
            <a:r>
              <a:rPr lang="en-US" sz="2400" spc="-10" dirty="0"/>
              <a:t>were </a:t>
            </a:r>
            <a:r>
              <a:rPr lang="en-US" sz="2400" spc="-930" dirty="0"/>
              <a:t> </a:t>
            </a:r>
            <a:r>
              <a:rPr lang="en-US" sz="2400" spc="-10" dirty="0"/>
              <a:t>very</a:t>
            </a:r>
            <a:r>
              <a:rPr lang="en-US" sz="2400" spc="-15" dirty="0"/>
              <a:t> </a:t>
            </a:r>
            <a:r>
              <a:rPr lang="en-US" sz="2400" spc="-10" dirty="0"/>
              <a:t>wealthy</a:t>
            </a:r>
            <a:endParaRPr lang="en-US" sz="2400" dirty="0"/>
          </a:p>
          <a:p>
            <a:pPr marL="12700" indent="-228600">
              <a:lnSpc>
                <a:spcPct val="90000"/>
              </a:lnSpc>
              <a:buFont typeface="Arial" panose="020B0604020202020204" pitchFamily="34" charset="0"/>
              <a:buChar char="•"/>
            </a:pPr>
            <a:r>
              <a:rPr lang="en-US" sz="2400" i="1" spc="-190" dirty="0"/>
              <a:t>Th</a:t>
            </a:r>
            <a:r>
              <a:rPr lang="en-US" sz="2400" i="1" spc="-335" dirty="0"/>
              <a:t>e</a:t>
            </a:r>
            <a:r>
              <a:rPr lang="en-US" sz="2400" i="1" spc="-95" dirty="0"/>
              <a:t> </a:t>
            </a:r>
            <a:r>
              <a:rPr lang="en-US" sz="2400" i="1" spc="-25" dirty="0"/>
              <a:t>V</a:t>
            </a:r>
            <a:r>
              <a:rPr lang="en-US" sz="2400" i="1" spc="-10" dirty="0"/>
              <a:t>i</a:t>
            </a:r>
            <a:r>
              <a:rPr lang="en-US" sz="2400" i="1" spc="-85" dirty="0"/>
              <a:t>tr</a:t>
            </a:r>
            <a:r>
              <a:rPr lang="en-US" sz="2400" i="1" spc="-114" dirty="0"/>
              <a:t>u</a:t>
            </a:r>
            <a:r>
              <a:rPr lang="en-US" sz="2400" i="1" spc="-25" dirty="0"/>
              <a:t>v</a:t>
            </a:r>
            <a:r>
              <a:rPr lang="en-US" sz="2400" i="1" spc="-125" dirty="0"/>
              <a:t>i</a:t>
            </a:r>
            <a:r>
              <a:rPr lang="en-US" sz="2400" i="1" spc="-200" dirty="0"/>
              <a:t>a</a:t>
            </a:r>
            <a:r>
              <a:rPr lang="en-US" sz="2400" i="1" spc="-195" dirty="0"/>
              <a:t>n</a:t>
            </a:r>
            <a:r>
              <a:rPr lang="en-US" sz="2400" i="1" spc="-95" dirty="0"/>
              <a:t> </a:t>
            </a:r>
            <a:r>
              <a:rPr lang="en-US" sz="2400" i="1" spc="20" dirty="0"/>
              <a:t>M</a:t>
            </a:r>
            <a:r>
              <a:rPr lang="en-US" sz="2400" i="1" spc="-260" dirty="0"/>
              <a:t>a</a:t>
            </a:r>
            <a:r>
              <a:rPr lang="en-US" sz="2400" i="1" spc="-130" dirty="0"/>
              <a:t>n</a:t>
            </a:r>
            <a:endParaRPr lang="en-US" sz="2400" dirty="0"/>
          </a:p>
        </p:txBody>
      </p:sp>
    </p:spTree>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4000" cy="6852920"/>
          </a:xfrm>
          <a:prstGeom prst="rect">
            <a:avLst/>
          </a:prstGeom>
        </p:spPr>
      </p:pic>
      <p:sp>
        <p:nvSpPr>
          <p:cNvPr id="3" name="object 3"/>
          <p:cNvSpPr txBox="1">
            <a:spLocks noGrp="1"/>
          </p:cNvSpPr>
          <p:nvPr>
            <p:ph type="title"/>
          </p:nvPr>
        </p:nvSpPr>
        <p:spPr>
          <a:xfrm>
            <a:off x="535940" y="86359"/>
            <a:ext cx="6066790" cy="1122680"/>
          </a:xfrm>
          <a:prstGeom prst="rect">
            <a:avLst/>
          </a:prstGeom>
        </p:spPr>
        <p:txBody>
          <a:bodyPr vert="horz" wrap="square" lIns="0" tIns="12700" rIns="0" bIns="0" rtlCol="0">
            <a:spAutoFit/>
          </a:bodyPr>
          <a:lstStyle/>
          <a:p>
            <a:pPr marL="12700">
              <a:lnSpc>
                <a:spcPct val="100000"/>
              </a:lnSpc>
              <a:spcBef>
                <a:spcPts val="100"/>
              </a:spcBef>
            </a:pPr>
            <a:r>
              <a:rPr sz="7200" i="1" spc="55" dirty="0">
                <a:latin typeface="Times New Roman"/>
                <a:cs typeface="Times New Roman"/>
              </a:rPr>
              <a:t>A</a:t>
            </a:r>
            <a:r>
              <a:rPr sz="7200" i="1" spc="-210" dirty="0">
                <a:latin typeface="Times New Roman"/>
                <a:cs typeface="Times New Roman"/>
              </a:rPr>
              <a:t>r</a:t>
            </a:r>
            <a:r>
              <a:rPr sz="7200" i="1" spc="-145" dirty="0">
                <a:latin typeface="Times New Roman"/>
                <a:cs typeface="Times New Roman"/>
              </a:rPr>
              <a:t>t</a:t>
            </a:r>
            <a:r>
              <a:rPr sz="7200" i="1" spc="-225" dirty="0">
                <a:latin typeface="Times New Roman"/>
                <a:cs typeface="Times New Roman"/>
              </a:rPr>
              <a:t> </a:t>
            </a:r>
            <a:r>
              <a:rPr sz="7200" i="1" spc="-580" dirty="0">
                <a:latin typeface="Times New Roman"/>
                <a:cs typeface="Times New Roman"/>
              </a:rPr>
              <a:t>a</a:t>
            </a:r>
            <a:r>
              <a:rPr sz="7200" i="1" spc="-380" dirty="0">
                <a:latin typeface="Times New Roman"/>
                <a:cs typeface="Times New Roman"/>
              </a:rPr>
              <a:t>n</a:t>
            </a:r>
            <a:r>
              <a:rPr sz="7200" i="1" spc="-365" dirty="0">
                <a:latin typeface="Times New Roman"/>
                <a:cs typeface="Times New Roman"/>
              </a:rPr>
              <a:t>d</a:t>
            </a:r>
            <a:r>
              <a:rPr sz="7200" i="1" spc="-240" dirty="0">
                <a:latin typeface="Times New Roman"/>
                <a:cs typeface="Times New Roman"/>
              </a:rPr>
              <a:t> </a:t>
            </a:r>
            <a:r>
              <a:rPr sz="7200" i="1" spc="70" dirty="0">
                <a:latin typeface="Times New Roman"/>
                <a:cs typeface="Times New Roman"/>
              </a:rPr>
              <a:t>Li</a:t>
            </a:r>
            <a:r>
              <a:rPr sz="7200" i="1" spc="55" dirty="0">
                <a:latin typeface="Times New Roman"/>
                <a:cs typeface="Times New Roman"/>
              </a:rPr>
              <a:t>t</a:t>
            </a:r>
            <a:r>
              <a:rPr sz="7200" i="1" spc="-385" dirty="0">
                <a:latin typeface="Times New Roman"/>
                <a:cs typeface="Times New Roman"/>
              </a:rPr>
              <a:t>erat</a:t>
            </a:r>
            <a:r>
              <a:rPr sz="7200" i="1" spc="-465" dirty="0">
                <a:latin typeface="Times New Roman"/>
                <a:cs typeface="Times New Roman"/>
              </a:rPr>
              <a:t>u</a:t>
            </a:r>
            <a:r>
              <a:rPr sz="7200" i="1" spc="-710" dirty="0">
                <a:latin typeface="Times New Roman"/>
                <a:cs typeface="Times New Roman"/>
              </a:rPr>
              <a:t>re</a:t>
            </a:r>
            <a:endParaRPr sz="7200">
              <a:latin typeface="Times New Roman"/>
              <a:cs typeface="Times New Roman"/>
            </a:endParaRPr>
          </a:p>
        </p:txBody>
      </p:sp>
      <p:sp>
        <p:nvSpPr>
          <p:cNvPr id="4" name="object 4"/>
          <p:cNvSpPr txBox="1"/>
          <p:nvPr/>
        </p:nvSpPr>
        <p:spPr>
          <a:xfrm>
            <a:off x="78739" y="1276350"/>
            <a:ext cx="4321175" cy="4843780"/>
          </a:xfrm>
          <a:prstGeom prst="rect">
            <a:avLst/>
          </a:prstGeom>
        </p:spPr>
        <p:txBody>
          <a:bodyPr vert="horz" wrap="square" lIns="0" tIns="64769" rIns="0" bIns="0" rtlCol="0">
            <a:spAutoFit/>
          </a:bodyPr>
          <a:lstStyle/>
          <a:p>
            <a:pPr marL="355600" marR="53975" indent="-342900">
              <a:lnSpc>
                <a:spcPct val="89900"/>
              </a:lnSpc>
              <a:spcBef>
                <a:spcPts val="509"/>
              </a:spcBef>
              <a:buChar char="•"/>
              <a:tabLst>
                <a:tab pos="354965" algn="l"/>
                <a:tab pos="355600" algn="l"/>
              </a:tabLst>
            </a:pPr>
            <a:r>
              <a:rPr sz="3400" spc="-10" dirty="0">
                <a:latin typeface="Arial MT"/>
                <a:cs typeface="Arial MT"/>
              </a:rPr>
              <a:t>Medieval</a:t>
            </a:r>
            <a:r>
              <a:rPr sz="3400" spc="-5" dirty="0">
                <a:latin typeface="Arial MT"/>
                <a:cs typeface="Arial MT"/>
              </a:rPr>
              <a:t> </a:t>
            </a:r>
            <a:r>
              <a:rPr sz="3400" u="heavy" spc="-10" dirty="0">
                <a:uFill>
                  <a:solidFill>
                    <a:srgbClr val="000000"/>
                  </a:solidFill>
                </a:uFill>
                <a:latin typeface="Arial MT"/>
                <a:cs typeface="Arial MT"/>
              </a:rPr>
              <a:t>art</a:t>
            </a:r>
            <a:r>
              <a:rPr sz="3400" spc="-10" dirty="0">
                <a:latin typeface="Arial MT"/>
                <a:cs typeface="Arial MT"/>
              </a:rPr>
              <a:t> and </a:t>
            </a:r>
            <a:r>
              <a:rPr sz="3400" spc="-5" dirty="0">
                <a:latin typeface="Arial MT"/>
                <a:cs typeface="Arial MT"/>
              </a:rPr>
              <a:t> </a:t>
            </a:r>
            <a:r>
              <a:rPr sz="3400" spc="-10" dirty="0">
                <a:latin typeface="Arial MT"/>
                <a:cs typeface="Arial MT"/>
              </a:rPr>
              <a:t>literature </a:t>
            </a:r>
            <a:r>
              <a:rPr sz="3400" spc="-5" dirty="0">
                <a:latin typeface="Arial MT"/>
                <a:cs typeface="Arial MT"/>
              </a:rPr>
              <a:t>focused </a:t>
            </a:r>
            <a:r>
              <a:rPr sz="3400" spc="-10" dirty="0">
                <a:latin typeface="Arial MT"/>
                <a:cs typeface="Arial MT"/>
              </a:rPr>
              <a:t>on </a:t>
            </a:r>
            <a:r>
              <a:rPr sz="3400" spc="-935" dirty="0">
                <a:latin typeface="Arial MT"/>
                <a:cs typeface="Arial MT"/>
              </a:rPr>
              <a:t> </a:t>
            </a:r>
            <a:r>
              <a:rPr sz="3400" spc="-5" dirty="0">
                <a:latin typeface="Arial MT"/>
                <a:cs typeface="Arial MT"/>
              </a:rPr>
              <a:t>the </a:t>
            </a:r>
            <a:r>
              <a:rPr sz="3400" u="heavy" spc="-5" dirty="0">
                <a:uFill>
                  <a:solidFill>
                    <a:srgbClr val="000000"/>
                  </a:solidFill>
                </a:uFill>
                <a:latin typeface="Arial MT"/>
                <a:cs typeface="Arial MT"/>
              </a:rPr>
              <a:t>Church</a:t>
            </a:r>
            <a:r>
              <a:rPr sz="3400" spc="-5" dirty="0">
                <a:latin typeface="Arial MT"/>
                <a:cs typeface="Arial MT"/>
              </a:rPr>
              <a:t> </a:t>
            </a:r>
            <a:r>
              <a:rPr sz="3400" spc="-10" dirty="0">
                <a:latin typeface="Arial MT"/>
                <a:cs typeface="Arial MT"/>
              </a:rPr>
              <a:t>and </a:t>
            </a:r>
            <a:r>
              <a:rPr sz="3400" spc="-5" dirty="0">
                <a:latin typeface="Arial MT"/>
                <a:cs typeface="Arial MT"/>
              </a:rPr>
              <a:t> </a:t>
            </a:r>
            <a:r>
              <a:rPr sz="3400" u="heavy" spc="-5" dirty="0">
                <a:uFill>
                  <a:solidFill>
                    <a:srgbClr val="000000"/>
                  </a:solidFill>
                </a:uFill>
                <a:latin typeface="Arial MT"/>
                <a:cs typeface="Arial MT"/>
              </a:rPr>
              <a:t>salvation</a:t>
            </a:r>
            <a:r>
              <a:rPr sz="3400" spc="-5" dirty="0">
                <a:latin typeface="Arial MT"/>
                <a:cs typeface="Arial MT"/>
              </a:rPr>
              <a:t>.</a:t>
            </a:r>
            <a:endParaRPr sz="3400" dirty="0">
              <a:latin typeface="Arial MT"/>
              <a:cs typeface="Arial MT"/>
            </a:endParaRPr>
          </a:p>
          <a:p>
            <a:pPr marL="355600" marR="5080" indent="-342900">
              <a:lnSpc>
                <a:spcPct val="89900"/>
              </a:lnSpc>
              <a:spcBef>
                <a:spcPts val="855"/>
              </a:spcBef>
              <a:buChar char="•"/>
              <a:tabLst>
                <a:tab pos="354965" algn="l"/>
                <a:tab pos="355600" algn="l"/>
              </a:tabLst>
            </a:pPr>
            <a:r>
              <a:rPr sz="3400" spc="-5" dirty="0">
                <a:latin typeface="Arial MT"/>
                <a:cs typeface="Arial MT"/>
              </a:rPr>
              <a:t>Renaissance</a:t>
            </a:r>
            <a:r>
              <a:rPr sz="3400" spc="-40" dirty="0">
                <a:latin typeface="Arial MT"/>
                <a:cs typeface="Arial MT"/>
              </a:rPr>
              <a:t> </a:t>
            </a:r>
            <a:r>
              <a:rPr sz="3400" spc="-10" dirty="0">
                <a:latin typeface="Arial MT"/>
                <a:cs typeface="Arial MT"/>
              </a:rPr>
              <a:t>art</a:t>
            </a:r>
            <a:r>
              <a:rPr sz="3400" spc="-50" dirty="0">
                <a:latin typeface="Arial MT"/>
                <a:cs typeface="Arial MT"/>
              </a:rPr>
              <a:t> </a:t>
            </a:r>
            <a:r>
              <a:rPr sz="3400" spc="-10" dirty="0">
                <a:latin typeface="Arial MT"/>
                <a:cs typeface="Arial MT"/>
              </a:rPr>
              <a:t>and </a:t>
            </a:r>
            <a:r>
              <a:rPr sz="3400" spc="-930" dirty="0">
                <a:latin typeface="Arial MT"/>
                <a:cs typeface="Arial MT"/>
              </a:rPr>
              <a:t> </a:t>
            </a:r>
            <a:r>
              <a:rPr sz="3400" u="heavy" spc="-10" dirty="0">
                <a:uFill>
                  <a:solidFill>
                    <a:srgbClr val="000000"/>
                  </a:solidFill>
                </a:uFill>
                <a:latin typeface="Arial MT"/>
                <a:cs typeface="Arial MT"/>
              </a:rPr>
              <a:t>literature</a:t>
            </a:r>
            <a:r>
              <a:rPr sz="3400" spc="-10" dirty="0">
                <a:latin typeface="Arial MT"/>
                <a:cs typeface="Arial MT"/>
              </a:rPr>
              <a:t> </a:t>
            </a:r>
            <a:r>
              <a:rPr sz="3400" spc="-5" dirty="0">
                <a:latin typeface="Arial MT"/>
                <a:cs typeface="Arial MT"/>
              </a:rPr>
              <a:t>focused </a:t>
            </a:r>
            <a:r>
              <a:rPr sz="3400" spc="-10" dirty="0">
                <a:latin typeface="Arial MT"/>
                <a:cs typeface="Arial MT"/>
              </a:rPr>
              <a:t>on </a:t>
            </a:r>
            <a:r>
              <a:rPr sz="3400" spc="-930" dirty="0">
                <a:latin typeface="Arial MT"/>
                <a:cs typeface="Arial MT"/>
              </a:rPr>
              <a:t> </a:t>
            </a:r>
            <a:r>
              <a:rPr sz="3400" u="heavy" spc="-10" dirty="0">
                <a:uFill>
                  <a:solidFill>
                    <a:srgbClr val="000000"/>
                  </a:solidFill>
                </a:uFill>
                <a:latin typeface="Arial MT"/>
                <a:cs typeface="Arial MT"/>
              </a:rPr>
              <a:t>individuals</a:t>
            </a:r>
            <a:r>
              <a:rPr sz="3400" dirty="0">
                <a:latin typeface="Arial MT"/>
                <a:cs typeface="Arial MT"/>
              </a:rPr>
              <a:t> </a:t>
            </a:r>
            <a:r>
              <a:rPr sz="3400" spc="-10" dirty="0">
                <a:latin typeface="Arial MT"/>
                <a:cs typeface="Arial MT"/>
              </a:rPr>
              <a:t>and </a:t>
            </a:r>
            <a:r>
              <a:rPr sz="3400" spc="-5" dirty="0">
                <a:latin typeface="Arial MT"/>
                <a:cs typeface="Arial MT"/>
              </a:rPr>
              <a:t> </a:t>
            </a:r>
            <a:r>
              <a:rPr sz="3400" u="heavy" spc="-10" dirty="0">
                <a:uFill>
                  <a:solidFill>
                    <a:srgbClr val="000000"/>
                  </a:solidFill>
                </a:uFill>
                <a:latin typeface="Arial MT"/>
                <a:cs typeface="Arial MT"/>
              </a:rPr>
              <a:t>worldly</a:t>
            </a:r>
            <a:r>
              <a:rPr sz="3400" spc="-10" dirty="0">
                <a:latin typeface="Arial MT"/>
                <a:cs typeface="Arial MT"/>
              </a:rPr>
              <a:t> </a:t>
            </a:r>
            <a:r>
              <a:rPr sz="3400" u="heavy" spc="-5" dirty="0">
                <a:uFill>
                  <a:solidFill>
                    <a:srgbClr val="000000"/>
                  </a:solidFill>
                </a:uFill>
                <a:latin typeface="Arial MT"/>
                <a:cs typeface="Arial MT"/>
              </a:rPr>
              <a:t>matters</a:t>
            </a:r>
            <a:r>
              <a:rPr sz="3400" spc="-5" dirty="0">
                <a:latin typeface="Arial MT"/>
                <a:cs typeface="Arial MT"/>
              </a:rPr>
              <a:t>, </a:t>
            </a:r>
            <a:r>
              <a:rPr sz="3400" dirty="0">
                <a:latin typeface="Arial MT"/>
                <a:cs typeface="Arial MT"/>
              </a:rPr>
              <a:t> </a:t>
            </a:r>
            <a:r>
              <a:rPr sz="3400" spc="-10" dirty="0">
                <a:latin typeface="Arial MT"/>
                <a:cs typeface="Arial MT"/>
              </a:rPr>
              <a:t>along </a:t>
            </a:r>
            <a:r>
              <a:rPr sz="3400" spc="-5" dirty="0">
                <a:latin typeface="Arial MT"/>
                <a:cs typeface="Arial MT"/>
              </a:rPr>
              <a:t>with </a:t>
            </a:r>
            <a:r>
              <a:rPr sz="3400" dirty="0">
                <a:latin typeface="Arial MT"/>
                <a:cs typeface="Arial MT"/>
              </a:rPr>
              <a:t> </a:t>
            </a:r>
            <a:r>
              <a:rPr sz="3400" u="heavy" spc="-5" dirty="0">
                <a:uFill>
                  <a:solidFill>
                    <a:srgbClr val="000000"/>
                  </a:solidFill>
                </a:uFill>
                <a:latin typeface="Arial MT"/>
                <a:cs typeface="Arial MT"/>
              </a:rPr>
              <a:t>Christianity</a:t>
            </a:r>
            <a:r>
              <a:rPr sz="3400" spc="-5" dirty="0">
                <a:latin typeface="Arial MT"/>
                <a:cs typeface="Arial MT"/>
              </a:rPr>
              <a:t>.</a:t>
            </a:r>
            <a:endParaRPr sz="3400" dirty="0">
              <a:latin typeface="Arial MT"/>
              <a:cs typeface="Arial MT"/>
            </a:endParaRPr>
          </a:p>
        </p:txBody>
      </p:sp>
      <p:pic>
        <p:nvPicPr>
          <p:cNvPr id="5" name="object 5"/>
          <p:cNvPicPr/>
          <p:nvPr/>
        </p:nvPicPr>
        <p:blipFill>
          <a:blip r:embed="rId3" cstate="print"/>
          <a:stretch>
            <a:fillRect/>
          </a:stretch>
        </p:blipFill>
        <p:spPr>
          <a:xfrm>
            <a:off x="4953000" y="1143000"/>
            <a:ext cx="3873500" cy="54864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53670" y="685800"/>
            <a:ext cx="8756650" cy="845820"/>
          </a:xfrm>
          <a:prstGeom prst="rect">
            <a:avLst/>
          </a:prstGeom>
        </p:spPr>
      </p:pic>
      <p:sp>
        <p:nvSpPr>
          <p:cNvPr id="3" name="object 3"/>
          <p:cNvSpPr txBox="1"/>
          <p:nvPr/>
        </p:nvSpPr>
        <p:spPr>
          <a:xfrm>
            <a:off x="393700" y="1785620"/>
            <a:ext cx="8349615" cy="3915410"/>
          </a:xfrm>
          <a:prstGeom prst="rect">
            <a:avLst/>
          </a:prstGeom>
        </p:spPr>
        <p:txBody>
          <a:bodyPr vert="horz" wrap="square" lIns="0" tIns="12700" rIns="0" bIns="0" rtlCol="0">
            <a:spAutoFit/>
          </a:bodyPr>
          <a:lstStyle/>
          <a:p>
            <a:pPr marL="15240" marR="9525" algn="ctr">
              <a:lnSpc>
                <a:spcPct val="100000"/>
              </a:lnSpc>
              <a:spcBef>
                <a:spcPts val="100"/>
              </a:spcBef>
            </a:pPr>
            <a:r>
              <a:rPr sz="2200" spc="-10" dirty="0">
                <a:latin typeface="Comic Sans MS"/>
                <a:cs typeface="Comic Sans MS"/>
              </a:rPr>
              <a:t>Renaissance </a:t>
            </a:r>
            <a:r>
              <a:rPr sz="2200" spc="-5" dirty="0">
                <a:latin typeface="Comic Sans MS"/>
                <a:cs typeface="Comic Sans MS"/>
              </a:rPr>
              <a:t>Artists embraced some of the ideals of </a:t>
            </a:r>
            <a:r>
              <a:rPr sz="2200" spc="-10" dirty="0">
                <a:latin typeface="Comic Sans MS"/>
                <a:cs typeface="Comic Sans MS"/>
              </a:rPr>
              <a:t>Greece </a:t>
            </a:r>
            <a:r>
              <a:rPr sz="2200" spc="-5" dirty="0">
                <a:latin typeface="Comic Sans MS"/>
                <a:cs typeface="Comic Sans MS"/>
              </a:rPr>
              <a:t>and </a:t>
            </a:r>
            <a:r>
              <a:rPr sz="2200" spc="-645" dirty="0">
                <a:latin typeface="Comic Sans MS"/>
                <a:cs typeface="Comic Sans MS"/>
              </a:rPr>
              <a:t> </a:t>
            </a:r>
            <a:r>
              <a:rPr sz="2200" spc="-10" dirty="0">
                <a:latin typeface="Comic Sans MS"/>
                <a:cs typeface="Comic Sans MS"/>
              </a:rPr>
              <a:t>Rome</a:t>
            </a:r>
            <a:r>
              <a:rPr sz="2200" spc="-15" dirty="0">
                <a:latin typeface="Comic Sans MS"/>
                <a:cs typeface="Comic Sans MS"/>
              </a:rPr>
              <a:t> </a:t>
            </a:r>
            <a:r>
              <a:rPr sz="2200" spc="-5" dirty="0">
                <a:latin typeface="Comic Sans MS"/>
                <a:cs typeface="Comic Sans MS"/>
              </a:rPr>
              <a:t>in their</a:t>
            </a:r>
            <a:r>
              <a:rPr sz="2200" spc="-10" dirty="0">
                <a:latin typeface="Comic Sans MS"/>
                <a:cs typeface="Comic Sans MS"/>
              </a:rPr>
              <a:t> </a:t>
            </a:r>
            <a:r>
              <a:rPr sz="2200" dirty="0">
                <a:latin typeface="Comic Sans MS"/>
                <a:cs typeface="Comic Sans MS"/>
              </a:rPr>
              <a:t>art</a:t>
            </a:r>
            <a:endParaRPr sz="2200">
              <a:latin typeface="Comic Sans MS"/>
              <a:cs typeface="Comic Sans MS"/>
            </a:endParaRPr>
          </a:p>
          <a:p>
            <a:pPr marL="402590" marR="395605" algn="ctr">
              <a:lnSpc>
                <a:spcPct val="100000"/>
              </a:lnSpc>
              <a:spcBef>
                <a:spcPts val="1380"/>
              </a:spcBef>
            </a:pPr>
            <a:r>
              <a:rPr sz="2200" spc="-10" dirty="0">
                <a:latin typeface="Comic Sans MS"/>
                <a:cs typeface="Comic Sans MS"/>
              </a:rPr>
              <a:t>They </a:t>
            </a:r>
            <a:r>
              <a:rPr sz="2200" spc="-5" dirty="0">
                <a:latin typeface="Comic Sans MS"/>
                <a:cs typeface="Comic Sans MS"/>
              </a:rPr>
              <a:t>wanted</a:t>
            </a:r>
            <a:r>
              <a:rPr sz="2200" spc="10" dirty="0">
                <a:latin typeface="Comic Sans MS"/>
                <a:cs typeface="Comic Sans MS"/>
              </a:rPr>
              <a:t> </a:t>
            </a:r>
            <a:r>
              <a:rPr sz="2200" spc="-10" dirty="0">
                <a:latin typeface="Comic Sans MS"/>
                <a:cs typeface="Comic Sans MS"/>
              </a:rPr>
              <a:t>their</a:t>
            </a:r>
            <a:r>
              <a:rPr sz="2200" dirty="0">
                <a:latin typeface="Comic Sans MS"/>
                <a:cs typeface="Comic Sans MS"/>
              </a:rPr>
              <a:t> </a:t>
            </a:r>
            <a:r>
              <a:rPr sz="2200" spc="-10" dirty="0">
                <a:latin typeface="Comic Sans MS"/>
                <a:cs typeface="Comic Sans MS"/>
              </a:rPr>
              <a:t>subjects</a:t>
            </a:r>
            <a:r>
              <a:rPr sz="2200" dirty="0">
                <a:latin typeface="Comic Sans MS"/>
                <a:cs typeface="Comic Sans MS"/>
              </a:rPr>
              <a:t> </a:t>
            </a:r>
            <a:r>
              <a:rPr sz="2200" spc="-5" dirty="0">
                <a:latin typeface="Comic Sans MS"/>
                <a:cs typeface="Comic Sans MS"/>
              </a:rPr>
              <a:t>to</a:t>
            </a:r>
            <a:r>
              <a:rPr sz="2200" spc="5" dirty="0">
                <a:latin typeface="Comic Sans MS"/>
                <a:cs typeface="Comic Sans MS"/>
              </a:rPr>
              <a:t> </a:t>
            </a:r>
            <a:r>
              <a:rPr sz="2200" dirty="0">
                <a:latin typeface="Comic Sans MS"/>
                <a:cs typeface="Comic Sans MS"/>
              </a:rPr>
              <a:t>be</a:t>
            </a:r>
            <a:r>
              <a:rPr sz="2200" spc="-15" dirty="0">
                <a:latin typeface="Comic Sans MS"/>
                <a:cs typeface="Comic Sans MS"/>
              </a:rPr>
              <a:t> </a:t>
            </a:r>
            <a:r>
              <a:rPr sz="2200" spc="-10" dirty="0">
                <a:latin typeface="Comic Sans MS"/>
                <a:cs typeface="Comic Sans MS"/>
              </a:rPr>
              <a:t>realistic</a:t>
            </a:r>
            <a:r>
              <a:rPr sz="2200" dirty="0">
                <a:latin typeface="Comic Sans MS"/>
                <a:cs typeface="Comic Sans MS"/>
              </a:rPr>
              <a:t> </a:t>
            </a:r>
            <a:r>
              <a:rPr sz="2200" spc="-5" dirty="0">
                <a:latin typeface="Comic Sans MS"/>
                <a:cs typeface="Comic Sans MS"/>
              </a:rPr>
              <a:t>and</a:t>
            </a:r>
            <a:r>
              <a:rPr sz="2200" spc="10" dirty="0">
                <a:latin typeface="Comic Sans MS"/>
                <a:cs typeface="Comic Sans MS"/>
              </a:rPr>
              <a:t> </a:t>
            </a:r>
            <a:r>
              <a:rPr sz="2200" spc="-10" dirty="0">
                <a:latin typeface="Comic Sans MS"/>
                <a:cs typeface="Comic Sans MS"/>
              </a:rPr>
              <a:t>focused</a:t>
            </a:r>
            <a:r>
              <a:rPr sz="2200" spc="5" dirty="0">
                <a:latin typeface="Comic Sans MS"/>
                <a:cs typeface="Comic Sans MS"/>
              </a:rPr>
              <a:t> </a:t>
            </a:r>
            <a:r>
              <a:rPr sz="2200" spc="-5" dirty="0">
                <a:latin typeface="Comic Sans MS"/>
                <a:cs typeface="Comic Sans MS"/>
              </a:rPr>
              <a:t>on </a:t>
            </a:r>
            <a:r>
              <a:rPr sz="2200" spc="-640" dirty="0">
                <a:latin typeface="Comic Sans MS"/>
                <a:cs typeface="Comic Sans MS"/>
              </a:rPr>
              <a:t> </a:t>
            </a:r>
            <a:r>
              <a:rPr sz="2200" spc="-10" dirty="0">
                <a:latin typeface="Comic Sans MS"/>
                <a:cs typeface="Comic Sans MS"/>
              </a:rPr>
              <a:t>humanity</a:t>
            </a:r>
            <a:r>
              <a:rPr sz="2200" spc="-15" dirty="0">
                <a:latin typeface="Comic Sans MS"/>
                <a:cs typeface="Comic Sans MS"/>
              </a:rPr>
              <a:t> </a:t>
            </a:r>
            <a:r>
              <a:rPr sz="2200" spc="-5" dirty="0">
                <a:latin typeface="Comic Sans MS"/>
                <a:cs typeface="Comic Sans MS"/>
              </a:rPr>
              <a:t>and</a:t>
            </a:r>
            <a:r>
              <a:rPr sz="2200" spc="5" dirty="0">
                <a:latin typeface="Comic Sans MS"/>
                <a:cs typeface="Comic Sans MS"/>
              </a:rPr>
              <a:t> </a:t>
            </a:r>
            <a:r>
              <a:rPr sz="2200" spc="-10" dirty="0">
                <a:latin typeface="Comic Sans MS"/>
                <a:cs typeface="Comic Sans MS"/>
              </a:rPr>
              <a:t>emotion</a:t>
            </a:r>
            <a:endParaRPr sz="2200">
              <a:latin typeface="Comic Sans MS"/>
              <a:cs typeface="Comic Sans MS"/>
            </a:endParaRPr>
          </a:p>
          <a:p>
            <a:pPr marL="3810" algn="ctr">
              <a:lnSpc>
                <a:spcPct val="100000"/>
              </a:lnSpc>
              <a:spcBef>
                <a:spcPts val="1370"/>
              </a:spcBef>
            </a:pPr>
            <a:r>
              <a:rPr sz="2200" spc="-5" dirty="0">
                <a:latin typeface="Comic Sans MS"/>
                <a:cs typeface="Comic Sans MS"/>
              </a:rPr>
              <a:t>New</a:t>
            </a:r>
            <a:r>
              <a:rPr sz="2200" spc="-15" dirty="0">
                <a:latin typeface="Comic Sans MS"/>
                <a:cs typeface="Comic Sans MS"/>
              </a:rPr>
              <a:t> </a:t>
            </a:r>
            <a:r>
              <a:rPr sz="2200" spc="-10" dirty="0">
                <a:latin typeface="Comic Sans MS"/>
                <a:cs typeface="Comic Sans MS"/>
              </a:rPr>
              <a:t>Techniques </a:t>
            </a:r>
            <a:r>
              <a:rPr sz="2200" spc="-5" dirty="0">
                <a:latin typeface="Comic Sans MS"/>
                <a:cs typeface="Comic Sans MS"/>
              </a:rPr>
              <a:t>also</a:t>
            </a:r>
            <a:r>
              <a:rPr sz="2200" spc="-20" dirty="0">
                <a:latin typeface="Comic Sans MS"/>
                <a:cs typeface="Comic Sans MS"/>
              </a:rPr>
              <a:t> </a:t>
            </a:r>
            <a:r>
              <a:rPr sz="2200" spc="-10" dirty="0">
                <a:latin typeface="Comic Sans MS"/>
                <a:cs typeface="Comic Sans MS"/>
              </a:rPr>
              <a:t>emerged</a:t>
            </a:r>
            <a:endParaRPr sz="2200">
              <a:latin typeface="Comic Sans MS"/>
              <a:cs typeface="Comic Sans MS"/>
            </a:endParaRPr>
          </a:p>
          <a:p>
            <a:pPr marL="12700" marR="5080" algn="ctr">
              <a:lnSpc>
                <a:spcPct val="100000"/>
              </a:lnSpc>
              <a:spcBef>
                <a:spcPts val="1370"/>
              </a:spcBef>
            </a:pPr>
            <a:r>
              <a:rPr sz="2200" spc="-10" dirty="0">
                <a:latin typeface="Comic Sans MS"/>
                <a:cs typeface="Comic Sans MS"/>
              </a:rPr>
              <a:t>Frescos: </a:t>
            </a:r>
            <a:r>
              <a:rPr sz="2200" spc="-5" dirty="0">
                <a:latin typeface="Comic Sans MS"/>
                <a:cs typeface="Comic Sans MS"/>
              </a:rPr>
              <a:t>Painting done </a:t>
            </a:r>
            <a:r>
              <a:rPr sz="2200" dirty="0">
                <a:latin typeface="Comic Sans MS"/>
                <a:cs typeface="Comic Sans MS"/>
              </a:rPr>
              <a:t>on </a:t>
            </a:r>
            <a:r>
              <a:rPr sz="2200" spc="-5" dirty="0">
                <a:latin typeface="Comic Sans MS"/>
                <a:cs typeface="Comic Sans MS"/>
              </a:rPr>
              <a:t>wet </a:t>
            </a:r>
            <a:r>
              <a:rPr sz="2200" spc="-10" dirty="0">
                <a:latin typeface="Comic Sans MS"/>
                <a:cs typeface="Comic Sans MS"/>
              </a:rPr>
              <a:t>plaster </a:t>
            </a:r>
            <a:r>
              <a:rPr sz="2200" spc="-5" dirty="0">
                <a:latin typeface="Comic Sans MS"/>
                <a:cs typeface="Comic Sans MS"/>
              </a:rPr>
              <a:t>became popular because it </a:t>
            </a:r>
            <a:r>
              <a:rPr sz="2200" spc="-645" dirty="0">
                <a:latin typeface="Comic Sans MS"/>
                <a:cs typeface="Comic Sans MS"/>
              </a:rPr>
              <a:t> </a:t>
            </a:r>
            <a:r>
              <a:rPr sz="2200" spc="-5" dirty="0">
                <a:latin typeface="Comic Sans MS"/>
                <a:cs typeface="Comic Sans MS"/>
              </a:rPr>
              <a:t>gave</a:t>
            </a:r>
            <a:r>
              <a:rPr sz="2200" spc="-10" dirty="0">
                <a:latin typeface="Comic Sans MS"/>
                <a:cs typeface="Comic Sans MS"/>
              </a:rPr>
              <a:t> </a:t>
            </a:r>
            <a:r>
              <a:rPr sz="2200" spc="-5" dirty="0">
                <a:latin typeface="Comic Sans MS"/>
                <a:cs typeface="Comic Sans MS"/>
              </a:rPr>
              <a:t>depth</a:t>
            </a:r>
            <a:r>
              <a:rPr sz="2200" spc="5" dirty="0">
                <a:latin typeface="Comic Sans MS"/>
                <a:cs typeface="Comic Sans MS"/>
              </a:rPr>
              <a:t> </a:t>
            </a:r>
            <a:r>
              <a:rPr sz="2200" spc="-5" dirty="0">
                <a:latin typeface="Comic Sans MS"/>
                <a:cs typeface="Comic Sans MS"/>
              </a:rPr>
              <a:t>to</a:t>
            </a:r>
            <a:r>
              <a:rPr sz="2200" spc="-10" dirty="0">
                <a:latin typeface="Comic Sans MS"/>
                <a:cs typeface="Comic Sans MS"/>
              </a:rPr>
              <a:t> </a:t>
            </a:r>
            <a:r>
              <a:rPr sz="2200" spc="-5" dirty="0">
                <a:latin typeface="Comic Sans MS"/>
                <a:cs typeface="Comic Sans MS"/>
              </a:rPr>
              <a:t>the </a:t>
            </a:r>
            <a:r>
              <a:rPr sz="2200" spc="-10" dirty="0">
                <a:latin typeface="Comic Sans MS"/>
                <a:cs typeface="Comic Sans MS"/>
              </a:rPr>
              <a:t>paintings</a:t>
            </a:r>
            <a:endParaRPr sz="2200">
              <a:latin typeface="Comic Sans MS"/>
              <a:cs typeface="Comic Sans MS"/>
            </a:endParaRPr>
          </a:p>
          <a:p>
            <a:pPr marL="897890" marR="887094" algn="ctr">
              <a:lnSpc>
                <a:spcPct val="151900"/>
              </a:lnSpc>
              <a:spcBef>
                <a:spcPts val="10"/>
              </a:spcBef>
            </a:pPr>
            <a:r>
              <a:rPr sz="2200" spc="-10" dirty="0">
                <a:latin typeface="Comic Sans MS"/>
                <a:cs typeface="Comic Sans MS"/>
              </a:rPr>
              <a:t>Sculpture emphasized</a:t>
            </a:r>
            <a:r>
              <a:rPr sz="2200" dirty="0">
                <a:latin typeface="Comic Sans MS"/>
                <a:cs typeface="Comic Sans MS"/>
              </a:rPr>
              <a:t> </a:t>
            </a:r>
            <a:r>
              <a:rPr sz="2200" spc="-5" dirty="0">
                <a:latin typeface="Comic Sans MS"/>
                <a:cs typeface="Comic Sans MS"/>
              </a:rPr>
              <a:t>realism</a:t>
            </a:r>
            <a:r>
              <a:rPr sz="2200" spc="-10" dirty="0">
                <a:latin typeface="Comic Sans MS"/>
                <a:cs typeface="Comic Sans MS"/>
              </a:rPr>
              <a:t> </a:t>
            </a:r>
            <a:r>
              <a:rPr sz="2200" spc="-5" dirty="0">
                <a:latin typeface="Comic Sans MS"/>
                <a:cs typeface="Comic Sans MS"/>
              </a:rPr>
              <a:t>and</a:t>
            </a:r>
            <a:r>
              <a:rPr sz="2200" spc="10" dirty="0">
                <a:latin typeface="Comic Sans MS"/>
                <a:cs typeface="Comic Sans MS"/>
              </a:rPr>
              <a:t> </a:t>
            </a:r>
            <a:r>
              <a:rPr sz="2200" spc="-5" dirty="0">
                <a:latin typeface="Comic Sans MS"/>
                <a:cs typeface="Comic Sans MS"/>
              </a:rPr>
              <a:t>the human </a:t>
            </a:r>
            <a:r>
              <a:rPr sz="2200" spc="-10" dirty="0">
                <a:latin typeface="Comic Sans MS"/>
                <a:cs typeface="Comic Sans MS"/>
              </a:rPr>
              <a:t>form </a:t>
            </a:r>
            <a:r>
              <a:rPr sz="2200" spc="-640" dirty="0">
                <a:latin typeface="Comic Sans MS"/>
                <a:cs typeface="Comic Sans MS"/>
              </a:rPr>
              <a:t> </a:t>
            </a:r>
            <a:r>
              <a:rPr sz="2200" spc="-10" dirty="0">
                <a:latin typeface="Comic Sans MS"/>
                <a:cs typeface="Comic Sans MS"/>
              </a:rPr>
              <a:t>Architecture reached</a:t>
            </a:r>
            <a:r>
              <a:rPr sz="2200" spc="5" dirty="0">
                <a:latin typeface="Comic Sans MS"/>
                <a:cs typeface="Comic Sans MS"/>
              </a:rPr>
              <a:t> </a:t>
            </a:r>
            <a:r>
              <a:rPr sz="2200" spc="-5" dirty="0">
                <a:latin typeface="Comic Sans MS"/>
                <a:cs typeface="Comic Sans MS"/>
              </a:rPr>
              <a:t>new </a:t>
            </a:r>
            <a:r>
              <a:rPr sz="2200" spc="-10" dirty="0">
                <a:latin typeface="Comic Sans MS"/>
                <a:cs typeface="Comic Sans MS"/>
              </a:rPr>
              <a:t>heights</a:t>
            </a:r>
            <a:r>
              <a:rPr sz="2200" spc="-5" dirty="0">
                <a:latin typeface="Comic Sans MS"/>
                <a:cs typeface="Comic Sans MS"/>
              </a:rPr>
              <a:t> of</a:t>
            </a:r>
            <a:r>
              <a:rPr sz="2200" dirty="0">
                <a:latin typeface="Comic Sans MS"/>
                <a:cs typeface="Comic Sans MS"/>
              </a:rPr>
              <a:t> </a:t>
            </a:r>
            <a:r>
              <a:rPr sz="2200" spc="-5" dirty="0">
                <a:latin typeface="Comic Sans MS"/>
                <a:cs typeface="Comic Sans MS"/>
              </a:rPr>
              <a:t>design</a:t>
            </a:r>
            <a:endParaRPr sz="2200">
              <a:latin typeface="Comic Sans MS"/>
              <a:cs typeface="Comic Sans M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2700" y="203200"/>
            <a:ext cx="9131300" cy="5553710"/>
            <a:chOff x="12700" y="203200"/>
            <a:chExt cx="9131300" cy="5553710"/>
          </a:xfrm>
        </p:grpSpPr>
        <p:pic>
          <p:nvPicPr>
            <p:cNvPr id="3" name="object 3"/>
            <p:cNvPicPr/>
            <p:nvPr/>
          </p:nvPicPr>
          <p:blipFill>
            <a:blip r:embed="rId2" cstate="print"/>
            <a:stretch>
              <a:fillRect/>
            </a:stretch>
          </p:blipFill>
          <p:spPr>
            <a:xfrm>
              <a:off x="12700" y="760730"/>
              <a:ext cx="9131300" cy="4996180"/>
            </a:xfrm>
            <a:prstGeom prst="rect">
              <a:avLst/>
            </a:prstGeom>
          </p:spPr>
        </p:pic>
        <p:pic>
          <p:nvPicPr>
            <p:cNvPr id="4" name="object 4"/>
            <p:cNvPicPr/>
            <p:nvPr/>
          </p:nvPicPr>
          <p:blipFill>
            <a:blip r:embed="rId3" cstate="print"/>
            <a:stretch>
              <a:fillRect/>
            </a:stretch>
          </p:blipFill>
          <p:spPr>
            <a:xfrm>
              <a:off x="1447800" y="988059"/>
              <a:ext cx="2359660" cy="1661160"/>
            </a:xfrm>
            <a:prstGeom prst="rect">
              <a:avLst/>
            </a:prstGeom>
          </p:spPr>
        </p:pic>
        <p:pic>
          <p:nvPicPr>
            <p:cNvPr id="5" name="object 5"/>
            <p:cNvPicPr/>
            <p:nvPr/>
          </p:nvPicPr>
          <p:blipFill>
            <a:blip r:embed="rId4" cstate="print"/>
            <a:stretch>
              <a:fillRect/>
            </a:stretch>
          </p:blipFill>
          <p:spPr>
            <a:xfrm>
              <a:off x="3200400" y="203200"/>
              <a:ext cx="3663950" cy="1371600"/>
            </a:xfrm>
            <a:prstGeom prst="rect">
              <a:avLst/>
            </a:prstGeom>
          </p:spPr>
        </p:pic>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BGRectangle">
            <a:extLst>
              <a:ext uri="{FF2B5EF4-FFF2-40B4-BE49-F238E27FC236}">
                <a16:creationId xmlns:a16="http://schemas.microsoft.com/office/drawing/2014/main" id="{25E8815A-9407-4234-B08F-A1E49DCD7F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6182"/>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AD72D4D1-076F-49D3-9889-EFC4F6D7CA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descr="Diente de león: Así es... el Renacimiento">
            <a:extLst>
              <a:ext uri="{FF2B5EF4-FFF2-40B4-BE49-F238E27FC236}">
                <a16:creationId xmlns:a16="http://schemas.microsoft.com/office/drawing/2014/main" id="{86FD307D-CFF8-4957-B136-799ECBA0E801}"/>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30000"/>
          <a:stretch/>
        </p:blipFill>
        <p:spPr bwMode="auto">
          <a:xfrm>
            <a:off x="20" y="1"/>
            <a:ext cx="9143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7FF51F40-0BA0-4B90-ABC5-6CDA8CFC2B39}"/>
              </a:ext>
            </a:extLst>
          </p:cNvPr>
          <p:cNvSpPr>
            <a:spLocks noGrp="1"/>
          </p:cNvSpPr>
          <p:nvPr>
            <p:ph type="title"/>
          </p:nvPr>
        </p:nvSpPr>
        <p:spPr>
          <a:xfrm>
            <a:off x="628650" y="963877"/>
            <a:ext cx="2620771" cy="4930246"/>
          </a:xfrm>
        </p:spPr>
        <p:txBody>
          <a:bodyPr>
            <a:normAutofit/>
          </a:bodyPr>
          <a:lstStyle/>
          <a:p>
            <a:pPr algn="r"/>
            <a:r>
              <a:rPr lang="es-ES">
                <a:solidFill>
                  <a:schemeClr val="bg1"/>
                </a:solidFill>
              </a:rPr>
              <a:t> STAGES</a:t>
            </a:r>
          </a:p>
        </p:txBody>
      </p:sp>
      <p:sp>
        <p:nvSpPr>
          <p:cNvPr id="75" name="!!Line">
            <a:extLst>
              <a:ext uri="{FF2B5EF4-FFF2-40B4-BE49-F238E27FC236}">
                <a16:creationId xmlns:a16="http://schemas.microsoft.com/office/drawing/2014/main" id="{C9C56819-FD02-4626-ABF5-85C7463C9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0435" y="2057400"/>
            <a:ext cx="20574" cy="2743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texto 2">
            <a:extLst>
              <a:ext uri="{FF2B5EF4-FFF2-40B4-BE49-F238E27FC236}">
                <a16:creationId xmlns:a16="http://schemas.microsoft.com/office/drawing/2014/main" id="{7634D50D-0281-475F-B655-17660EBCA3BF}"/>
              </a:ext>
            </a:extLst>
          </p:cNvPr>
          <p:cNvSpPr>
            <a:spLocks noGrp="1"/>
          </p:cNvSpPr>
          <p:nvPr>
            <p:ph type="body" idx="1"/>
          </p:nvPr>
        </p:nvSpPr>
        <p:spPr>
          <a:xfrm>
            <a:off x="3732023" y="963877"/>
            <a:ext cx="4783327" cy="4930246"/>
          </a:xfrm>
        </p:spPr>
        <p:txBody>
          <a:bodyPr anchor="ctr">
            <a:normAutofit/>
          </a:bodyPr>
          <a:lstStyle/>
          <a:p>
            <a:pPr>
              <a:spcAft>
                <a:spcPts val="600"/>
              </a:spcAft>
            </a:pPr>
            <a:r>
              <a:rPr lang="es-ES" sz="2100">
                <a:solidFill>
                  <a:schemeClr val="bg1"/>
                </a:solidFill>
              </a:rPr>
              <a:t> </a:t>
            </a:r>
            <a:r>
              <a:rPr lang="es-ES" sz="2100" b="1">
                <a:solidFill>
                  <a:schemeClr val="bg1"/>
                </a:solidFill>
              </a:rPr>
              <a:t>The  Renaissance has 3 stages:</a:t>
            </a:r>
          </a:p>
          <a:p>
            <a:pPr>
              <a:spcAft>
                <a:spcPts val="600"/>
              </a:spcAft>
            </a:pPr>
            <a:endParaRPr lang="es-ES" sz="2100" b="1">
              <a:solidFill>
                <a:schemeClr val="bg1"/>
              </a:solidFill>
            </a:endParaRPr>
          </a:p>
          <a:p>
            <a:pPr marL="342900" indent="-342900">
              <a:spcAft>
                <a:spcPts val="600"/>
              </a:spcAft>
              <a:buFont typeface="+mj-lt"/>
              <a:buAutoNum type="arabicPeriod"/>
            </a:pPr>
            <a:r>
              <a:rPr lang="es-ES" sz="2100" b="1">
                <a:solidFill>
                  <a:schemeClr val="bg1"/>
                </a:solidFill>
              </a:rPr>
              <a:t>EARLY RENAISSANCE OR TRECENTO</a:t>
            </a:r>
          </a:p>
          <a:p>
            <a:pPr marL="342900" indent="-342900">
              <a:spcAft>
                <a:spcPts val="600"/>
              </a:spcAft>
              <a:buFont typeface="+mj-lt"/>
              <a:buAutoNum type="arabicPeriod"/>
            </a:pPr>
            <a:endParaRPr lang="es-ES" sz="2100" b="1">
              <a:solidFill>
                <a:schemeClr val="bg1"/>
              </a:solidFill>
            </a:endParaRPr>
          </a:p>
          <a:p>
            <a:pPr marL="342900" indent="-342900">
              <a:spcAft>
                <a:spcPts val="600"/>
              </a:spcAft>
              <a:buFont typeface="+mj-lt"/>
              <a:buAutoNum type="arabicPeriod"/>
            </a:pPr>
            <a:r>
              <a:rPr lang="es-ES" sz="2100" b="1">
                <a:solidFill>
                  <a:schemeClr val="bg1"/>
                </a:solidFill>
              </a:rPr>
              <a:t>HIGH RENAISSANCE DIVIDED INTO TWO PERIODS: </a:t>
            </a:r>
          </a:p>
          <a:p>
            <a:pPr marL="342900" indent="-342900">
              <a:spcAft>
                <a:spcPts val="600"/>
              </a:spcAft>
              <a:buFont typeface="+mj-lt"/>
              <a:buAutoNum type="arabicPeriod"/>
            </a:pPr>
            <a:endParaRPr lang="es-ES" sz="2100" b="1">
              <a:solidFill>
                <a:schemeClr val="bg1"/>
              </a:solidFill>
            </a:endParaRPr>
          </a:p>
          <a:p>
            <a:pPr>
              <a:spcAft>
                <a:spcPts val="600"/>
              </a:spcAft>
            </a:pPr>
            <a:r>
              <a:rPr lang="es-ES" sz="2100" b="1">
                <a:solidFill>
                  <a:schemeClr val="bg1"/>
                </a:solidFill>
              </a:rPr>
              <a:t>      A) Quattrocento or 15th century</a:t>
            </a:r>
          </a:p>
          <a:p>
            <a:pPr>
              <a:spcAft>
                <a:spcPts val="600"/>
              </a:spcAft>
            </a:pPr>
            <a:endParaRPr lang="es-ES" sz="2100" b="1">
              <a:solidFill>
                <a:schemeClr val="bg1"/>
              </a:solidFill>
            </a:endParaRPr>
          </a:p>
          <a:p>
            <a:pPr>
              <a:spcAft>
                <a:spcPts val="600"/>
              </a:spcAft>
            </a:pPr>
            <a:r>
              <a:rPr lang="es-ES" sz="2100" b="1">
                <a:solidFill>
                  <a:schemeClr val="bg1"/>
                </a:solidFill>
              </a:rPr>
              <a:t>      B) Cinquecento or 16th century</a:t>
            </a:r>
          </a:p>
          <a:p>
            <a:pPr marL="342900" indent="-342900">
              <a:spcAft>
                <a:spcPts val="600"/>
              </a:spcAft>
              <a:buFont typeface="+mj-lt"/>
              <a:buAutoNum type="arabicPeriod"/>
            </a:pPr>
            <a:endParaRPr lang="es-ES" sz="2100" b="1">
              <a:solidFill>
                <a:schemeClr val="bg1"/>
              </a:solidFill>
            </a:endParaRPr>
          </a:p>
          <a:p>
            <a:pPr marL="342900" indent="-342900">
              <a:spcAft>
                <a:spcPts val="600"/>
              </a:spcAft>
              <a:buFont typeface="+mj-lt"/>
              <a:buAutoNum type="arabicPeriod"/>
            </a:pPr>
            <a:r>
              <a:rPr lang="es-ES" sz="2100" b="1">
                <a:solidFill>
                  <a:schemeClr val="bg1"/>
                </a:solidFill>
              </a:rPr>
              <a:t>Manierism -) From 1550 to 1600</a:t>
            </a:r>
            <a:endParaRPr lang="es-ES" sz="2100">
              <a:solidFill>
                <a:schemeClr val="bg1"/>
              </a:solidFill>
            </a:endParaRPr>
          </a:p>
        </p:txBody>
      </p:sp>
    </p:spTree>
    <p:extLst>
      <p:ext uri="{BB962C8B-B14F-4D97-AF65-F5344CB8AC3E}">
        <p14:creationId xmlns:p14="http://schemas.microsoft.com/office/powerpoint/2010/main" val="30461848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A3BAF07C-C39E-42EB-BB22-8D46691D97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795" cy="6858000"/>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3" name="Group 72">
            <a:extLst>
              <a:ext uri="{FF2B5EF4-FFF2-40B4-BE49-F238E27FC236}">
                <a16:creationId xmlns:a16="http://schemas.microsoft.com/office/drawing/2014/main" id="{D8E9CF54-0466-4261-9E62-0249E60E188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7255" y="-59376"/>
            <a:ext cx="9386886" cy="6923798"/>
            <a:chOff x="-329674" y="-51881"/>
            <a:chExt cx="12515851" cy="6923798"/>
          </a:xfrm>
        </p:grpSpPr>
        <p:sp>
          <p:nvSpPr>
            <p:cNvPr id="74" name="Freeform 5">
              <a:extLst>
                <a:ext uri="{FF2B5EF4-FFF2-40B4-BE49-F238E27FC236}">
                  <a16:creationId xmlns:a16="http://schemas.microsoft.com/office/drawing/2014/main" id="{33E32106-E8B1-4F76-9EE6-58537738A3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5" name="Freeform 6">
              <a:extLst>
                <a:ext uri="{FF2B5EF4-FFF2-40B4-BE49-F238E27FC236}">
                  <a16:creationId xmlns:a16="http://schemas.microsoft.com/office/drawing/2014/main" id="{C32C2C46-A045-44FB-8A74-5EBD650C27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7">
              <a:extLst>
                <a:ext uri="{FF2B5EF4-FFF2-40B4-BE49-F238E27FC236}">
                  <a16:creationId xmlns:a16="http://schemas.microsoft.com/office/drawing/2014/main" id="{6A76F79C-6683-4940-BCF7-4BCCCEE406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7" name="Freeform 8">
              <a:extLst>
                <a:ext uri="{FF2B5EF4-FFF2-40B4-BE49-F238E27FC236}">
                  <a16:creationId xmlns:a16="http://schemas.microsoft.com/office/drawing/2014/main" id="{FF4675A3-6D07-4B1F-9BFC-AEBEA1AD06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9">
              <a:extLst>
                <a:ext uri="{FF2B5EF4-FFF2-40B4-BE49-F238E27FC236}">
                  <a16:creationId xmlns:a16="http://schemas.microsoft.com/office/drawing/2014/main" id="{765E127A-B6B7-4B1D-B7BD-6C8C969D29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10">
              <a:extLst>
                <a:ext uri="{FF2B5EF4-FFF2-40B4-BE49-F238E27FC236}">
                  <a16:creationId xmlns:a16="http://schemas.microsoft.com/office/drawing/2014/main" id="{3BCA9D9E-C72C-4751-BFA9-10B85CACE3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11">
              <a:extLst>
                <a:ext uri="{FF2B5EF4-FFF2-40B4-BE49-F238E27FC236}">
                  <a16:creationId xmlns:a16="http://schemas.microsoft.com/office/drawing/2014/main" id="{080C708C-69BF-441B-AB75-C98160ED06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12">
              <a:extLst>
                <a:ext uri="{FF2B5EF4-FFF2-40B4-BE49-F238E27FC236}">
                  <a16:creationId xmlns:a16="http://schemas.microsoft.com/office/drawing/2014/main" id="{3E79964E-F8F1-4763-8892-7BC3DAE306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3">
              <a:extLst>
                <a:ext uri="{FF2B5EF4-FFF2-40B4-BE49-F238E27FC236}">
                  <a16:creationId xmlns:a16="http://schemas.microsoft.com/office/drawing/2014/main" id="{FE09592A-FCC9-4AE5-BA0B-730C6F3BBE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4">
              <a:extLst>
                <a:ext uri="{FF2B5EF4-FFF2-40B4-BE49-F238E27FC236}">
                  <a16:creationId xmlns:a16="http://schemas.microsoft.com/office/drawing/2014/main" id="{96448994-820C-4BC1-ABF3-4579C6F99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5">
              <a:extLst>
                <a:ext uri="{FF2B5EF4-FFF2-40B4-BE49-F238E27FC236}">
                  <a16:creationId xmlns:a16="http://schemas.microsoft.com/office/drawing/2014/main" id="{9BB0D192-565A-42B9-B292-CC032D71A6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5" name="Freeform 16">
              <a:extLst>
                <a:ext uri="{FF2B5EF4-FFF2-40B4-BE49-F238E27FC236}">
                  <a16:creationId xmlns:a16="http://schemas.microsoft.com/office/drawing/2014/main" id="{6D1CA09C-5F40-4E92-A7E9-D1FCEE5128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6" name="Freeform 17">
              <a:extLst>
                <a:ext uri="{FF2B5EF4-FFF2-40B4-BE49-F238E27FC236}">
                  <a16:creationId xmlns:a16="http://schemas.microsoft.com/office/drawing/2014/main" id="{379F5AA5-2E14-4880-A5A6-07AEF2AD89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8">
              <a:extLst>
                <a:ext uri="{FF2B5EF4-FFF2-40B4-BE49-F238E27FC236}">
                  <a16:creationId xmlns:a16="http://schemas.microsoft.com/office/drawing/2014/main" id="{EF14BD32-D239-4DA3-98B3-7752073657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9">
              <a:extLst>
                <a:ext uri="{FF2B5EF4-FFF2-40B4-BE49-F238E27FC236}">
                  <a16:creationId xmlns:a16="http://schemas.microsoft.com/office/drawing/2014/main" id="{CF07B250-E5E4-4624-9BD7-8D513A67B7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20">
              <a:extLst>
                <a:ext uri="{FF2B5EF4-FFF2-40B4-BE49-F238E27FC236}">
                  <a16:creationId xmlns:a16="http://schemas.microsoft.com/office/drawing/2014/main" id="{BCC5D120-7C8C-4290-865C-4EE6E4F245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1">
              <a:extLst>
                <a:ext uri="{FF2B5EF4-FFF2-40B4-BE49-F238E27FC236}">
                  <a16:creationId xmlns:a16="http://schemas.microsoft.com/office/drawing/2014/main" id="{C24688C6-CAE5-4EF2-B2BA-A138DA0A24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2">
              <a:extLst>
                <a:ext uri="{FF2B5EF4-FFF2-40B4-BE49-F238E27FC236}">
                  <a16:creationId xmlns:a16="http://schemas.microsoft.com/office/drawing/2014/main" id="{6BD31099-7C13-4901-A04F-632B1CD846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2" name="Freeform 23">
              <a:extLst>
                <a:ext uri="{FF2B5EF4-FFF2-40B4-BE49-F238E27FC236}">
                  <a16:creationId xmlns:a16="http://schemas.microsoft.com/office/drawing/2014/main" id="{679F5FF7-82B2-4033-8FBE-63170C9378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2" name="Título 1">
            <a:extLst>
              <a:ext uri="{FF2B5EF4-FFF2-40B4-BE49-F238E27FC236}">
                <a16:creationId xmlns:a16="http://schemas.microsoft.com/office/drawing/2014/main" id="{558C245E-6044-407D-844B-551C808E7552}"/>
              </a:ext>
            </a:extLst>
          </p:cNvPr>
          <p:cNvSpPr>
            <a:spLocks noGrp="1"/>
          </p:cNvSpPr>
          <p:nvPr>
            <p:ph type="title"/>
          </p:nvPr>
        </p:nvSpPr>
        <p:spPr>
          <a:xfrm>
            <a:off x="666472" y="4760132"/>
            <a:ext cx="2542657" cy="1777829"/>
          </a:xfrm>
        </p:spPr>
        <p:txBody>
          <a:bodyPr>
            <a:normAutofit/>
          </a:bodyPr>
          <a:lstStyle/>
          <a:p>
            <a:pPr algn="r"/>
            <a:r>
              <a:rPr lang="es-ES" sz="3500" dirty="0"/>
              <a:t>TRECENTO</a:t>
            </a:r>
          </a:p>
        </p:txBody>
      </p:sp>
      <p:pic>
        <p:nvPicPr>
          <p:cNvPr id="2050" name="Picture 2" descr="Diente de león: Así es... el Renacimiento">
            <a:extLst>
              <a:ext uri="{FF2B5EF4-FFF2-40B4-BE49-F238E27FC236}">
                <a16:creationId xmlns:a16="http://schemas.microsoft.com/office/drawing/2014/main" id="{152D5A0A-1BBB-4A14-9C5D-72D0BE04692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263"/>
          <a:stretch/>
        </p:blipFill>
        <p:spPr bwMode="auto">
          <a:xfrm>
            <a:off x="20" y="2872"/>
            <a:ext cx="9143980" cy="4595954"/>
          </a:xfrm>
          <a:custGeom>
            <a:avLst/>
            <a:gdLst/>
            <a:ahLst/>
            <a:cxnLst/>
            <a:rect l="l" t="t" r="r" b="b"/>
            <a:pathLst>
              <a:path w="12192000" h="4621300">
                <a:moveTo>
                  <a:pt x="0" y="0"/>
                </a:moveTo>
                <a:lnTo>
                  <a:pt x="12192000" y="0"/>
                </a:lnTo>
                <a:lnTo>
                  <a:pt x="12192000" y="3104412"/>
                </a:lnTo>
                <a:lnTo>
                  <a:pt x="12192000" y="3296537"/>
                </a:lnTo>
                <a:lnTo>
                  <a:pt x="12192000" y="4272355"/>
                </a:lnTo>
                <a:lnTo>
                  <a:pt x="12113803" y="4280638"/>
                </a:lnTo>
                <a:cubicBezTo>
                  <a:pt x="10139508" y="4478587"/>
                  <a:pt x="8237152" y="4571590"/>
                  <a:pt x="6753597" y="4604195"/>
                </a:cubicBezTo>
                <a:cubicBezTo>
                  <a:pt x="4940362" y="4644044"/>
                  <a:pt x="2657278" y="4624714"/>
                  <a:pt x="400746" y="4432852"/>
                </a:cubicBezTo>
                <a:lnTo>
                  <a:pt x="0" y="4395876"/>
                </a:lnTo>
                <a:lnTo>
                  <a:pt x="0" y="3296537"/>
                </a:lnTo>
                <a:lnTo>
                  <a:pt x="0" y="3104412"/>
                </a:lnTo>
                <a:close/>
              </a:path>
            </a:pathLst>
          </a:custGeom>
          <a:noFill/>
          <a:extLst>
            <a:ext uri="{909E8E84-426E-40DD-AFC4-6F175D3DCCD1}">
              <a14:hiddenFill xmlns:a14="http://schemas.microsoft.com/office/drawing/2010/main">
                <a:solidFill>
                  <a:srgbClr val="FFFFFF"/>
                </a:solidFill>
              </a14:hiddenFill>
            </a:ext>
          </a:extLst>
        </p:spPr>
      </p:pic>
      <p:sp>
        <p:nvSpPr>
          <p:cNvPr id="3" name="Marcador de texto 2">
            <a:extLst>
              <a:ext uri="{FF2B5EF4-FFF2-40B4-BE49-F238E27FC236}">
                <a16:creationId xmlns:a16="http://schemas.microsoft.com/office/drawing/2014/main" id="{FC8F4B7B-D8BA-490F-B485-0CFD884789EB}"/>
              </a:ext>
            </a:extLst>
          </p:cNvPr>
          <p:cNvSpPr>
            <a:spLocks noGrp="1"/>
          </p:cNvSpPr>
          <p:nvPr>
            <p:ph type="body" idx="1"/>
          </p:nvPr>
        </p:nvSpPr>
        <p:spPr>
          <a:xfrm>
            <a:off x="4670029" y="4767660"/>
            <a:ext cx="4329108" cy="1770300"/>
          </a:xfrm>
        </p:spPr>
        <p:txBody>
          <a:bodyPr anchor="ctr">
            <a:noAutofit/>
          </a:bodyPr>
          <a:lstStyle/>
          <a:p>
            <a:pPr algn="just"/>
            <a:r>
              <a:rPr lang="en-US" b="1" dirty="0">
                <a:effectLst/>
              </a:rPr>
              <a:t>It developed in the 14th century and represented the end of the Gothic art.  Gothic did not have a great influence in Italy so transition between both styles was easier. The first artist to show evidences of the Renaissance style was Giotto.</a:t>
            </a:r>
            <a:endParaRPr lang="es-ES" dirty="0"/>
          </a:p>
        </p:txBody>
      </p:sp>
    </p:spTree>
    <p:extLst>
      <p:ext uri="{BB962C8B-B14F-4D97-AF65-F5344CB8AC3E}">
        <p14:creationId xmlns:p14="http://schemas.microsoft.com/office/powerpoint/2010/main" val="2442021469"/>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FFCDD23B-75C8-427B-BD08-53C8156CD7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999"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4" name="Picture 4">
            <a:extLst>
              <a:ext uri="{FF2B5EF4-FFF2-40B4-BE49-F238E27FC236}">
                <a16:creationId xmlns:a16="http://schemas.microsoft.com/office/drawing/2014/main" id="{009EA177-74CB-47EC-9BFC-60F5ED3FB5D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 b="14082"/>
          <a:stretch/>
        </p:blipFill>
        <p:spPr bwMode="auto">
          <a:xfrm>
            <a:off x="20" y="190"/>
            <a:ext cx="5984768" cy="5194119"/>
          </a:xfrm>
          <a:prstGeom prst="rect">
            <a:avLst/>
          </a:prstGeom>
          <a:noFill/>
          <a:extLst>
            <a:ext uri="{909E8E84-426E-40DD-AFC4-6F175D3DCCD1}">
              <a14:hiddenFill xmlns:a14="http://schemas.microsoft.com/office/drawing/2010/main">
                <a:solidFill>
                  <a:srgbClr val="FFFFFF"/>
                </a:solidFill>
              </a14:hiddenFill>
            </a:ext>
          </a:extLst>
        </p:spPr>
      </p:pic>
      <p:sp>
        <p:nvSpPr>
          <p:cNvPr id="75" name="Rectangle 74">
            <a:extLst>
              <a:ext uri="{FF2B5EF4-FFF2-40B4-BE49-F238E27FC236}">
                <a16:creationId xmlns:a16="http://schemas.microsoft.com/office/drawing/2014/main" id="{AFFC87AC-C919-4FE5-BAC3-39509E001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98" y="5282206"/>
            <a:ext cx="9144198" cy="1163844"/>
          </a:xfrm>
          <a:prstGeom prst="rect">
            <a:avLst/>
          </a:prstGeom>
          <a:gradFill>
            <a:gsLst>
              <a:gs pos="28000">
                <a:schemeClr val="accent1">
                  <a:lumMod val="75000"/>
                  <a:alpha val="11000"/>
                </a:schemeClr>
              </a:gs>
              <a:gs pos="100000">
                <a:srgbClr val="000000">
                  <a:alpha val="77000"/>
                </a:srgb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82206"/>
            <a:ext cx="9143999" cy="1586485"/>
          </a:xfrm>
          <a:prstGeom prst="rect">
            <a:avLst/>
          </a:prstGeom>
          <a:gradFill>
            <a:gsLst>
              <a:gs pos="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2995233A-CE1B-4FCA-8ACB-305CDEF0AEAF}"/>
              </a:ext>
            </a:extLst>
          </p:cNvPr>
          <p:cNvSpPr>
            <a:spLocks noGrp="1"/>
          </p:cNvSpPr>
          <p:nvPr>
            <p:ph type="title"/>
          </p:nvPr>
        </p:nvSpPr>
        <p:spPr>
          <a:xfrm>
            <a:off x="524786" y="5635366"/>
            <a:ext cx="5318474" cy="898581"/>
          </a:xfrm>
        </p:spPr>
        <p:txBody>
          <a:bodyPr vert="horz" lIns="91440" tIns="45720" rIns="91440" bIns="45720" rtlCol="0" anchor="ctr">
            <a:normAutofit/>
          </a:bodyPr>
          <a:lstStyle/>
          <a:p>
            <a:pPr algn="ctr" rtl="0">
              <a:lnSpc>
                <a:spcPct val="90000"/>
              </a:lnSpc>
              <a:spcBef>
                <a:spcPct val="0"/>
              </a:spcBef>
            </a:pPr>
            <a:r>
              <a:rPr lang="en-US" sz="3500" b="1" kern="1200">
                <a:solidFill>
                  <a:srgbClr val="FFFFFF"/>
                </a:solidFill>
                <a:latin typeface="+mj-lt"/>
                <a:ea typeface="+mj-ea"/>
                <a:cs typeface="+mj-cs"/>
              </a:rPr>
              <a:t>GIOTTO</a:t>
            </a:r>
          </a:p>
        </p:txBody>
      </p:sp>
      <p:sp>
        <p:nvSpPr>
          <p:cNvPr id="79" name="Rectangle 78">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6642" y="5282206"/>
            <a:ext cx="3047358"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El Giotto y la Pintura del Trecento - TodoCuadros.">
            <a:extLst>
              <a:ext uri="{FF2B5EF4-FFF2-40B4-BE49-F238E27FC236}">
                <a16:creationId xmlns:a16="http://schemas.microsoft.com/office/drawing/2014/main" id="{A6A60CB5-A980-4BC9-A1F2-59A1A4AC70D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613" r="7095" b="-3"/>
          <a:stretch/>
        </p:blipFill>
        <p:spPr bwMode="auto">
          <a:xfrm>
            <a:off x="5984788" y="16026"/>
            <a:ext cx="3311612" cy="5750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3032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A3BAF07C-C39E-42EB-BB22-8D46691D97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795" cy="6858000"/>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3" name="Group 72">
            <a:extLst>
              <a:ext uri="{FF2B5EF4-FFF2-40B4-BE49-F238E27FC236}">
                <a16:creationId xmlns:a16="http://schemas.microsoft.com/office/drawing/2014/main" id="{D8E9CF54-0466-4261-9E62-0249E60E188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7255" y="-59376"/>
            <a:ext cx="9386886" cy="6923798"/>
            <a:chOff x="-329674" y="-51881"/>
            <a:chExt cx="12515851" cy="6923798"/>
          </a:xfrm>
        </p:grpSpPr>
        <p:sp>
          <p:nvSpPr>
            <p:cNvPr id="74" name="Freeform 5">
              <a:extLst>
                <a:ext uri="{FF2B5EF4-FFF2-40B4-BE49-F238E27FC236}">
                  <a16:creationId xmlns:a16="http://schemas.microsoft.com/office/drawing/2014/main" id="{33E32106-E8B1-4F76-9EE6-58537738A3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5" name="Freeform 6">
              <a:extLst>
                <a:ext uri="{FF2B5EF4-FFF2-40B4-BE49-F238E27FC236}">
                  <a16:creationId xmlns:a16="http://schemas.microsoft.com/office/drawing/2014/main" id="{C32C2C46-A045-44FB-8A74-5EBD650C27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7">
              <a:extLst>
                <a:ext uri="{FF2B5EF4-FFF2-40B4-BE49-F238E27FC236}">
                  <a16:creationId xmlns:a16="http://schemas.microsoft.com/office/drawing/2014/main" id="{6A76F79C-6683-4940-BCF7-4BCCCEE406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7" name="Freeform 8">
              <a:extLst>
                <a:ext uri="{FF2B5EF4-FFF2-40B4-BE49-F238E27FC236}">
                  <a16:creationId xmlns:a16="http://schemas.microsoft.com/office/drawing/2014/main" id="{FF4675A3-6D07-4B1F-9BFC-AEBEA1AD06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9">
              <a:extLst>
                <a:ext uri="{FF2B5EF4-FFF2-40B4-BE49-F238E27FC236}">
                  <a16:creationId xmlns:a16="http://schemas.microsoft.com/office/drawing/2014/main" id="{765E127A-B6B7-4B1D-B7BD-6C8C969D29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10">
              <a:extLst>
                <a:ext uri="{FF2B5EF4-FFF2-40B4-BE49-F238E27FC236}">
                  <a16:creationId xmlns:a16="http://schemas.microsoft.com/office/drawing/2014/main" id="{3BCA9D9E-C72C-4751-BFA9-10B85CACE3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11">
              <a:extLst>
                <a:ext uri="{FF2B5EF4-FFF2-40B4-BE49-F238E27FC236}">
                  <a16:creationId xmlns:a16="http://schemas.microsoft.com/office/drawing/2014/main" id="{080C708C-69BF-441B-AB75-C98160ED06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12">
              <a:extLst>
                <a:ext uri="{FF2B5EF4-FFF2-40B4-BE49-F238E27FC236}">
                  <a16:creationId xmlns:a16="http://schemas.microsoft.com/office/drawing/2014/main" id="{3E79964E-F8F1-4763-8892-7BC3DAE306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3">
              <a:extLst>
                <a:ext uri="{FF2B5EF4-FFF2-40B4-BE49-F238E27FC236}">
                  <a16:creationId xmlns:a16="http://schemas.microsoft.com/office/drawing/2014/main" id="{FE09592A-FCC9-4AE5-BA0B-730C6F3BBE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4">
              <a:extLst>
                <a:ext uri="{FF2B5EF4-FFF2-40B4-BE49-F238E27FC236}">
                  <a16:creationId xmlns:a16="http://schemas.microsoft.com/office/drawing/2014/main" id="{96448994-820C-4BC1-ABF3-4579C6F99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5">
              <a:extLst>
                <a:ext uri="{FF2B5EF4-FFF2-40B4-BE49-F238E27FC236}">
                  <a16:creationId xmlns:a16="http://schemas.microsoft.com/office/drawing/2014/main" id="{9BB0D192-565A-42B9-B292-CC032D71A6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5" name="Freeform 16">
              <a:extLst>
                <a:ext uri="{FF2B5EF4-FFF2-40B4-BE49-F238E27FC236}">
                  <a16:creationId xmlns:a16="http://schemas.microsoft.com/office/drawing/2014/main" id="{6D1CA09C-5F40-4E92-A7E9-D1FCEE5128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6" name="Freeform 17">
              <a:extLst>
                <a:ext uri="{FF2B5EF4-FFF2-40B4-BE49-F238E27FC236}">
                  <a16:creationId xmlns:a16="http://schemas.microsoft.com/office/drawing/2014/main" id="{379F5AA5-2E14-4880-A5A6-07AEF2AD89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8">
              <a:extLst>
                <a:ext uri="{FF2B5EF4-FFF2-40B4-BE49-F238E27FC236}">
                  <a16:creationId xmlns:a16="http://schemas.microsoft.com/office/drawing/2014/main" id="{EF14BD32-D239-4DA3-98B3-7752073657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9">
              <a:extLst>
                <a:ext uri="{FF2B5EF4-FFF2-40B4-BE49-F238E27FC236}">
                  <a16:creationId xmlns:a16="http://schemas.microsoft.com/office/drawing/2014/main" id="{CF07B250-E5E4-4624-9BD7-8D513A67B7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20">
              <a:extLst>
                <a:ext uri="{FF2B5EF4-FFF2-40B4-BE49-F238E27FC236}">
                  <a16:creationId xmlns:a16="http://schemas.microsoft.com/office/drawing/2014/main" id="{BCC5D120-7C8C-4290-865C-4EE6E4F245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1">
              <a:extLst>
                <a:ext uri="{FF2B5EF4-FFF2-40B4-BE49-F238E27FC236}">
                  <a16:creationId xmlns:a16="http://schemas.microsoft.com/office/drawing/2014/main" id="{C24688C6-CAE5-4EF2-B2BA-A138DA0A24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2">
              <a:extLst>
                <a:ext uri="{FF2B5EF4-FFF2-40B4-BE49-F238E27FC236}">
                  <a16:creationId xmlns:a16="http://schemas.microsoft.com/office/drawing/2014/main" id="{6BD31099-7C13-4901-A04F-632B1CD846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2" name="Freeform 23">
              <a:extLst>
                <a:ext uri="{FF2B5EF4-FFF2-40B4-BE49-F238E27FC236}">
                  <a16:creationId xmlns:a16="http://schemas.microsoft.com/office/drawing/2014/main" id="{679F5FF7-82B2-4033-8FBE-63170C9378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2" name="Título 1">
            <a:extLst>
              <a:ext uri="{FF2B5EF4-FFF2-40B4-BE49-F238E27FC236}">
                <a16:creationId xmlns:a16="http://schemas.microsoft.com/office/drawing/2014/main" id="{80B11910-0DB3-4850-822F-3B887398DBAC}"/>
              </a:ext>
            </a:extLst>
          </p:cNvPr>
          <p:cNvSpPr>
            <a:spLocks noGrp="1"/>
          </p:cNvSpPr>
          <p:nvPr>
            <p:ph type="title"/>
          </p:nvPr>
        </p:nvSpPr>
        <p:spPr>
          <a:xfrm>
            <a:off x="236540" y="4760132"/>
            <a:ext cx="3853651" cy="1777829"/>
          </a:xfrm>
        </p:spPr>
        <p:txBody>
          <a:bodyPr>
            <a:normAutofit/>
          </a:bodyPr>
          <a:lstStyle/>
          <a:p>
            <a:pPr algn="l"/>
            <a:br>
              <a:rPr lang="es-ES" sz="3500" dirty="0"/>
            </a:br>
            <a:r>
              <a:rPr lang="es-ES" sz="3500" dirty="0"/>
              <a:t>QUATTROCENTO</a:t>
            </a:r>
          </a:p>
        </p:txBody>
      </p:sp>
      <p:pic>
        <p:nvPicPr>
          <p:cNvPr id="4098" name="Picture 2">
            <a:extLst>
              <a:ext uri="{FF2B5EF4-FFF2-40B4-BE49-F238E27FC236}">
                <a16:creationId xmlns:a16="http://schemas.microsoft.com/office/drawing/2014/main" id="{020D6DDA-F87D-4EF4-8655-D311C69382F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698" b="3948"/>
          <a:stretch/>
        </p:blipFill>
        <p:spPr bwMode="auto">
          <a:xfrm>
            <a:off x="20" y="2872"/>
            <a:ext cx="9143980" cy="3516654"/>
          </a:xfrm>
          <a:custGeom>
            <a:avLst/>
            <a:gdLst/>
            <a:ahLst/>
            <a:cxnLst/>
            <a:rect l="l" t="t" r="r" b="b"/>
            <a:pathLst>
              <a:path w="12192000" h="4621300">
                <a:moveTo>
                  <a:pt x="0" y="0"/>
                </a:moveTo>
                <a:lnTo>
                  <a:pt x="12192000" y="0"/>
                </a:lnTo>
                <a:lnTo>
                  <a:pt x="12192000" y="3104412"/>
                </a:lnTo>
                <a:lnTo>
                  <a:pt x="12192000" y="3296537"/>
                </a:lnTo>
                <a:lnTo>
                  <a:pt x="12192000" y="4272355"/>
                </a:lnTo>
                <a:lnTo>
                  <a:pt x="12113803" y="4280638"/>
                </a:lnTo>
                <a:cubicBezTo>
                  <a:pt x="10139508" y="4478587"/>
                  <a:pt x="8237152" y="4571590"/>
                  <a:pt x="6753597" y="4604195"/>
                </a:cubicBezTo>
                <a:cubicBezTo>
                  <a:pt x="4940362" y="4644044"/>
                  <a:pt x="2657278" y="4624714"/>
                  <a:pt x="400746" y="4432852"/>
                </a:cubicBezTo>
                <a:lnTo>
                  <a:pt x="0" y="4395876"/>
                </a:lnTo>
                <a:lnTo>
                  <a:pt x="0" y="3296537"/>
                </a:lnTo>
                <a:lnTo>
                  <a:pt x="0" y="3104412"/>
                </a:lnTo>
                <a:close/>
              </a:path>
            </a:pathLst>
          </a:custGeom>
          <a:noFill/>
          <a:extLst>
            <a:ext uri="{909E8E84-426E-40DD-AFC4-6F175D3DCCD1}">
              <a14:hiddenFill xmlns:a14="http://schemas.microsoft.com/office/drawing/2010/main">
                <a:solidFill>
                  <a:srgbClr val="FFFFFF"/>
                </a:solidFill>
              </a14:hiddenFill>
            </a:ext>
          </a:extLst>
        </p:spPr>
      </p:pic>
      <p:sp>
        <p:nvSpPr>
          <p:cNvPr id="3" name="Marcador de texto 2">
            <a:extLst>
              <a:ext uri="{FF2B5EF4-FFF2-40B4-BE49-F238E27FC236}">
                <a16:creationId xmlns:a16="http://schemas.microsoft.com/office/drawing/2014/main" id="{B099B672-C461-47F7-9075-6D0E3C1B0108}"/>
              </a:ext>
            </a:extLst>
          </p:cNvPr>
          <p:cNvSpPr>
            <a:spLocks noGrp="1"/>
          </p:cNvSpPr>
          <p:nvPr>
            <p:ph type="body" idx="1"/>
          </p:nvPr>
        </p:nvSpPr>
        <p:spPr>
          <a:xfrm>
            <a:off x="4381894" y="3637148"/>
            <a:ext cx="4168345" cy="3068452"/>
          </a:xfrm>
        </p:spPr>
        <p:txBody>
          <a:bodyPr anchor="ctr">
            <a:noAutofit/>
          </a:bodyPr>
          <a:lstStyle/>
          <a:p>
            <a:pPr algn="just"/>
            <a:r>
              <a:rPr lang="en-US" sz="2000" b="1" dirty="0"/>
              <a:t>D</a:t>
            </a:r>
            <a:r>
              <a:rPr lang="en-US" sz="2000" b="1" dirty="0">
                <a:effectLst/>
              </a:rPr>
              <a:t>eveloped in the 15th century in Florence. The new concepts and innovations were based on the ideas of harmony and proportion. Brunelleschi and Alberti renewed architecture; Ghiberti and Donatello gave classical proportions to their sculptures while Masaccio, and Botticelli were considered the  most important painters.</a:t>
            </a:r>
            <a:endParaRPr lang="es-ES" sz="2000" dirty="0"/>
          </a:p>
        </p:txBody>
      </p:sp>
    </p:spTree>
    <p:extLst>
      <p:ext uri="{BB962C8B-B14F-4D97-AF65-F5344CB8AC3E}">
        <p14:creationId xmlns:p14="http://schemas.microsoft.com/office/powerpoint/2010/main" val="3814212708"/>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A3BAF07C-C39E-42EB-BB22-8D46691D97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795" cy="6858000"/>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3" name="Group 72">
            <a:extLst>
              <a:ext uri="{FF2B5EF4-FFF2-40B4-BE49-F238E27FC236}">
                <a16:creationId xmlns:a16="http://schemas.microsoft.com/office/drawing/2014/main" id="{D8E9CF54-0466-4261-9E62-0249E60E188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7255" y="-59376"/>
            <a:ext cx="9386886" cy="6923798"/>
            <a:chOff x="-329674" y="-51881"/>
            <a:chExt cx="12515851" cy="6923798"/>
          </a:xfrm>
        </p:grpSpPr>
        <p:sp>
          <p:nvSpPr>
            <p:cNvPr id="74" name="Freeform 5">
              <a:extLst>
                <a:ext uri="{FF2B5EF4-FFF2-40B4-BE49-F238E27FC236}">
                  <a16:creationId xmlns:a16="http://schemas.microsoft.com/office/drawing/2014/main" id="{33E32106-E8B1-4F76-9EE6-58537738A3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5" name="Freeform 6">
              <a:extLst>
                <a:ext uri="{FF2B5EF4-FFF2-40B4-BE49-F238E27FC236}">
                  <a16:creationId xmlns:a16="http://schemas.microsoft.com/office/drawing/2014/main" id="{C32C2C46-A045-44FB-8A74-5EBD650C27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7">
              <a:extLst>
                <a:ext uri="{FF2B5EF4-FFF2-40B4-BE49-F238E27FC236}">
                  <a16:creationId xmlns:a16="http://schemas.microsoft.com/office/drawing/2014/main" id="{6A76F79C-6683-4940-BCF7-4BCCCEE406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7" name="Freeform 8">
              <a:extLst>
                <a:ext uri="{FF2B5EF4-FFF2-40B4-BE49-F238E27FC236}">
                  <a16:creationId xmlns:a16="http://schemas.microsoft.com/office/drawing/2014/main" id="{FF4675A3-6D07-4B1F-9BFC-AEBEA1AD06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9">
              <a:extLst>
                <a:ext uri="{FF2B5EF4-FFF2-40B4-BE49-F238E27FC236}">
                  <a16:creationId xmlns:a16="http://schemas.microsoft.com/office/drawing/2014/main" id="{765E127A-B6B7-4B1D-B7BD-6C8C969D29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10">
              <a:extLst>
                <a:ext uri="{FF2B5EF4-FFF2-40B4-BE49-F238E27FC236}">
                  <a16:creationId xmlns:a16="http://schemas.microsoft.com/office/drawing/2014/main" id="{3BCA9D9E-C72C-4751-BFA9-10B85CACE3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11">
              <a:extLst>
                <a:ext uri="{FF2B5EF4-FFF2-40B4-BE49-F238E27FC236}">
                  <a16:creationId xmlns:a16="http://schemas.microsoft.com/office/drawing/2014/main" id="{080C708C-69BF-441B-AB75-C98160ED06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12">
              <a:extLst>
                <a:ext uri="{FF2B5EF4-FFF2-40B4-BE49-F238E27FC236}">
                  <a16:creationId xmlns:a16="http://schemas.microsoft.com/office/drawing/2014/main" id="{3E79964E-F8F1-4763-8892-7BC3DAE306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3">
              <a:extLst>
                <a:ext uri="{FF2B5EF4-FFF2-40B4-BE49-F238E27FC236}">
                  <a16:creationId xmlns:a16="http://schemas.microsoft.com/office/drawing/2014/main" id="{FE09592A-FCC9-4AE5-BA0B-730C6F3BBE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4">
              <a:extLst>
                <a:ext uri="{FF2B5EF4-FFF2-40B4-BE49-F238E27FC236}">
                  <a16:creationId xmlns:a16="http://schemas.microsoft.com/office/drawing/2014/main" id="{96448994-820C-4BC1-ABF3-4579C6F99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5">
              <a:extLst>
                <a:ext uri="{FF2B5EF4-FFF2-40B4-BE49-F238E27FC236}">
                  <a16:creationId xmlns:a16="http://schemas.microsoft.com/office/drawing/2014/main" id="{9BB0D192-565A-42B9-B292-CC032D71A6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5" name="Freeform 16">
              <a:extLst>
                <a:ext uri="{FF2B5EF4-FFF2-40B4-BE49-F238E27FC236}">
                  <a16:creationId xmlns:a16="http://schemas.microsoft.com/office/drawing/2014/main" id="{6D1CA09C-5F40-4E92-A7E9-D1FCEE5128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6" name="Freeform 17">
              <a:extLst>
                <a:ext uri="{FF2B5EF4-FFF2-40B4-BE49-F238E27FC236}">
                  <a16:creationId xmlns:a16="http://schemas.microsoft.com/office/drawing/2014/main" id="{379F5AA5-2E14-4880-A5A6-07AEF2AD89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8">
              <a:extLst>
                <a:ext uri="{FF2B5EF4-FFF2-40B4-BE49-F238E27FC236}">
                  <a16:creationId xmlns:a16="http://schemas.microsoft.com/office/drawing/2014/main" id="{EF14BD32-D239-4DA3-98B3-7752073657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9">
              <a:extLst>
                <a:ext uri="{FF2B5EF4-FFF2-40B4-BE49-F238E27FC236}">
                  <a16:creationId xmlns:a16="http://schemas.microsoft.com/office/drawing/2014/main" id="{CF07B250-E5E4-4624-9BD7-8D513A67B7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20">
              <a:extLst>
                <a:ext uri="{FF2B5EF4-FFF2-40B4-BE49-F238E27FC236}">
                  <a16:creationId xmlns:a16="http://schemas.microsoft.com/office/drawing/2014/main" id="{BCC5D120-7C8C-4290-865C-4EE6E4F245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1">
              <a:extLst>
                <a:ext uri="{FF2B5EF4-FFF2-40B4-BE49-F238E27FC236}">
                  <a16:creationId xmlns:a16="http://schemas.microsoft.com/office/drawing/2014/main" id="{C24688C6-CAE5-4EF2-B2BA-A138DA0A24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2">
              <a:extLst>
                <a:ext uri="{FF2B5EF4-FFF2-40B4-BE49-F238E27FC236}">
                  <a16:creationId xmlns:a16="http://schemas.microsoft.com/office/drawing/2014/main" id="{6BD31099-7C13-4901-A04F-632B1CD846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2" name="Freeform 23">
              <a:extLst>
                <a:ext uri="{FF2B5EF4-FFF2-40B4-BE49-F238E27FC236}">
                  <a16:creationId xmlns:a16="http://schemas.microsoft.com/office/drawing/2014/main" id="{679F5FF7-82B2-4033-8FBE-63170C9378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2" name="Título 1">
            <a:extLst>
              <a:ext uri="{FF2B5EF4-FFF2-40B4-BE49-F238E27FC236}">
                <a16:creationId xmlns:a16="http://schemas.microsoft.com/office/drawing/2014/main" id="{D1F59BE7-1D89-49A6-8457-1C5946ABE0CE}"/>
              </a:ext>
            </a:extLst>
          </p:cNvPr>
          <p:cNvSpPr>
            <a:spLocks noGrp="1"/>
          </p:cNvSpPr>
          <p:nvPr>
            <p:ph type="title"/>
          </p:nvPr>
        </p:nvSpPr>
        <p:spPr>
          <a:xfrm>
            <a:off x="666471" y="4760132"/>
            <a:ext cx="8240987" cy="1777829"/>
          </a:xfrm>
        </p:spPr>
        <p:txBody>
          <a:bodyPr>
            <a:normAutofit/>
          </a:bodyPr>
          <a:lstStyle/>
          <a:p>
            <a:pPr algn="ctr"/>
            <a:br>
              <a:rPr lang="es-ES" sz="3500" dirty="0"/>
            </a:br>
            <a:r>
              <a:rPr lang="es-ES" sz="3500" dirty="0"/>
              <a:t>FRA  ANGELICO</a:t>
            </a:r>
          </a:p>
        </p:txBody>
      </p:sp>
      <p:pic>
        <p:nvPicPr>
          <p:cNvPr id="3074" name="Picture 2" descr="Anunciación, La [Fra Angelico] - Museo Nacional del Prado">
            <a:extLst>
              <a:ext uri="{FF2B5EF4-FFF2-40B4-BE49-F238E27FC236}">
                <a16:creationId xmlns:a16="http://schemas.microsoft.com/office/drawing/2014/main" id="{84494FEB-DE3E-4D76-BA33-6E3FE733F9A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959" b="20383"/>
          <a:stretch/>
        </p:blipFill>
        <p:spPr bwMode="auto">
          <a:xfrm>
            <a:off x="20" y="2872"/>
            <a:ext cx="9143980" cy="4595954"/>
          </a:xfrm>
          <a:custGeom>
            <a:avLst/>
            <a:gdLst/>
            <a:ahLst/>
            <a:cxnLst/>
            <a:rect l="l" t="t" r="r" b="b"/>
            <a:pathLst>
              <a:path w="12192000" h="4621300">
                <a:moveTo>
                  <a:pt x="0" y="0"/>
                </a:moveTo>
                <a:lnTo>
                  <a:pt x="12192000" y="0"/>
                </a:lnTo>
                <a:lnTo>
                  <a:pt x="12192000" y="3104412"/>
                </a:lnTo>
                <a:lnTo>
                  <a:pt x="12192000" y="3296537"/>
                </a:lnTo>
                <a:lnTo>
                  <a:pt x="12192000" y="4272355"/>
                </a:lnTo>
                <a:lnTo>
                  <a:pt x="12113803" y="4280638"/>
                </a:lnTo>
                <a:cubicBezTo>
                  <a:pt x="10139508" y="4478587"/>
                  <a:pt x="8237152" y="4571590"/>
                  <a:pt x="6753597" y="4604195"/>
                </a:cubicBezTo>
                <a:cubicBezTo>
                  <a:pt x="4940362" y="4644044"/>
                  <a:pt x="2657278" y="4624714"/>
                  <a:pt x="400746" y="4432852"/>
                </a:cubicBezTo>
                <a:lnTo>
                  <a:pt x="0" y="4395876"/>
                </a:lnTo>
                <a:lnTo>
                  <a:pt x="0" y="3296537"/>
                </a:lnTo>
                <a:lnTo>
                  <a:pt x="0" y="3104412"/>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3893205"/>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DCED062-FE58-4087-85A9-535DE60DA944}"/>
              </a:ext>
            </a:extLst>
          </p:cNvPr>
          <p:cNvSpPr>
            <a:spLocks noGrp="1"/>
          </p:cNvSpPr>
          <p:nvPr>
            <p:ph type="title"/>
          </p:nvPr>
        </p:nvSpPr>
        <p:spPr>
          <a:xfrm>
            <a:off x="480060" y="5576887"/>
            <a:ext cx="8183880" cy="640081"/>
          </a:xfrm>
        </p:spPr>
        <p:txBody>
          <a:bodyPr vert="horz" lIns="91440" tIns="45720" rIns="91440" bIns="45720" rtlCol="0" anchor="ctr">
            <a:noAutofit/>
          </a:bodyPr>
          <a:lstStyle/>
          <a:p>
            <a:pPr algn="ctr" rtl="0">
              <a:lnSpc>
                <a:spcPct val="90000"/>
              </a:lnSpc>
              <a:spcBef>
                <a:spcPct val="0"/>
              </a:spcBef>
            </a:pPr>
            <a:r>
              <a:rPr lang="en-US" sz="4800" b="1" kern="1200" dirty="0">
                <a:latin typeface="+mj-lt"/>
                <a:cs typeface="+mj-cs"/>
              </a:rPr>
              <a:t>BOTTICELLI</a:t>
            </a:r>
          </a:p>
        </p:txBody>
      </p:sp>
      <p:pic>
        <p:nvPicPr>
          <p:cNvPr id="6146" name="Picture 2">
            <a:extLst>
              <a:ext uri="{FF2B5EF4-FFF2-40B4-BE49-F238E27FC236}">
                <a16:creationId xmlns:a16="http://schemas.microsoft.com/office/drawing/2014/main" id="{8F8EAB6B-6FA0-478B-A3B1-1FE5DBF6205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351" r="1" b="2776"/>
          <a:stretch/>
        </p:blipFill>
        <p:spPr bwMode="auto">
          <a:xfrm>
            <a:off x="480060" y="640080"/>
            <a:ext cx="8183880" cy="4836795"/>
          </a:xfrm>
          <a:prstGeom prst="rect">
            <a:avLst/>
          </a:prstGeom>
          <a:noFill/>
          <a:ln w="19050">
            <a:solidFill>
              <a:schemeClr val="tx1"/>
            </a:solidFill>
            <a:miter lim="800000"/>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201168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8537B233-9CDD-4A90-AABB-A8963DEE4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ítulo 1">
            <a:extLst>
              <a:ext uri="{FF2B5EF4-FFF2-40B4-BE49-F238E27FC236}">
                <a16:creationId xmlns:a16="http://schemas.microsoft.com/office/drawing/2014/main" id="{317342D3-00D1-4902-9A60-1E7BF52257D2}"/>
              </a:ext>
            </a:extLst>
          </p:cNvPr>
          <p:cNvSpPr>
            <a:spLocks noGrp="1"/>
          </p:cNvSpPr>
          <p:nvPr>
            <p:ph type="title"/>
          </p:nvPr>
        </p:nvSpPr>
        <p:spPr>
          <a:xfrm>
            <a:off x="5063385" y="895369"/>
            <a:ext cx="3543397" cy="2975876"/>
          </a:xfrm>
        </p:spPr>
        <p:txBody>
          <a:bodyPr vert="horz" lIns="91440" tIns="45720" rIns="91440" bIns="45720" rtlCol="0" anchor="b">
            <a:normAutofit/>
          </a:bodyPr>
          <a:lstStyle/>
          <a:p>
            <a:pPr algn="l" rtl="0">
              <a:lnSpc>
                <a:spcPct val="90000"/>
              </a:lnSpc>
              <a:spcBef>
                <a:spcPct val="0"/>
              </a:spcBef>
            </a:pPr>
            <a:r>
              <a:rPr lang="en-US" sz="5600" b="1" kern="1200">
                <a:solidFill>
                  <a:schemeClr val="tx1"/>
                </a:solidFill>
                <a:latin typeface="+mj-lt"/>
                <a:ea typeface="+mj-ea"/>
                <a:cs typeface="+mj-cs"/>
              </a:rPr>
              <a:t>MASACCIO</a:t>
            </a:r>
          </a:p>
        </p:txBody>
      </p:sp>
      <p:pic>
        <p:nvPicPr>
          <p:cNvPr id="7170" name="Picture 2" descr="Edificio de piedra&#10;&#10;Descripción generada automáticamente con confianza media">
            <a:extLst>
              <a:ext uri="{FF2B5EF4-FFF2-40B4-BE49-F238E27FC236}">
                <a16:creationId xmlns:a16="http://schemas.microsoft.com/office/drawing/2014/main" id="{785F717A-238B-4EAF-9D10-20F1060FA49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24641" y="566916"/>
            <a:ext cx="2833463" cy="5724168"/>
          </a:xfrm>
          <a:prstGeom prst="rect">
            <a:avLst/>
          </a:prstGeom>
          <a:noFill/>
          <a:extLst>
            <a:ext uri="{909E8E84-426E-40DD-AFC4-6F175D3DCCD1}">
              <a14:hiddenFill xmlns:a14="http://schemas.microsoft.com/office/drawing/2010/main">
                <a:solidFill>
                  <a:srgbClr val="FFFFFF"/>
                </a:solidFill>
              </a14:hiddenFill>
            </a:ext>
          </a:extLst>
        </p:spPr>
      </p:pic>
      <p:cxnSp>
        <p:nvCxnSpPr>
          <p:cNvPr id="73" name="Straight Connector 72">
            <a:extLst>
              <a:ext uri="{FF2B5EF4-FFF2-40B4-BE49-F238E27FC236}">
                <a16:creationId xmlns:a16="http://schemas.microsoft.com/office/drawing/2014/main" id="{040575EE-C594-4566-BC00-663004E52A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61730" y="1417320"/>
            <a:ext cx="0" cy="402336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1612117"/>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A3BAF07C-C39E-42EB-BB22-8D46691D97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795" cy="6858000"/>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5" name="Group 74">
            <a:extLst>
              <a:ext uri="{FF2B5EF4-FFF2-40B4-BE49-F238E27FC236}">
                <a16:creationId xmlns:a16="http://schemas.microsoft.com/office/drawing/2014/main" id="{D8E9CF54-0466-4261-9E62-0249E60E188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7255" y="-59376"/>
            <a:ext cx="9386886" cy="6923798"/>
            <a:chOff x="-329674" y="-51881"/>
            <a:chExt cx="12515851" cy="6923798"/>
          </a:xfrm>
        </p:grpSpPr>
        <p:sp>
          <p:nvSpPr>
            <p:cNvPr id="76" name="Freeform 5">
              <a:extLst>
                <a:ext uri="{FF2B5EF4-FFF2-40B4-BE49-F238E27FC236}">
                  <a16:creationId xmlns:a16="http://schemas.microsoft.com/office/drawing/2014/main" id="{33E32106-E8B1-4F76-9EE6-58537738A3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a:extLst>
                <a:ext uri="{FF2B5EF4-FFF2-40B4-BE49-F238E27FC236}">
                  <a16:creationId xmlns:a16="http://schemas.microsoft.com/office/drawing/2014/main" id="{C32C2C46-A045-44FB-8A74-5EBD650C27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a:extLst>
                <a:ext uri="{FF2B5EF4-FFF2-40B4-BE49-F238E27FC236}">
                  <a16:creationId xmlns:a16="http://schemas.microsoft.com/office/drawing/2014/main" id="{6A76F79C-6683-4940-BCF7-4BCCCEE406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8">
              <a:extLst>
                <a:ext uri="{FF2B5EF4-FFF2-40B4-BE49-F238E27FC236}">
                  <a16:creationId xmlns:a16="http://schemas.microsoft.com/office/drawing/2014/main" id="{FF4675A3-6D07-4B1F-9BFC-AEBEA1AD06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9">
              <a:extLst>
                <a:ext uri="{FF2B5EF4-FFF2-40B4-BE49-F238E27FC236}">
                  <a16:creationId xmlns:a16="http://schemas.microsoft.com/office/drawing/2014/main" id="{765E127A-B6B7-4B1D-B7BD-6C8C969D29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10">
              <a:extLst>
                <a:ext uri="{FF2B5EF4-FFF2-40B4-BE49-F238E27FC236}">
                  <a16:creationId xmlns:a16="http://schemas.microsoft.com/office/drawing/2014/main" id="{3BCA9D9E-C72C-4751-BFA9-10B85CACE3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1">
              <a:extLst>
                <a:ext uri="{FF2B5EF4-FFF2-40B4-BE49-F238E27FC236}">
                  <a16:creationId xmlns:a16="http://schemas.microsoft.com/office/drawing/2014/main" id="{080C708C-69BF-441B-AB75-C98160ED06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a:extLst>
                <a:ext uri="{FF2B5EF4-FFF2-40B4-BE49-F238E27FC236}">
                  <a16:creationId xmlns:a16="http://schemas.microsoft.com/office/drawing/2014/main" id="{3E79964E-F8F1-4763-8892-7BC3DAE306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a:extLst>
                <a:ext uri="{FF2B5EF4-FFF2-40B4-BE49-F238E27FC236}">
                  <a16:creationId xmlns:a16="http://schemas.microsoft.com/office/drawing/2014/main" id="{FE09592A-FCC9-4AE5-BA0B-730C6F3BBE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14">
              <a:extLst>
                <a:ext uri="{FF2B5EF4-FFF2-40B4-BE49-F238E27FC236}">
                  <a16:creationId xmlns:a16="http://schemas.microsoft.com/office/drawing/2014/main" id="{96448994-820C-4BC1-ABF3-4579C6F99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5">
              <a:extLst>
                <a:ext uri="{FF2B5EF4-FFF2-40B4-BE49-F238E27FC236}">
                  <a16:creationId xmlns:a16="http://schemas.microsoft.com/office/drawing/2014/main" id="{9BB0D192-565A-42B9-B292-CC032D71A6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7" name="Freeform 16">
              <a:extLst>
                <a:ext uri="{FF2B5EF4-FFF2-40B4-BE49-F238E27FC236}">
                  <a16:creationId xmlns:a16="http://schemas.microsoft.com/office/drawing/2014/main" id="{6D1CA09C-5F40-4E92-A7E9-D1FCEE5128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8" name="Freeform 17">
              <a:extLst>
                <a:ext uri="{FF2B5EF4-FFF2-40B4-BE49-F238E27FC236}">
                  <a16:creationId xmlns:a16="http://schemas.microsoft.com/office/drawing/2014/main" id="{379F5AA5-2E14-4880-A5A6-07AEF2AD89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a:extLst>
                <a:ext uri="{FF2B5EF4-FFF2-40B4-BE49-F238E27FC236}">
                  <a16:creationId xmlns:a16="http://schemas.microsoft.com/office/drawing/2014/main" id="{EF14BD32-D239-4DA3-98B3-7752073657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a:extLst>
                <a:ext uri="{FF2B5EF4-FFF2-40B4-BE49-F238E27FC236}">
                  <a16:creationId xmlns:a16="http://schemas.microsoft.com/office/drawing/2014/main" id="{CF07B250-E5E4-4624-9BD7-8D513A67B7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a:extLst>
                <a:ext uri="{FF2B5EF4-FFF2-40B4-BE49-F238E27FC236}">
                  <a16:creationId xmlns:a16="http://schemas.microsoft.com/office/drawing/2014/main" id="{BCC5D120-7C8C-4290-865C-4EE6E4F245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21">
              <a:extLst>
                <a:ext uri="{FF2B5EF4-FFF2-40B4-BE49-F238E27FC236}">
                  <a16:creationId xmlns:a16="http://schemas.microsoft.com/office/drawing/2014/main" id="{C24688C6-CAE5-4EF2-B2BA-A138DA0A24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2">
              <a:extLst>
                <a:ext uri="{FF2B5EF4-FFF2-40B4-BE49-F238E27FC236}">
                  <a16:creationId xmlns:a16="http://schemas.microsoft.com/office/drawing/2014/main" id="{6BD31099-7C13-4901-A04F-632B1CD846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4" name="Freeform 23">
              <a:extLst>
                <a:ext uri="{FF2B5EF4-FFF2-40B4-BE49-F238E27FC236}">
                  <a16:creationId xmlns:a16="http://schemas.microsoft.com/office/drawing/2014/main" id="{679F5FF7-82B2-4033-8FBE-63170C9378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3" name="Título 2">
            <a:extLst>
              <a:ext uri="{FF2B5EF4-FFF2-40B4-BE49-F238E27FC236}">
                <a16:creationId xmlns:a16="http://schemas.microsoft.com/office/drawing/2014/main" id="{B114CE0A-FF8B-47DE-BF5F-E533F40E7EAB}"/>
              </a:ext>
            </a:extLst>
          </p:cNvPr>
          <p:cNvSpPr>
            <a:spLocks noGrp="1"/>
          </p:cNvSpPr>
          <p:nvPr>
            <p:ph type="title"/>
          </p:nvPr>
        </p:nvSpPr>
        <p:spPr>
          <a:xfrm>
            <a:off x="131364" y="4760132"/>
            <a:ext cx="3452811" cy="1777829"/>
          </a:xfrm>
        </p:spPr>
        <p:txBody>
          <a:bodyPr>
            <a:normAutofit/>
          </a:bodyPr>
          <a:lstStyle/>
          <a:p>
            <a:pPr algn="ctr"/>
            <a:r>
              <a:rPr lang="es-ES" sz="3500" dirty="0"/>
              <a:t>CINQUECENTO</a:t>
            </a:r>
          </a:p>
        </p:txBody>
      </p:sp>
      <p:pic>
        <p:nvPicPr>
          <p:cNvPr id="8196" name="Picture 4" descr="Diente de león: Así es... el Renacimiento">
            <a:extLst>
              <a:ext uri="{FF2B5EF4-FFF2-40B4-BE49-F238E27FC236}">
                <a16:creationId xmlns:a16="http://schemas.microsoft.com/office/drawing/2014/main" id="{D9B19646-BD83-445A-96E1-46F12FF0842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263"/>
          <a:stretch/>
        </p:blipFill>
        <p:spPr bwMode="auto">
          <a:xfrm>
            <a:off x="20" y="2872"/>
            <a:ext cx="9143980" cy="4595954"/>
          </a:xfrm>
          <a:custGeom>
            <a:avLst/>
            <a:gdLst/>
            <a:ahLst/>
            <a:cxnLst/>
            <a:rect l="l" t="t" r="r" b="b"/>
            <a:pathLst>
              <a:path w="12192000" h="4621300">
                <a:moveTo>
                  <a:pt x="0" y="0"/>
                </a:moveTo>
                <a:lnTo>
                  <a:pt x="12192000" y="0"/>
                </a:lnTo>
                <a:lnTo>
                  <a:pt x="12192000" y="3104412"/>
                </a:lnTo>
                <a:lnTo>
                  <a:pt x="12192000" y="3296537"/>
                </a:lnTo>
                <a:lnTo>
                  <a:pt x="12192000" y="4272355"/>
                </a:lnTo>
                <a:lnTo>
                  <a:pt x="12113803" y="4280638"/>
                </a:lnTo>
                <a:cubicBezTo>
                  <a:pt x="10139508" y="4478587"/>
                  <a:pt x="8237152" y="4571590"/>
                  <a:pt x="6753597" y="4604195"/>
                </a:cubicBezTo>
                <a:cubicBezTo>
                  <a:pt x="4940362" y="4644044"/>
                  <a:pt x="2657278" y="4624714"/>
                  <a:pt x="400746" y="4432852"/>
                </a:cubicBezTo>
                <a:lnTo>
                  <a:pt x="0" y="4395876"/>
                </a:lnTo>
                <a:lnTo>
                  <a:pt x="0" y="3296537"/>
                </a:lnTo>
                <a:lnTo>
                  <a:pt x="0" y="3104412"/>
                </a:lnTo>
                <a:close/>
              </a:path>
            </a:pathLst>
          </a:custGeom>
          <a:noFill/>
          <a:extLst>
            <a:ext uri="{909E8E84-426E-40DD-AFC4-6F175D3DCCD1}">
              <a14:hiddenFill xmlns:a14="http://schemas.microsoft.com/office/drawing/2010/main">
                <a:solidFill>
                  <a:srgbClr val="FFFFFF"/>
                </a:solidFill>
              </a14:hiddenFill>
            </a:ext>
          </a:extLst>
        </p:spPr>
      </p:pic>
      <p:sp>
        <p:nvSpPr>
          <p:cNvPr id="4" name="Marcador de texto 3">
            <a:extLst>
              <a:ext uri="{FF2B5EF4-FFF2-40B4-BE49-F238E27FC236}">
                <a16:creationId xmlns:a16="http://schemas.microsoft.com/office/drawing/2014/main" id="{A832C813-FA80-4820-9ADF-359E10C92263}"/>
              </a:ext>
            </a:extLst>
          </p:cNvPr>
          <p:cNvSpPr>
            <a:spLocks noGrp="1"/>
          </p:cNvSpPr>
          <p:nvPr>
            <p:ph type="body" idx="1"/>
          </p:nvPr>
        </p:nvSpPr>
        <p:spPr>
          <a:xfrm>
            <a:off x="3875878" y="4767660"/>
            <a:ext cx="5136758" cy="1770300"/>
          </a:xfrm>
        </p:spPr>
        <p:txBody>
          <a:bodyPr anchor="ctr">
            <a:noAutofit/>
          </a:bodyPr>
          <a:lstStyle/>
          <a:p>
            <a:pPr>
              <a:lnSpc>
                <a:spcPct val="90000"/>
              </a:lnSpc>
              <a:spcAft>
                <a:spcPts val="600"/>
              </a:spcAft>
            </a:pPr>
            <a:r>
              <a:rPr lang="en-US" sz="1900" b="1" dirty="0">
                <a:effectLst/>
              </a:rPr>
              <a:t>Took place in the 16th century. Rome became the most important artistic </a:t>
            </a:r>
            <a:r>
              <a:rPr lang="en-US" sz="1900" b="1" dirty="0" err="1">
                <a:effectLst/>
              </a:rPr>
              <a:t>centre</a:t>
            </a:r>
            <a:r>
              <a:rPr lang="en-US" sz="1900" b="1" dirty="0">
                <a:effectLst/>
              </a:rPr>
              <a:t> and Popes were the main patrons. Michelangelo, Leonardo da Vinci and Raphael </a:t>
            </a:r>
            <a:r>
              <a:rPr lang="en-US" sz="1900" b="1" dirty="0" err="1">
                <a:effectLst/>
              </a:rPr>
              <a:t>Sanzio</a:t>
            </a:r>
            <a:r>
              <a:rPr lang="en-US" sz="1900" b="1" dirty="0">
                <a:effectLst/>
              </a:rPr>
              <a:t> were the most relevant artists. However, a new school of painting (Venetian school) emerged in Venice and its most important painters were Giorgione and Titian.</a:t>
            </a:r>
            <a:endParaRPr lang="es-ES" sz="1900" dirty="0"/>
          </a:p>
        </p:txBody>
      </p:sp>
    </p:spTree>
    <p:extLst>
      <p:ext uri="{BB962C8B-B14F-4D97-AF65-F5344CB8AC3E}">
        <p14:creationId xmlns:p14="http://schemas.microsoft.com/office/powerpoint/2010/main" val="1233389326"/>
      </p:ext>
    </p:extLst>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730A24-B17D-4014-B075-F6873785833E}"/>
              </a:ext>
            </a:extLst>
          </p:cNvPr>
          <p:cNvSpPr>
            <a:spLocks noGrp="1"/>
          </p:cNvSpPr>
          <p:nvPr>
            <p:ph type="title"/>
          </p:nvPr>
        </p:nvSpPr>
        <p:spPr>
          <a:xfrm>
            <a:off x="536067" y="4498848"/>
            <a:ext cx="8071866" cy="1207008"/>
          </a:xfrm>
        </p:spPr>
        <p:txBody>
          <a:bodyPr vert="horz" lIns="91440" tIns="45720" rIns="91440" bIns="45720" rtlCol="0" anchor="b">
            <a:normAutofit/>
          </a:bodyPr>
          <a:lstStyle/>
          <a:p>
            <a:pPr algn="ctr" rtl="0">
              <a:lnSpc>
                <a:spcPct val="90000"/>
              </a:lnSpc>
              <a:spcBef>
                <a:spcPct val="0"/>
              </a:spcBef>
            </a:pPr>
            <a:r>
              <a:rPr lang="en-US" sz="6000" kern="1200">
                <a:solidFill>
                  <a:schemeClr val="tx1"/>
                </a:solidFill>
                <a:latin typeface="+mj-lt"/>
                <a:ea typeface="+mj-ea"/>
                <a:cs typeface="+mj-cs"/>
              </a:rPr>
              <a:t>RAPHAEL SANZIO</a:t>
            </a:r>
          </a:p>
        </p:txBody>
      </p:sp>
      <p:pic>
        <p:nvPicPr>
          <p:cNvPr id="9220" name="Picture 4" descr="Biografia de Rafael Sanzio">
            <a:extLst>
              <a:ext uri="{FF2B5EF4-FFF2-40B4-BE49-F238E27FC236}">
                <a16:creationId xmlns:a16="http://schemas.microsoft.com/office/drawing/2014/main" id="{DDA00D49-B6AA-416D-A439-DA0C5E71629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757" r="15285" b="1"/>
          <a:stretch/>
        </p:blipFill>
        <p:spPr bwMode="auto">
          <a:xfrm>
            <a:off x="457200" y="320749"/>
            <a:ext cx="3909060" cy="3856948"/>
          </a:xfrm>
          <a:prstGeom prst="rect">
            <a:avLst/>
          </a:prstGeom>
          <a:noFill/>
          <a:extLst>
            <a:ext uri="{909E8E84-426E-40DD-AFC4-6F175D3DCCD1}">
              <a14:hiddenFill xmlns:a14="http://schemas.microsoft.com/office/drawing/2010/main">
                <a:solidFill>
                  <a:srgbClr val="FFFFFF"/>
                </a:solidFill>
              </a14:hiddenFill>
            </a:ext>
          </a:extLst>
        </p:spPr>
      </p:pic>
      <p:cxnSp>
        <p:nvCxnSpPr>
          <p:cNvPr id="73" name="Straight Connector 72">
            <a:extLst>
              <a:ext uri="{FF2B5EF4-FFF2-40B4-BE49-F238E27FC236}">
                <a16:creationId xmlns:a16="http://schemas.microsoft.com/office/drawing/2014/main" id="{B6375111-306C-49EA-9DD1-79A2ED78FA3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72000" y="1251845"/>
            <a:ext cx="0" cy="21209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9218" name="Picture 2" descr="retrato de baltasar castiglione">
            <a:extLst>
              <a:ext uri="{FF2B5EF4-FFF2-40B4-BE49-F238E27FC236}">
                <a16:creationId xmlns:a16="http://schemas.microsoft.com/office/drawing/2014/main" id="{43F19590-534B-42C1-8FD3-4250EE016EC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 b="20561"/>
          <a:stretch/>
        </p:blipFill>
        <p:spPr bwMode="auto">
          <a:xfrm>
            <a:off x="4777740" y="320109"/>
            <a:ext cx="3909060" cy="3857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7770954"/>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EE695F-7112-40FB-82B0-BDF9F9F0C6FA}"/>
              </a:ext>
            </a:extLst>
          </p:cNvPr>
          <p:cNvSpPr>
            <a:spLocks noGrp="1"/>
          </p:cNvSpPr>
          <p:nvPr>
            <p:ph type="title"/>
          </p:nvPr>
        </p:nvSpPr>
        <p:spPr>
          <a:xfrm>
            <a:off x="536067" y="4498848"/>
            <a:ext cx="8071866" cy="1207008"/>
          </a:xfrm>
        </p:spPr>
        <p:txBody>
          <a:bodyPr vert="horz" lIns="91440" tIns="45720" rIns="91440" bIns="45720" rtlCol="0" anchor="b">
            <a:normAutofit/>
          </a:bodyPr>
          <a:lstStyle/>
          <a:p>
            <a:pPr algn="ctr" rtl="0">
              <a:lnSpc>
                <a:spcPct val="90000"/>
              </a:lnSpc>
              <a:spcBef>
                <a:spcPct val="0"/>
              </a:spcBef>
            </a:pPr>
            <a:r>
              <a:rPr lang="en-US" sz="6000" b="1" kern="1200">
                <a:solidFill>
                  <a:schemeClr val="tx1"/>
                </a:solidFill>
                <a:latin typeface="+mj-lt"/>
                <a:ea typeface="+mj-ea"/>
                <a:cs typeface="+mj-cs"/>
              </a:rPr>
              <a:t>LEONARDO DA VINCI</a:t>
            </a:r>
          </a:p>
        </p:txBody>
      </p:sp>
      <p:pic>
        <p:nvPicPr>
          <p:cNvPr id="10244" name="Picture 4" descr="Los secretos de Da Vinci">
            <a:extLst>
              <a:ext uri="{FF2B5EF4-FFF2-40B4-BE49-F238E27FC236}">
                <a16:creationId xmlns:a16="http://schemas.microsoft.com/office/drawing/2014/main" id="{AB77E1F0-B5AB-4F25-B9C2-9218267E361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753" r="17237"/>
          <a:stretch/>
        </p:blipFill>
        <p:spPr bwMode="auto">
          <a:xfrm>
            <a:off x="457200" y="320749"/>
            <a:ext cx="3909060" cy="3856948"/>
          </a:xfrm>
          <a:prstGeom prst="rect">
            <a:avLst/>
          </a:prstGeom>
          <a:noFill/>
          <a:extLst>
            <a:ext uri="{909E8E84-426E-40DD-AFC4-6F175D3DCCD1}">
              <a14:hiddenFill xmlns:a14="http://schemas.microsoft.com/office/drawing/2010/main">
                <a:solidFill>
                  <a:srgbClr val="FFFFFF"/>
                </a:solidFill>
              </a14:hiddenFill>
            </a:ext>
          </a:extLst>
        </p:spPr>
      </p:pic>
      <p:cxnSp>
        <p:nvCxnSpPr>
          <p:cNvPr id="73" name="Straight Connector 72">
            <a:extLst>
              <a:ext uri="{FF2B5EF4-FFF2-40B4-BE49-F238E27FC236}">
                <a16:creationId xmlns:a16="http://schemas.microsoft.com/office/drawing/2014/main" id="{B6375111-306C-49EA-9DD1-79A2ED78FA3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72000" y="1251845"/>
            <a:ext cx="0" cy="21209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10242" name="Picture 2" descr="▷ Leonardo da Vinci">
            <a:extLst>
              <a:ext uri="{FF2B5EF4-FFF2-40B4-BE49-F238E27FC236}">
                <a16:creationId xmlns:a16="http://schemas.microsoft.com/office/drawing/2014/main" id="{9E692D88-4226-4D4D-B075-5D78CE66356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 b="33637"/>
          <a:stretch/>
        </p:blipFill>
        <p:spPr bwMode="auto">
          <a:xfrm>
            <a:off x="4777740" y="320109"/>
            <a:ext cx="3909060" cy="3857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928739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077724" y="-2401326"/>
            <a:ext cx="1354979" cy="8062627"/>
          </a:xfrm>
          <a:prstGeom prst="downArrow">
            <a:avLst>
              <a:gd name="adj1" fmla="val 100000"/>
              <a:gd name="adj2" fmla="val 22582"/>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268" name="Picture 4" descr="Amazon.com: Póster de creación de Adán de Michelangelo Vaticano Capilla  Sixtina Rare Hot New 16 x 36 : Hogar y Cocina">
            <a:extLst>
              <a:ext uri="{FF2B5EF4-FFF2-40B4-BE49-F238E27FC236}">
                <a16:creationId xmlns:a16="http://schemas.microsoft.com/office/drawing/2014/main" id="{01BA1E79-AC56-41ED-8921-85F1BF77329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65200" y="3086100"/>
            <a:ext cx="5786438" cy="2571750"/>
          </a:xfrm>
          <a:prstGeom prst="rect">
            <a:avLst/>
          </a:prstGeom>
          <a:extLst>
            <a:ext uri="{909E8E84-426E-40DD-AFC4-6F175D3DCCD1}">
              <a14:hiddenFill xmlns:a14="http://schemas.microsoft.com/office/drawing/2010/main">
                <a:solidFill>
                  <a:srgbClr val="FFFFFF"/>
                </a:solidFill>
              </a14:hiddenFill>
            </a:ext>
          </a:extLst>
        </p:spPr>
      </p:pic>
      <p:pic>
        <p:nvPicPr>
          <p:cNvPr id="11266" name="Picture 2" descr="David (Miguel Ángel) - Wikipedia, la enciclopedia libre">
            <a:extLst>
              <a:ext uri="{FF2B5EF4-FFF2-40B4-BE49-F238E27FC236}">
                <a16:creationId xmlns:a16="http://schemas.microsoft.com/office/drawing/2014/main" id="{0007204D-2541-4BEF-AC4C-5DCFDAE561C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819900" y="3086100"/>
            <a:ext cx="1693863" cy="2571750"/>
          </a:xfrm>
          <a:prstGeom prst="rect">
            <a:avLst/>
          </a:prstGeom>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55903357-EF8F-4F2A-AA7C-17AE19AD7AC4}"/>
              </a:ext>
            </a:extLst>
          </p:cNvPr>
          <p:cNvSpPr>
            <a:spLocks noGrp="1"/>
          </p:cNvSpPr>
          <p:nvPr>
            <p:ph type="title"/>
          </p:nvPr>
        </p:nvSpPr>
        <p:spPr>
          <a:xfrm>
            <a:off x="965199" y="1204109"/>
            <a:ext cx="7517548" cy="857894"/>
          </a:xfrm>
        </p:spPr>
        <p:txBody>
          <a:bodyPr vert="horz" lIns="91440" tIns="45720" rIns="91440" bIns="45720" rtlCol="0">
            <a:normAutofit/>
          </a:bodyPr>
          <a:lstStyle/>
          <a:p>
            <a:pPr rtl="0">
              <a:spcBef>
                <a:spcPct val="0"/>
              </a:spcBef>
            </a:pPr>
            <a:r>
              <a:rPr lang="en-US" sz="3500" b="1" kern="1200">
                <a:solidFill>
                  <a:srgbClr val="FFFFFF"/>
                </a:solidFill>
                <a:latin typeface="+mj-lt"/>
                <a:cs typeface="+mj-cs"/>
              </a:rPr>
              <a:t>MICHELANGELO BUONARROTI</a:t>
            </a:r>
          </a:p>
        </p:txBody>
      </p:sp>
    </p:spTree>
    <p:extLst>
      <p:ext uri="{BB962C8B-B14F-4D97-AF65-F5344CB8AC3E}">
        <p14:creationId xmlns:p14="http://schemas.microsoft.com/office/powerpoint/2010/main" val="7522355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 name="Rectangle 76">
            <a:extLst>
              <a:ext uri="{FF2B5EF4-FFF2-40B4-BE49-F238E27FC236}">
                <a16:creationId xmlns:a16="http://schemas.microsoft.com/office/drawing/2014/main" id="{96918796-2918-40D6-BE3A-4600C47FCD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294" name="Picture 6" descr="El cuadro de Tiziano en Teruel registra más de 2.100 visitas en cinco días">
            <a:extLst>
              <a:ext uri="{FF2B5EF4-FFF2-40B4-BE49-F238E27FC236}">
                <a16:creationId xmlns:a16="http://schemas.microsoft.com/office/drawing/2014/main" id="{7FF8CC76-B73B-4576-9C5D-42CB1AB032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763" y="2166938"/>
            <a:ext cx="4635500" cy="3457575"/>
          </a:xfrm>
          <a:prstGeom prst="rect">
            <a:avLst/>
          </a:prstGeom>
          <a:extLst>
            <a:ext uri="{909E8E84-426E-40DD-AFC4-6F175D3DCCD1}">
              <a14:hiddenFill xmlns:a14="http://schemas.microsoft.com/office/drawing/2010/main">
                <a:solidFill>
                  <a:srgbClr val="FFFFFF"/>
                </a:solidFill>
              </a14:hiddenFill>
            </a:ext>
          </a:extLst>
        </p:spPr>
      </p:pic>
      <p:pic>
        <p:nvPicPr>
          <p:cNvPr id="12296" name="Picture 8" descr="Carlos V a caballo en Mühlberg - Wikipedia, la enciclopedia libre">
            <a:extLst>
              <a:ext uri="{FF2B5EF4-FFF2-40B4-BE49-F238E27FC236}">
                <a16:creationId xmlns:a16="http://schemas.microsoft.com/office/drawing/2014/main" id="{9737B95D-D9C1-4CCC-B5BB-A7FECE7F22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70525" y="2166938"/>
            <a:ext cx="2906713" cy="3457575"/>
          </a:xfrm>
          <a:prstGeom prst="rect">
            <a:avLst/>
          </a:prstGeom>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0D890B4C-1562-4978-B9B6-F381C490FD34}"/>
              </a:ext>
            </a:extLst>
          </p:cNvPr>
          <p:cNvSpPr>
            <a:spLocks noGrp="1"/>
          </p:cNvSpPr>
          <p:nvPr>
            <p:ph type="title"/>
          </p:nvPr>
        </p:nvSpPr>
        <p:spPr>
          <a:xfrm>
            <a:off x="628650" y="672747"/>
            <a:ext cx="7886700" cy="715556"/>
          </a:xfrm>
        </p:spPr>
        <p:txBody>
          <a:bodyPr>
            <a:normAutofit/>
          </a:bodyPr>
          <a:lstStyle/>
          <a:p>
            <a:pPr algn="ctr"/>
            <a:r>
              <a:rPr lang="es-ES" sz="2800" b="1">
                <a:solidFill>
                  <a:schemeClr val="bg1"/>
                </a:solidFill>
              </a:rPr>
              <a:t>TITIAN</a:t>
            </a:r>
          </a:p>
        </p:txBody>
      </p:sp>
    </p:spTree>
    <p:extLst>
      <p:ext uri="{BB962C8B-B14F-4D97-AF65-F5344CB8AC3E}">
        <p14:creationId xmlns:p14="http://schemas.microsoft.com/office/powerpoint/2010/main" val="16697998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9B76D444-2756-434F-AE61-96D69830C1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A27B6159-7734-4564-9E0F-C4BC43C36E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41173" y="276499"/>
            <a:ext cx="8661654" cy="1755648"/>
          </a:xfrm>
          <a:prstGeom prst="rect">
            <a:avLst/>
          </a:prstGeom>
          <a:solidFill>
            <a:schemeClr val="tx1">
              <a:alpha val="93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F1415B96-6F4A-4ABA-BB81-0991B2B91AF7}"/>
              </a:ext>
            </a:extLst>
          </p:cNvPr>
          <p:cNvSpPr>
            <a:spLocks noGrp="1"/>
          </p:cNvSpPr>
          <p:nvPr>
            <p:ph type="title"/>
          </p:nvPr>
        </p:nvSpPr>
        <p:spPr>
          <a:xfrm>
            <a:off x="630936" y="503270"/>
            <a:ext cx="2167128" cy="1345997"/>
          </a:xfrm>
        </p:spPr>
        <p:txBody>
          <a:bodyPr anchor="ctr">
            <a:normAutofit/>
          </a:bodyPr>
          <a:lstStyle/>
          <a:p>
            <a:r>
              <a:rPr lang="es-ES" sz="2300" b="1">
                <a:solidFill>
                  <a:schemeClr val="bg1"/>
                </a:solidFill>
              </a:rPr>
              <a:t>MANIERISM</a:t>
            </a:r>
          </a:p>
        </p:txBody>
      </p:sp>
      <p:cxnSp>
        <p:nvCxnSpPr>
          <p:cNvPr id="75" name="Straight Connector 74">
            <a:extLst>
              <a:ext uri="{FF2B5EF4-FFF2-40B4-BE49-F238E27FC236}">
                <a16:creationId xmlns:a16="http://schemas.microsoft.com/office/drawing/2014/main" id="{E2FFB46B-05BC-4950-B18A-9593FDAE6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3044952" y="732166"/>
            <a:ext cx="0" cy="914400"/>
          </a:xfrm>
          <a:prstGeom prst="line">
            <a:avLst/>
          </a:prstGeom>
          <a:ln w="19050">
            <a:solidFill>
              <a:schemeClr val="bg1">
                <a:alpha val="80000"/>
              </a:schemeClr>
            </a:solidFill>
          </a:ln>
        </p:spPr>
        <p:style>
          <a:lnRef idx="1">
            <a:schemeClr val="accent1"/>
          </a:lnRef>
          <a:fillRef idx="0">
            <a:schemeClr val="accent1"/>
          </a:fillRef>
          <a:effectRef idx="0">
            <a:schemeClr val="accent1"/>
          </a:effectRef>
          <a:fontRef idx="minor">
            <a:schemeClr val="tx1"/>
          </a:fontRef>
        </p:style>
      </p:cxnSp>
      <p:sp>
        <p:nvSpPr>
          <p:cNvPr id="3" name="Marcador de texto 2">
            <a:extLst>
              <a:ext uri="{FF2B5EF4-FFF2-40B4-BE49-F238E27FC236}">
                <a16:creationId xmlns:a16="http://schemas.microsoft.com/office/drawing/2014/main" id="{DCC5EA95-3708-4E04-8938-8A1FF7637228}"/>
              </a:ext>
            </a:extLst>
          </p:cNvPr>
          <p:cNvSpPr>
            <a:spLocks noGrp="1"/>
          </p:cNvSpPr>
          <p:nvPr>
            <p:ph type="body" idx="1"/>
          </p:nvPr>
        </p:nvSpPr>
        <p:spPr>
          <a:xfrm>
            <a:off x="3284982" y="503270"/>
            <a:ext cx="5232654" cy="1345997"/>
          </a:xfrm>
        </p:spPr>
        <p:txBody>
          <a:bodyPr anchor="ctr">
            <a:normAutofit/>
          </a:bodyPr>
          <a:lstStyle/>
          <a:p>
            <a:pPr>
              <a:lnSpc>
                <a:spcPct val="90000"/>
              </a:lnSpc>
              <a:spcAft>
                <a:spcPts val="600"/>
              </a:spcAft>
            </a:pPr>
            <a:r>
              <a:rPr lang="en-US" sz="1500" b="1">
                <a:solidFill>
                  <a:schemeClr val="bg1"/>
                </a:solidFill>
              </a:rPr>
              <a:t>It i</a:t>
            </a:r>
            <a:r>
              <a:rPr lang="en-US" sz="1500" b="1">
                <a:solidFill>
                  <a:schemeClr val="bg1"/>
                </a:solidFill>
                <a:effectLst/>
              </a:rPr>
              <a:t>s the last stage of the Renaissance. It began in 1530 in Italy. Manierism is characterized by rejecting the ideas of harmony and proportion in favour of a more realistic approach to painting. This style developed in Florence. Bronzino stands out in Florence while Tintoretto and Veronese are the most important painters in Venice. Cellini and Giambologna were maniesrist sculptors.</a:t>
            </a:r>
            <a:endParaRPr lang="es-ES" sz="1500">
              <a:solidFill>
                <a:schemeClr val="bg1"/>
              </a:solidFill>
            </a:endParaRPr>
          </a:p>
        </p:txBody>
      </p:sp>
      <p:pic>
        <p:nvPicPr>
          <p:cNvPr id="13314" name="Picture 2">
            <a:extLst>
              <a:ext uri="{FF2B5EF4-FFF2-40B4-BE49-F238E27FC236}">
                <a16:creationId xmlns:a16="http://schemas.microsoft.com/office/drawing/2014/main" id="{CFB5AA6E-8989-40E0-8284-F98EBF532C2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975" r="-1" b="2771"/>
          <a:stretch/>
        </p:blipFill>
        <p:spPr bwMode="auto">
          <a:xfrm>
            <a:off x="240030" y="2194560"/>
            <a:ext cx="8661654" cy="42998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6743587"/>
      </p:ext>
    </p:extLst>
  </p:cSld>
  <p:clrMapOvr>
    <a:overrideClrMapping bg1="dk1" tx1="lt1" bg2="dk2" tx2="lt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65F4110-C0FC-4D61-ACD2-A7C950EAE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531267" y="3509963"/>
            <a:ext cx="5319162" cy="2967839"/>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1133C47-1697-4EA8-B094-9933939160BA}"/>
              </a:ext>
            </a:extLst>
          </p:cNvPr>
          <p:cNvSpPr>
            <a:spLocks noGrp="1"/>
          </p:cNvSpPr>
          <p:nvPr>
            <p:ph type="title"/>
          </p:nvPr>
        </p:nvSpPr>
        <p:spPr>
          <a:xfrm>
            <a:off x="3766365" y="3812954"/>
            <a:ext cx="4848966" cy="1516014"/>
          </a:xfrm>
        </p:spPr>
        <p:txBody>
          <a:bodyPr vert="horz" lIns="91440" tIns="45720" rIns="91440" bIns="45720" rtlCol="0" anchor="b">
            <a:normAutofit/>
          </a:bodyPr>
          <a:lstStyle/>
          <a:p>
            <a:pPr algn="l" rtl="0">
              <a:lnSpc>
                <a:spcPct val="90000"/>
              </a:lnSpc>
              <a:spcBef>
                <a:spcPct val="0"/>
              </a:spcBef>
            </a:pPr>
            <a:r>
              <a:rPr lang="en-US" sz="4200" b="1" kern="1200">
                <a:solidFill>
                  <a:srgbClr val="FFFFFF"/>
                </a:solidFill>
                <a:latin typeface="+mj-lt"/>
                <a:ea typeface="+mj-ea"/>
                <a:cs typeface="+mj-cs"/>
              </a:rPr>
              <a:t>TINTORETTO</a:t>
            </a:r>
          </a:p>
        </p:txBody>
      </p:sp>
      <p:cxnSp>
        <p:nvCxnSpPr>
          <p:cNvPr id="75" name="Straight Connector 74">
            <a:extLst>
              <a:ext uri="{FF2B5EF4-FFF2-40B4-BE49-F238E27FC236}">
                <a16:creationId xmlns:a16="http://schemas.microsoft.com/office/drawing/2014/main" id="{CC94CBDB-A76C-499E-95AB-C0A049E315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53715" y="5443086"/>
            <a:ext cx="48006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14340" name="Picture 4" descr="Retrato de caballero - Colección - Museo Nacional del Prado">
            <a:extLst>
              <a:ext uri="{FF2B5EF4-FFF2-40B4-BE49-F238E27FC236}">
                <a16:creationId xmlns:a16="http://schemas.microsoft.com/office/drawing/2014/main" id="{816A978A-3560-43D8-80E8-1BC69F6A415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614" r="24810" b="-2"/>
          <a:stretch/>
        </p:blipFill>
        <p:spPr bwMode="auto">
          <a:xfrm>
            <a:off x="238226" y="321733"/>
            <a:ext cx="3120339" cy="6214534"/>
          </a:xfrm>
          <a:prstGeom prst="rect">
            <a:avLst/>
          </a:prstGeom>
          <a:noFill/>
          <a:extLst>
            <a:ext uri="{909E8E84-426E-40DD-AFC4-6F175D3DCCD1}">
              <a14:hiddenFill xmlns:a14="http://schemas.microsoft.com/office/drawing/2010/main">
                <a:solidFill>
                  <a:srgbClr val="FFFFFF"/>
                </a:solidFill>
              </a14:hiddenFill>
            </a:ext>
          </a:extLst>
        </p:spPr>
      </p:pic>
      <p:pic>
        <p:nvPicPr>
          <p:cNvPr id="14338" name="Picture 2" descr="El Lavatorio (Tintoretto) - Wikipedia, la enciclopedia libre">
            <a:extLst>
              <a:ext uri="{FF2B5EF4-FFF2-40B4-BE49-F238E27FC236}">
                <a16:creationId xmlns:a16="http://schemas.microsoft.com/office/drawing/2014/main" id="{A171FA89-1687-42EC-8D55-F7BEFBB303B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409" r="17867" b="2"/>
          <a:stretch/>
        </p:blipFill>
        <p:spPr bwMode="auto">
          <a:xfrm>
            <a:off x="3490722" y="299363"/>
            <a:ext cx="5412813" cy="3008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32630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C029DB-AB3A-4E16-85B1-0CA4BB6D7FB5}"/>
              </a:ext>
            </a:extLst>
          </p:cNvPr>
          <p:cNvSpPr>
            <a:spLocks noGrp="1"/>
          </p:cNvSpPr>
          <p:nvPr>
            <p:ph type="title"/>
          </p:nvPr>
        </p:nvSpPr>
        <p:spPr>
          <a:xfrm>
            <a:off x="619764" y="4699343"/>
            <a:ext cx="7887929" cy="794251"/>
          </a:xfrm>
        </p:spPr>
        <p:txBody>
          <a:bodyPr vert="horz" lIns="91440" tIns="45720" rIns="91440" bIns="45720" rtlCol="0" anchor="b">
            <a:normAutofit fontScale="90000"/>
          </a:bodyPr>
          <a:lstStyle/>
          <a:p>
            <a:pPr algn="ctr" rtl="0">
              <a:lnSpc>
                <a:spcPct val="90000"/>
              </a:lnSpc>
              <a:spcBef>
                <a:spcPct val="0"/>
              </a:spcBef>
            </a:pPr>
            <a:r>
              <a:rPr lang="en-US" sz="6000" b="1" kern="1200">
                <a:solidFill>
                  <a:schemeClr val="tx1"/>
                </a:solidFill>
                <a:latin typeface="+mj-lt"/>
                <a:ea typeface="+mj-ea"/>
                <a:cs typeface="+mj-cs"/>
              </a:rPr>
              <a:t>VERONESE</a:t>
            </a:r>
          </a:p>
        </p:txBody>
      </p:sp>
      <p:pic>
        <p:nvPicPr>
          <p:cNvPr id="15364" name="Picture 4" descr="Venus y Adonis, 1580 - 1582 - Paolo Veronese">
            <a:extLst>
              <a:ext uri="{FF2B5EF4-FFF2-40B4-BE49-F238E27FC236}">
                <a16:creationId xmlns:a16="http://schemas.microsoft.com/office/drawing/2014/main" id="{0123EBAD-F3D5-48B3-AF21-7629DC3F348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56" r="11430" b="2"/>
          <a:stretch/>
        </p:blipFill>
        <p:spPr bwMode="auto">
          <a:xfrm>
            <a:off x="27878" y="-95441"/>
            <a:ext cx="4401881" cy="4337577"/>
          </a:xfrm>
          <a:prstGeom prst="rect">
            <a:avLst/>
          </a:prstGeom>
          <a:noFill/>
          <a:extLst>
            <a:ext uri="{909E8E84-426E-40DD-AFC4-6F175D3DCCD1}">
              <a14:hiddenFill xmlns:a14="http://schemas.microsoft.com/office/drawing/2010/main">
                <a:solidFill>
                  <a:srgbClr val="FFFFFF"/>
                </a:solidFill>
              </a14:hiddenFill>
            </a:ext>
          </a:extLst>
        </p:spPr>
      </p:pic>
      <p:pic>
        <p:nvPicPr>
          <p:cNvPr id="15362" name="Picture 2" descr="Moisés salvado de las aguas - Colección - Museo Nacional del Prado">
            <a:extLst>
              <a:ext uri="{FF2B5EF4-FFF2-40B4-BE49-F238E27FC236}">
                <a16:creationId xmlns:a16="http://schemas.microsoft.com/office/drawing/2014/main" id="{052652F9-5C4E-439C-A288-E2557FA8E3A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596" r="-1" b="11935"/>
          <a:stretch/>
        </p:blipFill>
        <p:spPr bwMode="auto">
          <a:xfrm>
            <a:off x="4599858" y="-96105"/>
            <a:ext cx="4401906" cy="4338284"/>
          </a:xfrm>
          <a:prstGeom prst="rect">
            <a:avLst/>
          </a:prstGeom>
          <a:noFill/>
          <a:extLst>
            <a:ext uri="{909E8E84-426E-40DD-AFC4-6F175D3DCCD1}">
              <a14:hiddenFill xmlns:a14="http://schemas.microsoft.com/office/drawing/2010/main">
                <a:solidFill>
                  <a:srgbClr val="FFFFFF"/>
                </a:solidFill>
              </a14:hiddenFill>
            </a:ext>
          </a:extLst>
        </p:spPr>
      </p:pic>
      <p:cxnSp>
        <p:nvCxnSpPr>
          <p:cNvPr id="73" name="Straight Connector 72">
            <a:extLst>
              <a:ext uri="{FF2B5EF4-FFF2-40B4-BE49-F238E27FC236}">
                <a16:creationId xmlns:a16="http://schemas.microsoft.com/office/drawing/2014/main" id="{EBAD6A72-88E8-42F7-88B9-CAF744536BE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72000" y="-680"/>
            <a:ext cx="0" cy="4242816"/>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C800968E-0A99-46C4-A9B2-6A63AC66F4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 y="4242136"/>
            <a:ext cx="9144001" cy="0"/>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4452348"/>
      </p:ext>
    </p:extLst>
  </p:cSld>
  <p:clrMapOvr>
    <a:overrideClrMapping bg1="dk1" tx1="lt1" bg2="dk2" tx2="lt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90" name="Rectangle 72">
            <a:extLst>
              <a:ext uri="{FF2B5EF4-FFF2-40B4-BE49-F238E27FC236}">
                <a16:creationId xmlns:a16="http://schemas.microsoft.com/office/drawing/2014/main" id="{765F4110-C0FC-4D61-ACD2-A7C950EAE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531267" y="3509963"/>
            <a:ext cx="5319162" cy="2967839"/>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B28AEE3-F915-4524-887F-47B9B795A5BD}"/>
              </a:ext>
            </a:extLst>
          </p:cNvPr>
          <p:cNvSpPr>
            <a:spLocks noGrp="1"/>
          </p:cNvSpPr>
          <p:nvPr>
            <p:ph type="title"/>
          </p:nvPr>
        </p:nvSpPr>
        <p:spPr>
          <a:xfrm>
            <a:off x="3814731" y="3428999"/>
            <a:ext cx="4800600" cy="2895597"/>
          </a:xfrm>
        </p:spPr>
        <p:txBody>
          <a:bodyPr vert="horz" lIns="91440" tIns="45720" rIns="91440" bIns="45720" rtlCol="0" anchor="b">
            <a:noAutofit/>
          </a:bodyPr>
          <a:lstStyle/>
          <a:p>
            <a:pPr algn="ctr" rtl="0">
              <a:lnSpc>
                <a:spcPct val="90000"/>
              </a:lnSpc>
              <a:spcBef>
                <a:spcPct val="0"/>
              </a:spcBef>
            </a:pPr>
            <a:br>
              <a:rPr lang="en-US" sz="6600" b="1" kern="1200" dirty="0">
                <a:solidFill>
                  <a:srgbClr val="FFFFFF"/>
                </a:solidFill>
                <a:latin typeface="+mj-lt"/>
                <a:ea typeface="+mj-ea"/>
                <a:cs typeface="+mj-cs"/>
              </a:rPr>
            </a:br>
            <a:br>
              <a:rPr lang="en-US" sz="6600" b="1" kern="1200" dirty="0">
                <a:solidFill>
                  <a:srgbClr val="FFFFFF"/>
                </a:solidFill>
                <a:latin typeface="+mj-lt"/>
                <a:cs typeface="+mj-cs"/>
              </a:rPr>
            </a:br>
            <a:br>
              <a:rPr lang="en-US" sz="6600" b="1" kern="1200" dirty="0">
                <a:solidFill>
                  <a:srgbClr val="FFFFFF"/>
                </a:solidFill>
                <a:latin typeface="+mj-lt"/>
                <a:cs typeface="+mj-cs"/>
              </a:rPr>
            </a:br>
            <a:br>
              <a:rPr lang="en-US" sz="6600" b="1" kern="1200" dirty="0">
                <a:solidFill>
                  <a:srgbClr val="FFFFFF"/>
                </a:solidFill>
                <a:latin typeface="+mj-lt"/>
                <a:cs typeface="+mj-cs"/>
              </a:rPr>
            </a:br>
            <a:br>
              <a:rPr lang="en-US" sz="6600" b="1" kern="1200" dirty="0">
                <a:solidFill>
                  <a:srgbClr val="FFFFFF"/>
                </a:solidFill>
                <a:latin typeface="+mj-lt"/>
                <a:cs typeface="+mj-cs"/>
              </a:rPr>
            </a:br>
            <a:r>
              <a:rPr lang="en-US" sz="6600" b="1" kern="1200" dirty="0">
                <a:solidFill>
                  <a:srgbClr val="FFFFFF"/>
                </a:solidFill>
                <a:latin typeface="+mj-lt"/>
                <a:ea typeface="+mj-ea"/>
                <a:cs typeface="+mj-cs"/>
              </a:rPr>
              <a:t>CELLINI</a:t>
            </a:r>
            <a:br>
              <a:rPr lang="en-US" sz="6600" b="1" kern="1200" dirty="0">
                <a:solidFill>
                  <a:srgbClr val="FFFFFF"/>
                </a:solidFill>
                <a:latin typeface="+mj-lt"/>
                <a:ea typeface="+mj-ea"/>
                <a:cs typeface="+mj-cs"/>
              </a:rPr>
            </a:br>
            <a:endParaRPr lang="en-US" sz="6600" b="1" kern="1200" dirty="0">
              <a:solidFill>
                <a:srgbClr val="FFFFFF"/>
              </a:solidFill>
              <a:latin typeface="+mj-lt"/>
              <a:ea typeface="+mj-ea"/>
              <a:cs typeface="+mj-cs"/>
            </a:endParaRPr>
          </a:p>
        </p:txBody>
      </p:sp>
      <p:cxnSp>
        <p:nvCxnSpPr>
          <p:cNvPr id="75" name="Straight Connector 74">
            <a:extLst>
              <a:ext uri="{FF2B5EF4-FFF2-40B4-BE49-F238E27FC236}">
                <a16:creationId xmlns:a16="http://schemas.microsoft.com/office/drawing/2014/main" id="{CC94CBDB-A76C-499E-95AB-C0A049E315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53715" y="5443086"/>
            <a:ext cx="48006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16386" name="Picture 2">
            <a:extLst>
              <a:ext uri="{FF2B5EF4-FFF2-40B4-BE49-F238E27FC236}">
                <a16:creationId xmlns:a16="http://schemas.microsoft.com/office/drawing/2014/main" id="{B7F2A313-5BEE-4DDB-B673-097F32FA39C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43" r="1183" b="-2"/>
          <a:stretch/>
        </p:blipFill>
        <p:spPr bwMode="auto">
          <a:xfrm>
            <a:off x="238226" y="321733"/>
            <a:ext cx="3120339" cy="6214534"/>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a:extLst>
              <a:ext uri="{FF2B5EF4-FFF2-40B4-BE49-F238E27FC236}">
                <a16:creationId xmlns:a16="http://schemas.microsoft.com/office/drawing/2014/main" id="{1F7D7742-D0F9-4318-82D7-B0C17CFDF19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947" b="11088"/>
          <a:stretch/>
        </p:blipFill>
        <p:spPr bwMode="auto">
          <a:xfrm>
            <a:off x="3490722" y="299363"/>
            <a:ext cx="5412813" cy="3008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051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83</TotalTime>
  <Words>821</Words>
  <Application>Microsoft Office PowerPoint</Application>
  <PresentationFormat>Presentación en pantalla (4:3)</PresentationFormat>
  <Paragraphs>120</Paragraphs>
  <Slides>35</Slides>
  <Notes>0</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35</vt:i4>
      </vt:variant>
    </vt:vector>
  </HeadingPairs>
  <TitlesOfParts>
    <vt:vector size="45" baseType="lpstr">
      <vt:lpstr>Arial</vt:lpstr>
      <vt:lpstr>Arial MT</vt:lpstr>
      <vt:lpstr>Calibri</vt:lpstr>
      <vt:lpstr>Comic Sans MS</vt:lpstr>
      <vt:lpstr>Georgia</vt:lpstr>
      <vt:lpstr>Lucida Sans Unicode</vt:lpstr>
      <vt:lpstr>Times New Roman</vt:lpstr>
      <vt:lpstr>Tw Cen MT</vt:lpstr>
      <vt:lpstr>Verdana</vt:lpstr>
      <vt:lpstr>Office Theme</vt:lpstr>
      <vt:lpstr>Presentación de PowerPoint</vt:lpstr>
      <vt:lpstr>Renaissance</vt:lpstr>
      <vt:lpstr>Contrast to grimness of the  Middle Ages</vt:lpstr>
      <vt:lpstr>A Visual Metaphor of the Renaissance</vt:lpstr>
      <vt:lpstr>What was the Renaissance?</vt:lpstr>
      <vt:lpstr>Economic Foundations</vt:lpstr>
      <vt:lpstr>Main ideas</vt:lpstr>
      <vt:lpstr>Causes of the Italian  Renaissance </vt:lpstr>
      <vt:lpstr>Growth of the  Trade and  Commerce</vt:lpstr>
      <vt:lpstr>Presentación de PowerPoint</vt:lpstr>
      <vt:lpstr>Renaissance Art</vt:lpstr>
      <vt:lpstr>Effects of the Renaissance</vt:lpstr>
      <vt:lpstr>Presentación de PowerPoint</vt:lpstr>
      <vt:lpstr>Italy</vt:lpstr>
      <vt:lpstr>Renaissance</vt:lpstr>
      <vt:lpstr>Humanism</vt:lpstr>
      <vt:lpstr>Art and Literature</vt:lpstr>
      <vt:lpstr>Presentación de PowerPoint</vt:lpstr>
      <vt:lpstr>Presentación de PowerPoint</vt:lpstr>
      <vt:lpstr> STAGES</vt:lpstr>
      <vt:lpstr>TRECENTO</vt:lpstr>
      <vt:lpstr>GIOTTO</vt:lpstr>
      <vt:lpstr> QUATTROCENTO</vt:lpstr>
      <vt:lpstr> FRA  ANGELICO</vt:lpstr>
      <vt:lpstr>BOTTICELLI</vt:lpstr>
      <vt:lpstr>MASACCIO</vt:lpstr>
      <vt:lpstr>CINQUECENTO</vt:lpstr>
      <vt:lpstr>RAPHAEL SANZIO</vt:lpstr>
      <vt:lpstr>LEONARDO DA VINCI</vt:lpstr>
      <vt:lpstr>MICHELANGELO BUONARROTI</vt:lpstr>
      <vt:lpstr>TITIAN</vt:lpstr>
      <vt:lpstr>MANIERISM</vt:lpstr>
      <vt:lpstr>TINTORETTO</vt:lpstr>
      <vt:lpstr>VERONESE</vt:lpstr>
      <vt:lpstr>     CELLINI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cp:lastModifiedBy>Maria Sanz</cp:lastModifiedBy>
  <cp:revision>8</cp:revision>
  <dcterms:created xsi:type="dcterms:W3CDTF">2021-09-05T11:49:29Z</dcterms:created>
  <dcterms:modified xsi:type="dcterms:W3CDTF">2021-09-05T16:51:14Z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2016-05-26T00:00:00Z</vt:filetime>
  </property>
  <property fmtid="{D5CDD505-2E9C-101B-9397-08002B2CF9AE}" pid="3" name="Creator">
    <vt:lpwstr>pdftk 1.44 - www.pdftk.com</vt:lpwstr>
  </property>
  <property fmtid="{D5CDD505-2E9C-101B-9397-08002B2CF9AE}" pid="4" name="LastSaved">
    <vt:filetime>2021-09-05T00:00:00Z</vt:filetime>
  </property>
</Properties>
</file>