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67" r:id="rId2"/>
    <p:sldId id="268" r:id="rId3"/>
    <p:sldId id="256" r:id="rId4"/>
    <p:sldId id="257" r:id="rId5"/>
    <p:sldId id="266" r:id="rId6"/>
    <p:sldId id="259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47" autoAdjust="0"/>
    <p:restoredTop sz="90929"/>
  </p:normalViewPr>
  <p:slideViewPr>
    <p:cSldViewPr>
      <p:cViewPr varScale="1">
        <p:scale>
          <a:sx n="61" d="100"/>
          <a:sy n="61" d="100"/>
        </p:scale>
        <p:origin x="97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BDC67-31C9-4182-90CD-49B9941F9AFA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43867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9397-D76B-4BEC-8E3C-E341FB2AB282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78055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8A76-F733-4B75-AD0A-0D404CD980D2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94714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6258-2415-4C5F-B13B-680475196FEE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82284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3C60-1119-457D-BB4E-A24A9F25E316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55924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7A8D5-BE46-4392-A44D-E72D5D3821F8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734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0137-BE15-46AA-BBF8-D0163C8FE9E5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88113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36BF-18B9-42A6-971C-9E4944DF45AC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958095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1956-F999-4369-B9D9-E9C92CB95585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4836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4D03-4EC8-406D-A00A-241CE6E7731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9029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4D03-4EC8-406D-A00A-241CE6E7731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59807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4D03-4EC8-406D-A00A-241CE6E7731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8723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4D03-4EC8-406D-A00A-241CE6E7731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24134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4D03-4EC8-406D-A00A-241CE6E7731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702755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4D03-4EC8-406D-A00A-241CE6E7731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596125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093F-998A-458E-9A83-6BFD48FF0CC6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06550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6BC5-3678-4D30-9467-FAE96CBBA939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70649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E4D03-4EC8-406D-A00A-241CE6E7731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5790642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4656" y="476672"/>
            <a:ext cx="9001000" cy="5548302"/>
          </a:xfrm>
        </p:spPr>
        <p:txBody>
          <a:bodyPr/>
          <a:lstStyle/>
          <a:p>
            <a:pPr algn="ctr"/>
            <a:r>
              <a:rPr lang="es-ES" sz="5400" dirty="0" smtClean="0"/>
              <a:t/>
            </a:r>
            <a:br>
              <a:rPr lang="es-ES" sz="5400" dirty="0" smtClean="0"/>
            </a:br>
            <a:r>
              <a:rPr lang="es-ES" sz="5400" dirty="0"/>
              <a:t/>
            </a:r>
            <a:br>
              <a:rPr lang="es-ES" sz="5400" dirty="0"/>
            </a:br>
            <a:r>
              <a:rPr lang="es-ES" sz="5400" dirty="0" smtClean="0"/>
              <a:t/>
            </a:r>
            <a:br>
              <a:rPr lang="es-ES" sz="5400" dirty="0" smtClean="0"/>
            </a:br>
            <a:r>
              <a:rPr lang="es-ES" sz="5400" dirty="0" smtClean="0"/>
              <a:t>                                             </a:t>
            </a:r>
            <a:r>
              <a:rPr lang="es-ES" dirty="0" err="1" smtClean="0"/>
              <a:t>Economic</a:t>
            </a:r>
            <a:r>
              <a:rPr lang="es-ES" dirty="0" smtClean="0"/>
              <a:t>  </a:t>
            </a:r>
            <a:r>
              <a:rPr lang="es-ES" dirty="0" err="1" smtClean="0"/>
              <a:t>development</a:t>
            </a:r>
            <a:r>
              <a:rPr lang="es-ES" dirty="0" smtClean="0"/>
              <a:t>:</a:t>
            </a:r>
            <a:br>
              <a:rPr lang="es-ES" dirty="0" smtClean="0"/>
            </a:br>
            <a:r>
              <a:rPr lang="es-ES" dirty="0" err="1" smtClean="0"/>
              <a:t>MEDCs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versus</a:t>
            </a:r>
            <a:br>
              <a:rPr lang="es-ES" dirty="0" smtClean="0"/>
            </a:br>
            <a:r>
              <a:rPr lang="es-ES" dirty="0" err="1" smtClean="0"/>
              <a:t>LEDCs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7533456" cy="3255962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0007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KLCC_PetronasTower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61"/>
            <a:ext cx="4211960" cy="315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:KgKerinchi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45024"/>
            <a:ext cx="41148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575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altLang="es-ES" u="sng">
                <a:latin typeface="Comic Sans MS" panose="030F0702030302020204" pitchFamily="66" charset="0"/>
              </a:rPr>
              <a:t>What does this map show?</a:t>
            </a:r>
          </a:p>
        </p:txBody>
      </p:sp>
      <p:pic>
        <p:nvPicPr>
          <p:cNvPr id="4100" name="Picture 4" descr="GCSED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14413"/>
            <a:ext cx="5856288" cy="584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692275" y="1052513"/>
            <a:ext cx="6019800" cy="1800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752600" y="4495800"/>
            <a:ext cx="11430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419475" y="5029200"/>
            <a:ext cx="38862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s-ES">
              <a:latin typeface="Comic Sans MS" panose="030F0702030302020204" pitchFamily="66" charset="0"/>
            </a:endParaRPr>
          </a:p>
        </p:txBody>
      </p:sp>
      <p:pic>
        <p:nvPicPr>
          <p:cNvPr id="5124" name="Picture 4" descr="GCSED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246063"/>
            <a:ext cx="6378575" cy="636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GB" altLang="es-ES" u="sng">
                <a:latin typeface="Comic Sans MS" panose="030F0702030302020204" pitchFamily="66" charset="0"/>
              </a:rPr>
              <a:t>Key questions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en-GB" altLang="es-ES" sz="2800">
                <a:latin typeface="Comic Sans MS" panose="030F0702030302020204" pitchFamily="66" charset="0"/>
              </a:rPr>
              <a:t>What are the characteristics of MEDC’s and LEDC’s?</a:t>
            </a:r>
          </a:p>
          <a:p>
            <a:endParaRPr lang="en-GB" altLang="es-ES" sz="2800">
              <a:latin typeface="Comic Sans MS" panose="030F0702030302020204" pitchFamily="66" charset="0"/>
            </a:endParaRPr>
          </a:p>
          <a:p>
            <a:r>
              <a:rPr lang="en-GB" altLang="es-ES" sz="2800">
                <a:latin typeface="Comic Sans MS" panose="030F0702030302020204" pitchFamily="66" charset="0"/>
              </a:rPr>
              <a:t>How can countries be divided by the Brandt line?</a:t>
            </a:r>
          </a:p>
          <a:p>
            <a:endParaRPr lang="en-GB" altLang="es-ES" sz="2800">
              <a:latin typeface="Comic Sans MS" panose="030F0702030302020204" pitchFamily="66" charset="0"/>
            </a:endParaRPr>
          </a:p>
          <a:p>
            <a:r>
              <a:rPr lang="en-GB" altLang="es-ES" sz="2800">
                <a:latin typeface="Comic Sans MS" panose="030F0702030302020204" pitchFamily="66" charset="0"/>
              </a:rPr>
              <a:t>How relevant is the Brandt line compared to economic and composite maps of development?</a:t>
            </a:r>
          </a:p>
          <a:p>
            <a:endParaRPr lang="en-GB" altLang="es-ES" sz="2800">
              <a:latin typeface="Comic Sans MS" panose="030F0702030302020204" pitchFamily="66" charset="0"/>
            </a:endParaRPr>
          </a:p>
          <a:p>
            <a:endParaRPr lang="en-GB" altLang="es-ES" sz="28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068960"/>
            <a:ext cx="7772400" cy="1143000"/>
          </a:xfrm>
        </p:spPr>
        <p:txBody>
          <a:bodyPr/>
          <a:lstStyle/>
          <a:p>
            <a:r>
              <a:rPr lang="en-GB" altLang="es-ES" u="sng">
                <a:latin typeface="Comic Sans MS" panose="030F0702030302020204" pitchFamily="66" charset="0"/>
              </a:rPr>
              <a:t>How relevant is the Brandt line in the 21</a:t>
            </a:r>
            <a:r>
              <a:rPr lang="en-GB" altLang="es-ES" u="sng" baseline="30000">
                <a:latin typeface="Comic Sans MS" panose="030F0702030302020204" pitchFamily="66" charset="0"/>
              </a:rPr>
              <a:t>st</a:t>
            </a:r>
            <a:r>
              <a:rPr lang="en-GB" altLang="es-ES" u="sng">
                <a:latin typeface="Comic Sans MS" panose="030F0702030302020204" pitchFamily="66" charset="0"/>
              </a:rPr>
              <a:t> Century?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s-ES">
              <a:latin typeface="Comic Sans MS" panose="030F0702030302020204" pitchFamily="66" charset="0"/>
            </a:endParaRPr>
          </a:p>
        </p:txBody>
      </p:sp>
      <p:pic>
        <p:nvPicPr>
          <p:cNvPr id="12291" name="Picture 3" descr="GCSED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246063"/>
            <a:ext cx="6378575" cy="636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GB" altLang="es-ES" u="sng">
                <a:latin typeface="Comic Sans MS" panose="030F0702030302020204" pitchFamily="66" charset="0"/>
              </a:rPr>
              <a:t>Key questions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en-GB" altLang="es-ES" sz="2800">
                <a:latin typeface="Comic Sans MS" panose="030F0702030302020204" pitchFamily="66" charset="0"/>
              </a:rPr>
              <a:t>What are the characteristics of MEDC’s and LEDC’s?</a:t>
            </a:r>
          </a:p>
          <a:p>
            <a:endParaRPr lang="en-GB" altLang="es-ES" sz="2800">
              <a:latin typeface="Comic Sans MS" panose="030F0702030302020204" pitchFamily="66" charset="0"/>
            </a:endParaRPr>
          </a:p>
          <a:p>
            <a:r>
              <a:rPr lang="en-GB" altLang="es-ES" sz="2800">
                <a:latin typeface="Comic Sans MS" panose="030F0702030302020204" pitchFamily="66" charset="0"/>
              </a:rPr>
              <a:t>How can countries be divided by the Brandt line?</a:t>
            </a:r>
          </a:p>
          <a:p>
            <a:endParaRPr lang="en-GB" altLang="es-ES" sz="2800">
              <a:latin typeface="Comic Sans MS" panose="030F0702030302020204" pitchFamily="66" charset="0"/>
            </a:endParaRPr>
          </a:p>
          <a:p>
            <a:r>
              <a:rPr lang="en-GB" altLang="es-ES" sz="2800">
                <a:latin typeface="Comic Sans MS" panose="030F0702030302020204" pitchFamily="66" charset="0"/>
              </a:rPr>
              <a:t>How relevant is the Brandt line compared to economic and composite maps of development?</a:t>
            </a:r>
          </a:p>
          <a:p>
            <a:endParaRPr lang="en-GB" altLang="es-ES" sz="2800">
              <a:latin typeface="Comic Sans MS" panose="030F0702030302020204" pitchFamily="66" charset="0"/>
            </a:endParaRPr>
          </a:p>
          <a:p>
            <a:endParaRPr lang="en-GB" altLang="es-ES" sz="28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89</Words>
  <Application>Microsoft Office PowerPoint</Application>
  <PresentationFormat>Presentación en pantalla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Comic Sans MS</vt:lpstr>
      <vt:lpstr>Times New Roman</vt:lpstr>
      <vt:lpstr>Wingdings 3</vt:lpstr>
      <vt:lpstr>Ion</vt:lpstr>
      <vt:lpstr>                                                Economic  development: MEDCs versus LEDCs</vt:lpstr>
      <vt:lpstr>Presentación de PowerPoint</vt:lpstr>
      <vt:lpstr>What does this map show?</vt:lpstr>
      <vt:lpstr>Presentación de PowerPoint</vt:lpstr>
      <vt:lpstr>Key questions</vt:lpstr>
      <vt:lpstr>How relevant is the Brandt line in the 21st Century?</vt:lpstr>
      <vt:lpstr>Presentación de PowerPoint</vt:lpstr>
      <vt:lpstr>Key questions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2015-10-30T18:08:21Z</dcterms:created>
  <dcterms:modified xsi:type="dcterms:W3CDTF">2015-10-30T18:31:14Z</dcterms:modified>
</cp:coreProperties>
</file>