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31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12" autoAdjust="0"/>
    <p:restoredTop sz="94660"/>
  </p:normalViewPr>
  <p:slideViewPr>
    <p:cSldViewPr>
      <p:cViewPr varScale="1">
        <p:scale>
          <a:sx n="60" d="100"/>
          <a:sy n="60" d="100"/>
        </p:scale>
        <p:origin x="165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E6BCD1-4C22-42A7-A8E7-76DCB4A4B5AA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CCEB42DC-8B95-4DA3-9EBA-A4105C4FC47E}">
      <dgm:prSet phldrT="[Texto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_tradnl" sz="1600" b="1" dirty="0" err="1"/>
            <a:t>Agricultural</a:t>
          </a:r>
          <a:r>
            <a:rPr lang="es-ES_tradnl" sz="1600" b="1" dirty="0"/>
            <a:t> </a:t>
          </a:r>
          <a:r>
            <a:rPr lang="es-ES_tradnl" sz="1600" b="1" dirty="0" err="1"/>
            <a:t>space</a:t>
          </a:r>
          <a:endParaRPr lang="es-ES_tradnl" sz="1600" b="1" dirty="0"/>
        </a:p>
        <a:p>
          <a:r>
            <a:rPr lang="es-ES_tradnl" sz="1600" b="1" dirty="0" err="1"/>
            <a:t>Factors</a:t>
          </a:r>
          <a:endParaRPr lang="es-ES_tradnl" sz="1600" b="1" dirty="0"/>
        </a:p>
      </dgm:t>
    </dgm:pt>
    <dgm:pt modelId="{6E99B012-2B4A-49BB-8EB6-5EE76E6204D4}" type="parTrans" cxnId="{D9689347-1B39-4841-8D80-ED7A8437C3FB}">
      <dgm:prSet/>
      <dgm:spPr/>
      <dgm:t>
        <a:bodyPr/>
        <a:lstStyle/>
        <a:p>
          <a:endParaRPr lang="es-ES_tradnl" sz="1600" b="1"/>
        </a:p>
      </dgm:t>
    </dgm:pt>
    <dgm:pt modelId="{ED2D634B-7D76-48B0-AD6E-E00002B17A7F}" type="sibTrans" cxnId="{D9689347-1B39-4841-8D80-ED7A8437C3FB}">
      <dgm:prSet/>
      <dgm:spPr/>
      <dgm:t>
        <a:bodyPr/>
        <a:lstStyle/>
        <a:p>
          <a:endParaRPr lang="es-ES_tradnl" sz="1600" b="1"/>
        </a:p>
      </dgm:t>
    </dgm:pt>
    <dgm:pt modelId="{8024ECCF-BB99-4D2E-905C-2C00AFF0BF45}">
      <dgm:prSet phldrT="[Texto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_tradnl" sz="1600" b="1" dirty="0" err="1"/>
            <a:t>Phisical</a:t>
          </a:r>
          <a:r>
            <a:rPr lang="es-ES_tradnl" sz="1600" b="1" dirty="0"/>
            <a:t> </a:t>
          </a:r>
          <a:r>
            <a:rPr lang="es-ES_tradnl" sz="1600" b="1" dirty="0" err="1"/>
            <a:t>factors</a:t>
          </a:r>
          <a:endParaRPr lang="es-ES_tradnl" sz="1600" b="1" dirty="0"/>
        </a:p>
      </dgm:t>
    </dgm:pt>
    <dgm:pt modelId="{4BA5E866-0429-4422-84DF-5042701E7A71}" type="parTrans" cxnId="{123C5DF6-FDE3-416F-90AA-3E715849131F}">
      <dgm:prSet/>
      <dgm:spPr/>
      <dgm:t>
        <a:bodyPr/>
        <a:lstStyle/>
        <a:p>
          <a:endParaRPr lang="es-ES_tradnl" sz="1600" b="1"/>
        </a:p>
      </dgm:t>
    </dgm:pt>
    <dgm:pt modelId="{69CE1D1A-56D8-46C9-ACC5-94AC6D75269D}" type="sibTrans" cxnId="{123C5DF6-FDE3-416F-90AA-3E715849131F}">
      <dgm:prSet/>
      <dgm:spPr/>
      <dgm:t>
        <a:bodyPr/>
        <a:lstStyle/>
        <a:p>
          <a:endParaRPr lang="es-ES_tradnl" sz="1600" b="1"/>
        </a:p>
      </dgm:t>
    </dgm:pt>
    <dgm:pt modelId="{F30AC1A9-369F-4FC5-84B0-49EBF61058A1}">
      <dgm:prSet phldrT="[Texto]" custT="1"/>
      <dgm:spPr/>
      <dgm:t>
        <a:bodyPr/>
        <a:lstStyle/>
        <a:p>
          <a:r>
            <a:rPr lang="es-ES_tradnl" sz="1600" b="1" dirty="0"/>
            <a:t>Human </a:t>
          </a:r>
          <a:r>
            <a:rPr lang="es-ES_tradnl" sz="1600" b="1" dirty="0" err="1"/>
            <a:t>factors</a:t>
          </a:r>
          <a:endParaRPr lang="es-ES_tradnl" sz="1600" b="1" dirty="0"/>
        </a:p>
      </dgm:t>
    </dgm:pt>
    <dgm:pt modelId="{CF0EC990-49E5-40EA-BB38-A7C9BD4A0F5C}" type="parTrans" cxnId="{2464560E-6517-4587-95EA-2F1359F75AC9}">
      <dgm:prSet/>
      <dgm:spPr/>
      <dgm:t>
        <a:bodyPr/>
        <a:lstStyle/>
        <a:p>
          <a:endParaRPr lang="es-ES_tradnl" sz="1600" b="1"/>
        </a:p>
      </dgm:t>
    </dgm:pt>
    <dgm:pt modelId="{6C5E694D-F994-45D0-B472-2032A3114A03}" type="sibTrans" cxnId="{2464560E-6517-4587-95EA-2F1359F75AC9}">
      <dgm:prSet/>
      <dgm:spPr/>
      <dgm:t>
        <a:bodyPr/>
        <a:lstStyle/>
        <a:p>
          <a:endParaRPr lang="es-ES_tradnl" sz="1600" b="1"/>
        </a:p>
      </dgm:t>
    </dgm:pt>
    <dgm:pt modelId="{7DE6F9FD-BD0F-4CD5-A3FC-1CE51F3AC2F5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_tradnl" sz="1600" b="1" dirty="0" err="1"/>
            <a:t>Climate</a:t>
          </a:r>
          <a:r>
            <a:rPr lang="es-ES_tradnl" sz="1600" b="1" dirty="0"/>
            <a:t> </a:t>
          </a:r>
        </a:p>
      </dgm:t>
    </dgm:pt>
    <dgm:pt modelId="{632EDFF5-6A88-419E-847E-655E664A331A}" type="parTrans" cxnId="{38261F1B-B8AB-4CBC-AD59-40B9E1BAA4A2}">
      <dgm:prSet/>
      <dgm:spPr/>
      <dgm:t>
        <a:bodyPr/>
        <a:lstStyle/>
        <a:p>
          <a:endParaRPr lang="es-ES_tradnl" sz="1600" b="1"/>
        </a:p>
      </dgm:t>
    </dgm:pt>
    <dgm:pt modelId="{7D6DFE94-93CA-464A-A28A-1C4B27D7F770}" type="sibTrans" cxnId="{38261F1B-B8AB-4CBC-AD59-40B9E1BAA4A2}">
      <dgm:prSet/>
      <dgm:spPr/>
      <dgm:t>
        <a:bodyPr/>
        <a:lstStyle/>
        <a:p>
          <a:endParaRPr lang="es-ES_tradnl" sz="1600" b="1"/>
        </a:p>
      </dgm:t>
    </dgm:pt>
    <dgm:pt modelId="{8467B7AB-6D1A-41C0-AE53-F7213AF731D6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_tradnl" sz="1600" b="1" dirty="0" err="1"/>
            <a:t>Relief</a:t>
          </a:r>
          <a:endParaRPr lang="es-ES_tradnl" sz="1600" b="1" dirty="0"/>
        </a:p>
      </dgm:t>
    </dgm:pt>
    <dgm:pt modelId="{64C1DB62-962E-4A2D-8A9A-CADD85EEFB16}" type="parTrans" cxnId="{C7957052-4554-428B-A2C5-B046D7D277C2}">
      <dgm:prSet/>
      <dgm:spPr/>
      <dgm:t>
        <a:bodyPr/>
        <a:lstStyle/>
        <a:p>
          <a:endParaRPr lang="es-ES_tradnl" sz="1600" b="1"/>
        </a:p>
      </dgm:t>
    </dgm:pt>
    <dgm:pt modelId="{3EE1FC80-0665-4937-8D87-8BCD08EF21E6}" type="sibTrans" cxnId="{C7957052-4554-428B-A2C5-B046D7D277C2}">
      <dgm:prSet/>
      <dgm:spPr/>
      <dgm:t>
        <a:bodyPr/>
        <a:lstStyle/>
        <a:p>
          <a:endParaRPr lang="es-ES_tradnl" sz="1600" b="1"/>
        </a:p>
      </dgm:t>
    </dgm:pt>
    <dgm:pt modelId="{76B1E5BF-2686-4CE4-AFD0-2A55FA495E3E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_tradnl" sz="1600" b="1" dirty="0" err="1"/>
            <a:t>Soil</a:t>
          </a:r>
          <a:endParaRPr lang="es-ES_tradnl" sz="1600" b="1" dirty="0"/>
        </a:p>
      </dgm:t>
    </dgm:pt>
    <dgm:pt modelId="{AC4C7389-9D32-4CA7-B87C-6884DA2DCB09}" type="parTrans" cxnId="{0D2B1281-9C65-48D0-B419-5488448D6F8C}">
      <dgm:prSet/>
      <dgm:spPr/>
      <dgm:t>
        <a:bodyPr/>
        <a:lstStyle/>
        <a:p>
          <a:endParaRPr lang="es-ES_tradnl" sz="1600" b="1"/>
        </a:p>
      </dgm:t>
    </dgm:pt>
    <dgm:pt modelId="{C90251FC-E792-422F-A839-EB26AD8CBF0C}" type="sibTrans" cxnId="{0D2B1281-9C65-48D0-B419-5488448D6F8C}">
      <dgm:prSet/>
      <dgm:spPr/>
      <dgm:t>
        <a:bodyPr/>
        <a:lstStyle/>
        <a:p>
          <a:endParaRPr lang="es-ES_tradnl" sz="1600" b="1"/>
        </a:p>
      </dgm:t>
    </dgm:pt>
    <dgm:pt modelId="{0C354B05-186B-4C63-BEE0-F21AF4B0DE2D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_tradnl" sz="1600" b="1" dirty="0" err="1"/>
            <a:t>Vegetation</a:t>
          </a:r>
          <a:endParaRPr lang="es-ES_tradnl" sz="1600" b="1" dirty="0"/>
        </a:p>
      </dgm:t>
    </dgm:pt>
    <dgm:pt modelId="{1CBA4535-D66E-40FE-AA4B-124189A92E1A}" type="parTrans" cxnId="{EA4FDE47-E04F-4F84-BE5E-0998148B0516}">
      <dgm:prSet/>
      <dgm:spPr/>
      <dgm:t>
        <a:bodyPr/>
        <a:lstStyle/>
        <a:p>
          <a:endParaRPr lang="es-ES_tradnl" sz="1600" b="1"/>
        </a:p>
      </dgm:t>
    </dgm:pt>
    <dgm:pt modelId="{3614CF46-4A74-4F83-99FA-DA25C2295939}" type="sibTrans" cxnId="{EA4FDE47-E04F-4F84-BE5E-0998148B0516}">
      <dgm:prSet/>
      <dgm:spPr/>
      <dgm:t>
        <a:bodyPr/>
        <a:lstStyle/>
        <a:p>
          <a:endParaRPr lang="es-ES_tradnl" sz="1600" b="1"/>
        </a:p>
      </dgm:t>
    </dgm:pt>
    <dgm:pt modelId="{90E75336-515B-48C7-BBB5-21F1B3535B90}">
      <dgm:prSet custT="1"/>
      <dgm:spPr/>
      <dgm:t>
        <a:bodyPr/>
        <a:lstStyle/>
        <a:p>
          <a:r>
            <a:rPr lang="es-ES_tradnl" sz="1600" b="1" dirty="0" err="1"/>
            <a:t>Population</a:t>
          </a:r>
          <a:r>
            <a:rPr lang="es-ES_tradnl" sz="1600" b="1" dirty="0"/>
            <a:t> </a:t>
          </a:r>
          <a:r>
            <a:rPr lang="es-ES_tradnl" sz="1600" b="1" dirty="0" err="1"/>
            <a:t>growth</a:t>
          </a:r>
          <a:endParaRPr lang="es-ES_tradnl" sz="1600" b="1" dirty="0"/>
        </a:p>
      </dgm:t>
    </dgm:pt>
    <dgm:pt modelId="{838040EC-BA88-495C-9F74-B39C5E69D548}" type="parTrans" cxnId="{D28B3D49-0696-46C7-9AF8-28B0A3251458}">
      <dgm:prSet/>
      <dgm:spPr/>
      <dgm:t>
        <a:bodyPr/>
        <a:lstStyle/>
        <a:p>
          <a:endParaRPr lang="es-ES_tradnl" sz="1600" b="1"/>
        </a:p>
      </dgm:t>
    </dgm:pt>
    <dgm:pt modelId="{B83766D3-8A02-44E2-BFF7-69F8FF28C7BF}" type="sibTrans" cxnId="{D28B3D49-0696-46C7-9AF8-28B0A3251458}">
      <dgm:prSet/>
      <dgm:spPr/>
      <dgm:t>
        <a:bodyPr/>
        <a:lstStyle/>
        <a:p>
          <a:endParaRPr lang="es-ES_tradnl" sz="1600" b="1"/>
        </a:p>
      </dgm:t>
    </dgm:pt>
    <dgm:pt modelId="{E14A3CE5-F58A-44AA-9DF6-BBBB6C5FF8B5}">
      <dgm:prSet custT="1"/>
      <dgm:spPr/>
      <dgm:t>
        <a:bodyPr/>
        <a:lstStyle/>
        <a:p>
          <a:r>
            <a:rPr lang="es-ES_tradnl" sz="1600" b="1" dirty="0" err="1"/>
            <a:t>Economic</a:t>
          </a:r>
          <a:r>
            <a:rPr lang="es-ES_tradnl" sz="1600" b="1" dirty="0"/>
            <a:t> and </a:t>
          </a:r>
          <a:r>
            <a:rPr lang="es-ES_tradnl" sz="1600" b="1" dirty="0" err="1"/>
            <a:t>technological</a:t>
          </a:r>
          <a:r>
            <a:rPr lang="es-ES_tradnl" sz="1600" b="1" dirty="0"/>
            <a:t> </a:t>
          </a:r>
          <a:r>
            <a:rPr lang="es-ES_tradnl" sz="1600" b="1" dirty="0" err="1"/>
            <a:t>donditions</a:t>
          </a:r>
          <a:endParaRPr lang="es-ES_tradnl" sz="1600" b="1" dirty="0"/>
        </a:p>
      </dgm:t>
    </dgm:pt>
    <dgm:pt modelId="{93E926F7-2CBD-4C77-97C2-1C9B5241608D}" type="parTrans" cxnId="{6ECC5652-4141-4005-872C-36DDA4F34415}">
      <dgm:prSet/>
      <dgm:spPr/>
      <dgm:t>
        <a:bodyPr/>
        <a:lstStyle/>
        <a:p>
          <a:endParaRPr lang="es-ES_tradnl" sz="1600" b="1"/>
        </a:p>
      </dgm:t>
    </dgm:pt>
    <dgm:pt modelId="{48269F42-4035-4F57-A57E-E0D4ED945BA4}" type="sibTrans" cxnId="{6ECC5652-4141-4005-872C-36DDA4F34415}">
      <dgm:prSet/>
      <dgm:spPr/>
      <dgm:t>
        <a:bodyPr/>
        <a:lstStyle/>
        <a:p>
          <a:endParaRPr lang="es-ES_tradnl" sz="1600" b="1"/>
        </a:p>
      </dgm:t>
    </dgm:pt>
    <dgm:pt modelId="{DA5E4738-1C91-4C29-8B86-1067CFAD0118}">
      <dgm:prSet custT="1"/>
      <dgm:spPr/>
      <dgm:t>
        <a:bodyPr/>
        <a:lstStyle/>
        <a:p>
          <a:r>
            <a:rPr lang="es-ES_tradnl" sz="1600" b="1" dirty="0" err="1"/>
            <a:t>Land</a:t>
          </a:r>
          <a:r>
            <a:rPr lang="es-ES_tradnl" sz="1600" b="1" dirty="0"/>
            <a:t> </a:t>
          </a:r>
          <a:r>
            <a:rPr lang="es-ES_tradnl" sz="1600" b="1" dirty="0" err="1"/>
            <a:t>ownership</a:t>
          </a:r>
          <a:endParaRPr lang="es-ES_tradnl" sz="1600" b="1" dirty="0"/>
        </a:p>
      </dgm:t>
    </dgm:pt>
    <dgm:pt modelId="{38147332-FCB3-4FDD-9C90-B58B8395E901}" type="parTrans" cxnId="{DBFFDBA0-AC13-48F5-B024-E394EECF076F}">
      <dgm:prSet/>
      <dgm:spPr/>
      <dgm:t>
        <a:bodyPr/>
        <a:lstStyle/>
        <a:p>
          <a:endParaRPr lang="es-ES_tradnl" sz="1600" b="1"/>
        </a:p>
      </dgm:t>
    </dgm:pt>
    <dgm:pt modelId="{CA6889A2-DB83-4A52-8C9F-10CB7F4D37CF}" type="sibTrans" cxnId="{DBFFDBA0-AC13-48F5-B024-E394EECF076F}">
      <dgm:prSet/>
      <dgm:spPr/>
      <dgm:t>
        <a:bodyPr/>
        <a:lstStyle/>
        <a:p>
          <a:endParaRPr lang="es-ES_tradnl" sz="1600" b="1"/>
        </a:p>
      </dgm:t>
    </dgm:pt>
    <dgm:pt modelId="{1BF416C4-2EF5-4F65-ADD0-1BE7E78FA843}">
      <dgm:prSet custT="1"/>
      <dgm:spPr/>
      <dgm:t>
        <a:bodyPr/>
        <a:lstStyle/>
        <a:p>
          <a:r>
            <a:rPr lang="es-ES_tradnl" sz="1600" b="1" dirty="0" err="1"/>
            <a:t>Farm</a:t>
          </a:r>
          <a:r>
            <a:rPr lang="es-ES_tradnl" sz="1600" b="1" dirty="0"/>
            <a:t> </a:t>
          </a:r>
          <a:r>
            <a:rPr lang="es-ES_tradnl" sz="1600" b="1" dirty="0" err="1"/>
            <a:t>size</a:t>
          </a:r>
          <a:endParaRPr lang="es-ES_tradnl" sz="1600" b="1" dirty="0"/>
        </a:p>
      </dgm:t>
    </dgm:pt>
    <dgm:pt modelId="{EA1E2605-01E3-478F-939B-2F36EF8704E4}" type="parTrans" cxnId="{E1004105-22D3-4CC1-990D-F1D4A0FAC5CA}">
      <dgm:prSet/>
      <dgm:spPr/>
      <dgm:t>
        <a:bodyPr/>
        <a:lstStyle/>
        <a:p>
          <a:endParaRPr lang="es-ES_tradnl" sz="1600" b="1"/>
        </a:p>
      </dgm:t>
    </dgm:pt>
    <dgm:pt modelId="{6CFE2823-9FDB-4A2B-9BCA-D7E80803A02F}" type="sibTrans" cxnId="{E1004105-22D3-4CC1-990D-F1D4A0FAC5CA}">
      <dgm:prSet/>
      <dgm:spPr/>
      <dgm:t>
        <a:bodyPr/>
        <a:lstStyle/>
        <a:p>
          <a:endParaRPr lang="es-ES_tradnl" sz="1600" b="1"/>
        </a:p>
      </dgm:t>
    </dgm:pt>
    <dgm:pt modelId="{E031C458-12B1-472E-BEED-B444A1255787}">
      <dgm:prSet custT="1"/>
      <dgm:spPr/>
      <dgm:t>
        <a:bodyPr/>
        <a:lstStyle/>
        <a:p>
          <a:r>
            <a:rPr lang="es-ES_tradnl" sz="1600" b="1" dirty="0" err="1"/>
            <a:t>Agricultural</a:t>
          </a:r>
          <a:r>
            <a:rPr lang="es-ES_tradnl" sz="1600" b="1" dirty="0"/>
            <a:t> </a:t>
          </a:r>
          <a:r>
            <a:rPr lang="es-ES_tradnl" sz="1600" b="1" dirty="0" err="1"/>
            <a:t>policy</a:t>
          </a:r>
          <a:endParaRPr lang="es-ES_tradnl" sz="1600" b="1" dirty="0"/>
        </a:p>
      </dgm:t>
    </dgm:pt>
    <dgm:pt modelId="{871C4802-A64B-421F-B56D-C5A4FAE77B7F}" type="parTrans" cxnId="{D579D9AF-DDCB-4793-AA69-89176E94DF7C}">
      <dgm:prSet/>
      <dgm:spPr/>
      <dgm:t>
        <a:bodyPr/>
        <a:lstStyle/>
        <a:p>
          <a:endParaRPr lang="es-ES_tradnl" sz="1600" b="1"/>
        </a:p>
      </dgm:t>
    </dgm:pt>
    <dgm:pt modelId="{99EFFFEA-2050-4E8D-9902-034933DC4944}" type="sibTrans" cxnId="{D579D9AF-DDCB-4793-AA69-89176E94DF7C}">
      <dgm:prSet/>
      <dgm:spPr/>
      <dgm:t>
        <a:bodyPr/>
        <a:lstStyle/>
        <a:p>
          <a:endParaRPr lang="es-ES_tradnl" sz="1600" b="1"/>
        </a:p>
      </dgm:t>
    </dgm:pt>
    <dgm:pt modelId="{6B34BF11-9FC1-4310-B0EA-B379772A7451}">
      <dgm:prSet custT="1"/>
      <dgm:spPr/>
      <dgm:t>
        <a:bodyPr/>
        <a:lstStyle/>
        <a:p>
          <a:r>
            <a:rPr lang="es-ES_tradnl" sz="1600" b="1" dirty="0" err="1"/>
            <a:t>Customs</a:t>
          </a:r>
          <a:endParaRPr lang="es-ES_tradnl" sz="1600" b="1" dirty="0"/>
        </a:p>
      </dgm:t>
    </dgm:pt>
    <dgm:pt modelId="{A2DAC0B4-C103-4886-A122-15AE0537AE56}" type="parTrans" cxnId="{BF63E89F-13CE-4E58-803D-2EA5E2226190}">
      <dgm:prSet/>
      <dgm:spPr/>
      <dgm:t>
        <a:bodyPr/>
        <a:lstStyle/>
        <a:p>
          <a:endParaRPr lang="es-ES_tradnl" sz="1600" b="1"/>
        </a:p>
      </dgm:t>
    </dgm:pt>
    <dgm:pt modelId="{8D0F964D-834E-453D-AA07-834329C673F7}" type="sibTrans" cxnId="{BF63E89F-13CE-4E58-803D-2EA5E2226190}">
      <dgm:prSet/>
      <dgm:spPr/>
      <dgm:t>
        <a:bodyPr/>
        <a:lstStyle/>
        <a:p>
          <a:endParaRPr lang="es-ES_tradnl" sz="1600" b="1"/>
        </a:p>
      </dgm:t>
    </dgm:pt>
    <dgm:pt modelId="{F8FDB003-A08E-42E0-BC80-BDAE59543551}" type="pres">
      <dgm:prSet presAssocID="{C5E6BCD1-4C22-42A7-A8E7-76DCB4A4B5A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6EC4FF6-F496-4AE6-94CB-871CEC86A3D2}" type="pres">
      <dgm:prSet presAssocID="{CCEB42DC-8B95-4DA3-9EBA-A4105C4FC47E}" presName="hierRoot1" presStyleCnt="0">
        <dgm:presLayoutVars>
          <dgm:hierBranch val="init"/>
        </dgm:presLayoutVars>
      </dgm:prSet>
      <dgm:spPr/>
    </dgm:pt>
    <dgm:pt modelId="{CDF9F5FB-D358-4784-8F2D-8CBE1FE349C1}" type="pres">
      <dgm:prSet presAssocID="{CCEB42DC-8B95-4DA3-9EBA-A4105C4FC47E}" presName="rootComposite1" presStyleCnt="0"/>
      <dgm:spPr/>
    </dgm:pt>
    <dgm:pt modelId="{90D77A1A-30E6-414D-AF8B-BBDABC00E09E}" type="pres">
      <dgm:prSet presAssocID="{CCEB42DC-8B95-4DA3-9EBA-A4105C4FC47E}" presName="rootText1" presStyleLbl="node0" presStyleIdx="0" presStyleCnt="1" custScaleX="128347" custScaleY="216018">
        <dgm:presLayoutVars>
          <dgm:chPref val="3"/>
        </dgm:presLayoutVars>
      </dgm:prSet>
      <dgm:spPr/>
    </dgm:pt>
    <dgm:pt modelId="{31B4E59F-733F-4F6D-8920-166EF2EF4986}" type="pres">
      <dgm:prSet presAssocID="{CCEB42DC-8B95-4DA3-9EBA-A4105C4FC47E}" presName="rootConnector1" presStyleLbl="node1" presStyleIdx="0" presStyleCnt="0"/>
      <dgm:spPr/>
    </dgm:pt>
    <dgm:pt modelId="{6FE5BFAC-0671-4FB1-B97C-06348D0E3816}" type="pres">
      <dgm:prSet presAssocID="{CCEB42DC-8B95-4DA3-9EBA-A4105C4FC47E}" presName="hierChild2" presStyleCnt="0"/>
      <dgm:spPr/>
    </dgm:pt>
    <dgm:pt modelId="{6F491AA1-4D77-4251-BB14-071646629600}" type="pres">
      <dgm:prSet presAssocID="{4BA5E866-0429-4422-84DF-5042701E7A71}" presName="Name64" presStyleLbl="parChTrans1D2" presStyleIdx="0" presStyleCnt="2"/>
      <dgm:spPr/>
    </dgm:pt>
    <dgm:pt modelId="{22B6758A-C185-4B75-969B-4CFA485DACB7}" type="pres">
      <dgm:prSet presAssocID="{8024ECCF-BB99-4D2E-905C-2C00AFF0BF45}" presName="hierRoot2" presStyleCnt="0">
        <dgm:presLayoutVars>
          <dgm:hierBranch val="init"/>
        </dgm:presLayoutVars>
      </dgm:prSet>
      <dgm:spPr/>
    </dgm:pt>
    <dgm:pt modelId="{17A90805-569E-4F03-9812-D86984DFF2F3}" type="pres">
      <dgm:prSet presAssocID="{8024ECCF-BB99-4D2E-905C-2C00AFF0BF45}" presName="rootComposite" presStyleCnt="0"/>
      <dgm:spPr/>
    </dgm:pt>
    <dgm:pt modelId="{35EA424A-F1BC-49D4-AF06-A47033211852}" type="pres">
      <dgm:prSet presAssocID="{8024ECCF-BB99-4D2E-905C-2C00AFF0BF45}" presName="rootText" presStyleLbl="node2" presStyleIdx="0" presStyleCnt="2">
        <dgm:presLayoutVars>
          <dgm:chPref val="3"/>
        </dgm:presLayoutVars>
      </dgm:prSet>
      <dgm:spPr/>
    </dgm:pt>
    <dgm:pt modelId="{AB067F58-DAEE-4F48-ABD7-3D631C45FDA6}" type="pres">
      <dgm:prSet presAssocID="{8024ECCF-BB99-4D2E-905C-2C00AFF0BF45}" presName="rootConnector" presStyleLbl="node2" presStyleIdx="0" presStyleCnt="2"/>
      <dgm:spPr/>
    </dgm:pt>
    <dgm:pt modelId="{B0D1DBC4-54FD-42B2-A2AD-E0DE5AA7F3BF}" type="pres">
      <dgm:prSet presAssocID="{8024ECCF-BB99-4D2E-905C-2C00AFF0BF45}" presName="hierChild4" presStyleCnt="0"/>
      <dgm:spPr/>
    </dgm:pt>
    <dgm:pt modelId="{D25ADBBB-08AC-4C96-AE3F-B472C697A9F1}" type="pres">
      <dgm:prSet presAssocID="{632EDFF5-6A88-419E-847E-655E664A331A}" presName="Name64" presStyleLbl="parChTrans1D3" presStyleIdx="0" presStyleCnt="10"/>
      <dgm:spPr/>
    </dgm:pt>
    <dgm:pt modelId="{1CE27E93-E73B-4F63-9C3C-98556FBF0607}" type="pres">
      <dgm:prSet presAssocID="{7DE6F9FD-BD0F-4CD5-A3FC-1CE51F3AC2F5}" presName="hierRoot2" presStyleCnt="0">
        <dgm:presLayoutVars>
          <dgm:hierBranch val="init"/>
        </dgm:presLayoutVars>
      </dgm:prSet>
      <dgm:spPr/>
    </dgm:pt>
    <dgm:pt modelId="{62548343-4511-4639-8FE2-6CF31BAE89D4}" type="pres">
      <dgm:prSet presAssocID="{7DE6F9FD-BD0F-4CD5-A3FC-1CE51F3AC2F5}" presName="rootComposite" presStyleCnt="0"/>
      <dgm:spPr/>
    </dgm:pt>
    <dgm:pt modelId="{75C3FE2B-74B9-43AC-9BC4-7FE8DCA76350}" type="pres">
      <dgm:prSet presAssocID="{7DE6F9FD-BD0F-4CD5-A3FC-1CE51F3AC2F5}" presName="rootText" presStyleLbl="node3" presStyleIdx="0" presStyleCnt="10">
        <dgm:presLayoutVars>
          <dgm:chPref val="3"/>
        </dgm:presLayoutVars>
      </dgm:prSet>
      <dgm:spPr/>
    </dgm:pt>
    <dgm:pt modelId="{7241B055-E23A-4D7D-8CBB-8E61832BEFF3}" type="pres">
      <dgm:prSet presAssocID="{7DE6F9FD-BD0F-4CD5-A3FC-1CE51F3AC2F5}" presName="rootConnector" presStyleLbl="node3" presStyleIdx="0" presStyleCnt="10"/>
      <dgm:spPr/>
    </dgm:pt>
    <dgm:pt modelId="{400122E1-56E4-4121-8948-5D61BA639458}" type="pres">
      <dgm:prSet presAssocID="{7DE6F9FD-BD0F-4CD5-A3FC-1CE51F3AC2F5}" presName="hierChild4" presStyleCnt="0"/>
      <dgm:spPr/>
    </dgm:pt>
    <dgm:pt modelId="{BCDAEBB3-3239-4A23-8940-9F0E2860E7FE}" type="pres">
      <dgm:prSet presAssocID="{7DE6F9FD-BD0F-4CD5-A3FC-1CE51F3AC2F5}" presName="hierChild5" presStyleCnt="0"/>
      <dgm:spPr/>
    </dgm:pt>
    <dgm:pt modelId="{B47ADA53-9388-4568-8F2E-6A2952D10AC8}" type="pres">
      <dgm:prSet presAssocID="{64C1DB62-962E-4A2D-8A9A-CADD85EEFB16}" presName="Name64" presStyleLbl="parChTrans1D3" presStyleIdx="1" presStyleCnt="10"/>
      <dgm:spPr/>
    </dgm:pt>
    <dgm:pt modelId="{2D8E1D8C-D16E-4582-818D-100FBCC19184}" type="pres">
      <dgm:prSet presAssocID="{8467B7AB-6D1A-41C0-AE53-F7213AF731D6}" presName="hierRoot2" presStyleCnt="0">
        <dgm:presLayoutVars>
          <dgm:hierBranch val="init"/>
        </dgm:presLayoutVars>
      </dgm:prSet>
      <dgm:spPr/>
    </dgm:pt>
    <dgm:pt modelId="{701F4E24-F91B-4736-A31B-F9A5B38E4370}" type="pres">
      <dgm:prSet presAssocID="{8467B7AB-6D1A-41C0-AE53-F7213AF731D6}" presName="rootComposite" presStyleCnt="0"/>
      <dgm:spPr/>
    </dgm:pt>
    <dgm:pt modelId="{B712FD3F-959D-4C05-A59C-6C95837EF0A0}" type="pres">
      <dgm:prSet presAssocID="{8467B7AB-6D1A-41C0-AE53-F7213AF731D6}" presName="rootText" presStyleLbl="node3" presStyleIdx="1" presStyleCnt="10">
        <dgm:presLayoutVars>
          <dgm:chPref val="3"/>
        </dgm:presLayoutVars>
      </dgm:prSet>
      <dgm:spPr/>
    </dgm:pt>
    <dgm:pt modelId="{4DFFB4D3-BDE9-4E52-B6B8-FC57A8241D30}" type="pres">
      <dgm:prSet presAssocID="{8467B7AB-6D1A-41C0-AE53-F7213AF731D6}" presName="rootConnector" presStyleLbl="node3" presStyleIdx="1" presStyleCnt="10"/>
      <dgm:spPr/>
    </dgm:pt>
    <dgm:pt modelId="{4A3E6C53-B220-41CE-845B-1F216A87024A}" type="pres">
      <dgm:prSet presAssocID="{8467B7AB-6D1A-41C0-AE53-F7213AF731D6}" presName="hierChild4" presStyleCnt="0"/>
      <dgm:spPr/>
    </dgm:pt>
    <dgm:pt modelId="{6734970E-445C-4D0B-BDAA-10DAF51EDA01}" type="pres">
      <dgm:prSet presAssocID="{8467B7AB-6D1A-41C0-AE53-F7213AF731D6}" presName="hierChild5" presStyleCnt="0"/>
      <dgm:spPr/>
    </dgm:pt>
    <dgm:pt modelId="{9D01980E-8B56-487F-8FCB-FECF6D1F3984}" type="pres">
      <dgm:prSet presAssocID="{AC4C7389-9D32-4CA7-B87C-6884DA2DCB09}" presName="Name64" presStyleLbl="parChTrans1D3" presStyleIdx="2" presStyleCnt="10"/>
      <dgm:spPr/>
    </dgm:pt>
    <dgm:pt modelId="{7CEBF255-AF2F-450E-A554-B85B316D442B}" type="pres">
      <dgm:prSet presAssocID="{76B1E5BF-2686-4CE4-AFD0-2A55FA495E3E}" presName="hierRoot2" presStyleCnt="0">
        <dgm:presLayoutVars>
          <dgm:hierBranch val="init"/>
        </dgm:presLayoutVars>
      </dgm:prSet>
      <dgm:spPr/>
    </dgm:pt>
    <dgm:pt modelId="{40ADC28C-C67F-45FD-9FFC-BE483DC3D636}" type="pres">
      <dgm:prSet presAssocID="{76B1E5BF-2686-4CE4-AFD0-2A55FA495E3E}" presName="rootComposite" presStyleCnt="0"/>
      <dgm:spPr/>
    </dgm:pt>
    <dgm:pt modelId="{085BE0F1-BCC6-4DE6-9FB3-3E600687629E}" type="pres">
      <dgm:prSet presAssocID="{76B1E5BF-2686-4CE4-AFD0-2A55FA495E3E}" presName="rootText" presStyleLbl="node3" presStyleIdx="2" presStyleCnt="10">
        <dgm:presLayoutVars>
          <dgm:chPref val="3"/>
        </dgm:presLayoutVars>
      </dgm:prSet>
      <dgm:spPr/>
    </dgm:pt>
    <dgm:pt modelId="{3AD4F531-9BA4-4542-A7F5-9802F525E263}" type="pres">
      <dgm:prSet presAssocID="{76B1E5BF-2686-4CE4-AFD0-2A55FA495E3E}" presName="rootConnector" presStyleLbl="node3" presStyleIdx="2" presStyleCnt="10"/>
      <dgm:spPr/>
    </dgm:pt>
    <dgm:pt modelId="{3693A5C0-072B-4780-ADCF-EE346BAEDE90}" type="pres">
      <dgm:prSet presAssocID="{76B1E5BF-2686-4CE4-AFD0-2A55FA495E3E}" presName="hierChild4" presStyleCnt="0"/>
      <dgm:spPr/>
    </dgm:pt>
    <dgm:pt modelId="{002D4900-7E40-4EF9-B9FE-120428195335}" type="pres">
      <dgm:prSet presAssocID="{76B1E5BF-2686-4CE4-AFD0-2A55FA495E3E}" presName="hierChild5" presStyleCnt="0"/>
      <dgm:spPr/>
    </dgm:pt>
    <dgm:pt modelId="{E7C151EF-BF3A-4FF6-A745-F930C0E2109A}" type="pres">
      <dgm:prSet presAssocID="{1CBA4535-D66E-40FE-AA4B-124189A92E1A}" presName="Name64" presStyleLbl="parChTrans1D3" presStyleIdx="3" presStyleCnt="10"/>
      <dgm:spPr/>
    </dgm:pt>
    <dgm:pt modelId="{4642F12A-3417-4F65-BB19-870A7385C6D9}" type="pres">
      <dgm:prSet presAssocID="{0C354B05-186B-4C63-BEE0-F21AF4B0DE2D}" presName="hierRoot2" presStyleCnt="0">
        <dgm:presLayoutVars>
          <dgm:hierBranch val="init"/>
        </dgm:presLayoutVars>
      </dgm:prSet>
      <dgm:spPr/>
    </dgm:pt>
    <dgm:pt modelId="{FDC238B2-6597-4AA3-8C7E-1E4E0758A3CE}" type="pres">
      <dgm:prSet presAssocID="{0C354B05-186B-4C63-BEE0-F21AF4B0DE2D}" presName="rootComposite" presStyleCnt="0"/>
      <dgm:spPr/>
    </dgm:pt>
    <dgm:pt modelId="{3BF24AE8-ADDF-410A-8C73-28540FE61A4C}" type="pres">
      <dgm:prSet presAssocID="{0C354B05-186B-4C63-BEE0-F21AF4B0DE2D}" presName="rootText" presStyleLbl="node3" presStyleIdx="3" presStyleCnt="10">
        <dgm:presLayoutVars>
          <dgm:chPref val="3"/>
        </dgm:presLayoutVars>
      </dgm:prSet>
      <dgm:spPr/>
    </dgm:pt>
    <dgm:pt modelId="{888C6E3E-8D28-49FD-82C6-7CC84B94119F}" type="pres">
      <dgm:prSet presAssocID="{0C354B05-186B-4C63-BEE0-F21AF4B0DE2D}" presName="rootConnector" presStyleLbl="node3" presStyleIdx="3" presStyleCnt="10"/>
      <dgm:spPr/>
    </dgm:pt>
    <dgm:pt modelId="{26886332-9051-49BD-804E-0015C061A643}" type="pres">
      <dgm:prSet presAssocID="{0C354B05-186B-4C63-BEE0-F21AF4B0DE2D}" presName="hierChild4" presStyleCnt="0"/>
      <dgm:spPr/>
    </dgm:pt>
    <dgm:pt modelId="{162551D0-8FDE-4378-9C5A-13B62192D99A}" type="pres">
      <dgm:prSet presAssocID="{0C354B05-186B-4C63-BEE0-F21AF4B0DE2D}" presName="hierChild5" presStyleCnt="0"/>
      <dgm:spPr/>
    </dgm:pt>
    <dgm:pt modelId="{E25DFA23-14C7-4BC8-A55D-853124F9E866}" type="pres">
      <dgm:prSet presAssocID="{8024ECCF-BB99-4D2E-905C-2C00AFF0BF45}" presName="hierChild5" presStyleCnt="0"/>
      <dgm:spPr/>
    </dgm:pt>
    <dgm:pt modelId="{CE0DF7BF-D634-404A-9C7D-45E2EB8F5385}" type="pres">
      <dgm:prSet presAssocID="{CF0EC990-49E5-40EA-BB38-A7C9BD4A0F5C}" presName="Name64" presStyleLbl="parChTrans1D2" presStyleIdx="1" presStyleCnt="2"/>
      <dgm:spPr/>
    </dgm:pt>
    <dgm:pt modelId="{780DC948-83E2-4A3F-9250-077E8A92C6AC}" type="pres">
      <dgm:prSet presAssocID="{F30AC1A9-369F-4FC5-84B0-49EBF61058A1}" presName="hierRoot2" presStyleCnt="0">
        <dgm:presLayoutVars>
          <dgm:hierBranch val="init"/>
        </dgm:presLayoutVars>
      </dgm:prSet>
      <dgm:spPr/>
    </dgm:pt>
    <dgm:pt modelId="{C6EC8D6E-6313-4163-8716-484D812DB8A9}" type="pres">
      <dgm:prSet presAssocID="{F30AC1A9-369F-4FC5-84B0-49EBF61058A1}" presName="rootComposite" presStyleCnt="0"/>
      <dgm:spPr/>
    </dgm:pt>
    <dgm:pt modelId="{98049D31-B94D-4085-907F-B0D881AB3E97}" type="pres">
      <dgm:prSet presAssocID="{F30AC1A9-369F-4FC5-84B0-49EBF61058A1}" presName="rootText" presStyleLbl="node2" presStyleIdx="1" presStyleCnt="2">
        <dgm:presLayoutVars>
          <dgm:chPref val="3"/>
        </dgm:presLayoutVars>
      </dgm:prSet>
      <dgm:spPr/>
    </dgm:pt>
    <dgm:pt modelId="{1F5620F7-C784-4B01-8E90-F389A5FD45D1}" type="pres">
      <dgm:prSet presAssocID="{F30AC1A9-369F-4FC5-84B0-49EBF61058A1}" presName="rootConnector" presStyleLbl="node2" presStyleIdx="1" presStyleCnt="2"/>
      <dgm:spPr/>
    </dgm:pt>
    <dgm:pt modelId="{6BFD13FD-543F-49E5-9E56-0C8C179451CF}" type="pres">
      <dgm:prSet presAssocID="{F30AC1A9-369F-4FC5-84B0-49EBF61058A1}" presName="hierChild4" presStyleCnt="0"/>
      <dgm:spPr/>
    </dgm:pt>
    <dgm:pt modelId="{C44B527D-9D8F-4EA5-9669-AD53F0D9BD0F}" type="pres">
      <dgm:prSet presAssocID="{838040EC-BA88-495C-9F74-B39C5E69D548}" presName="Name64" presStyleLbl="parChTrans1D3" presStyleIdx="4" presStyleCnt="10"/>
      <dgm:spPr/>
    </dgm:pt>
    <dgm:pt modelId="{DE8E4F6D-AE94-490C-A5CF-159BEEC31F40}" type="pres">
      <dgm:prSet presAssocID="{90E75336-515B-48C7-BBB5-21F1B3535B90}" presName="hierRoot2" presStyleCnt="0">
        <dgm:presLayoutVars>
          <dgm:hierBranch val="init"/>
        </dgm:presLayoutVars>
      </dgm:prSet>
      <dgm:spPr/>
    </dgm:pt>
    <dgm:pt modelId="{3CAD12C3-6CA7-495C-BC93-F99A3D3845A0}" type="pres">
      <dgm:prSet presAssocID="{90E75336-515B-48C7-BBB5-21F1B3535B90}" presName="rootComposite" presStyleCnt="0"/>
      <dgm:spPr/>
    </dgm:pt>
    <dgm:pt modelId="{FDE2044C-3927-4FF6-B81B-69F4027C8B02}" type="pres">
      <dgm:prSet presAssocID="{90E75336-515B-48C7-BBB5-21F1B3535B90}" presName="rootText" presStyleLbl="node3" presStyleIdx="4" presStyleCnt="10" custScaleX="200597">
        <dgm:presLayoutVars>
          <dgm:chPref val="3"/>
        </dgm:presLayoutVars>
      </dgm:prSet>
      <dgm:spPr/>
    </dgm:pt>
    <dgm:pt modelId="{25B5C84E-595D-4727-9E2A-330984E88BF7}" type="pres">
      <dgm:prSet presAssocID="{90E75336-515B-48C7-BBB5-21F1B3535B90}" presName="rootConnector" presStyleLbl="node3" presStyleIdx="4" presStyleCnt="10"/>
      <dgm:spPr/>
    </dgm:pt>
    <dgm:pt modelId="{4672D1FD-1DAD-45F8-AD0F-D230A6F991D1}" type="pres">
      <dgm:prSet presAssocID="{90E75336-515B-48C7-BBB5-21F1B3535B90}" presName="hierChild4" presStyleCnt="0"/>
      <dgm:spPr/>
    </dgm:pt>
    <dgm:pt modelId="{2836ED93-337B-447C-8AD4-A311B2522203}" type="pres">
      <dgm:prSet presAssocID="{90E75336-515B-48C7-BBB5-21F1B3535B90}" presName="hierChild5" presStyleCnt="0"/>
      <dgm:spPr/>
    </dgm:pt>
    <dgm:pt modelId="{E7DB808F-3015-4DB4-9D51-BCDDC407D2A6}" type="pres">
      <dgm:prSet presAssocID="{93E926F7-2CBD-4C77-97C2-1C9B5241608D}" presName="Name64" presStyleLbl="parChTrans1D3" presStyleIdx="5" presStyleCnt="10"/>
      <dgm:spPr/>
    </dgm:pt>
    <dgm:pt modelId="{0BA99DF4-9444-4502-97EC-5EC99B39CA3D}" type="pres">
      <dgm:prSet presAssocID="{E14A3CE5-F58A-44AA-9DF6-BBBB6C5FF8B5}" presName="hierRoot2" presStyleCnt="0">
        <dgm:presLayoutVars>
          <dgm:hierBranch val="init"/>
        </dgm:presLayoutVars>
      </dgm:prSet>
      <dgm:spPr/>
    </dgm:pt>
    <dgm:pt modelId="{36385CCC-D88C-4658-90A3-7462D1BAB081}" type="pres">
      <dgm:prSet presAssocID="{E14A3CE5-F58A-44AA-9DF6-BBBB6C5FF8B5}" presName="rootComposite" presStyleCnt="0"/>
      <dgm:spPr/>
    </dgm:pt>
    <dgm:pt modelId="{CFBC9F44-CB11-47C8-A4C2-493ABB0E02F7}" type="pres">
      <dgm:prSet presAssocID="{E14A3CE5-F58A-44AA-9DF6-BBBB6C5FF8B5}" presName="rootText" presStyleLbl="node3" presStyleIdx="5" presStyleCnt="10" custScaleX="200597">
        <dgm:presLayoutVars>
          <dgm:chPref val="3"/>
        </dgm:presLayoutVars>
      </dgm:prSet>
      <dgm:spPr/>
    </dgm:pt>
    <dgm:pt modelId="{0018E4FA-D12B-4C2E-A118-DE9E10E2221E}" type="pres">
      <dgm:prSet presAssocID="{E14A3CE5-F58A-44AA-9DF6-BBBB6C5FF8B5}" presName="rootConnector" presStyleLbl="node3" presStyleIdx="5" presStyleCnt="10"/>
      <dgm:spPr/>
    </dgm:pt>
    <dgm:pt modelId="{0867A043-71AC-41A0-B289-7C883009D19D}" type="pres">
      <dgm:prSet presAssocID="{E14A3CE5-F58A-44AA-9DF6-BBBB6C5FF8B5}" presName="hierChild4" presStyleCnt="0"/>
      <dgm:spPr/>
    </dgm:pt>
    <dgm:pt modelId="{85E3C0F5-4634-4E62-A5DE-BEE6CE76F6EA}" type="pres">
      <dgm:prSet presAssocID="{E14A3CE5-F58A-44AA-9DF6-BBBB6C5FF8B5}" presName="hierChild5" presStyleCnt="0"/>
      <dgm:spPr/>
    </dgm:pt>
    <dgm:pt modelId="{A4E1CC72-04CD-421D-973A-EE172973198A}" type="pres">
      <dgm:prSet presAssocID="{38147332-FCB3-4FDD-9C90-B58B8395E901}" presName="Name64" presStyleLbl="parChTrans1D3" presStyleIdx="6" presStyleCnt="10"/>
      <dgm:spPr/>
    </dgm:pt>
    <dgm:pt modelId="{6170C2AA-06BD-47C5-8E92-E26A0B5BAECD}" type="pres">
      <dgm:prSet presAssocID="{DA5E4738-1C91-4C29-8B86-1067CFAD0118}" presName="hierRoot2" presStyleCnt="0">
        <dgm:presLayoutVars>
          <dgm:hierBranch val="init"/>
        </dgm:presLayoutVars>
      </dgm:prSet>
      <dgm:spPr/>
    </dgm:pt>
    <dgm:pt modelId="{9C4B60B0-C1FB-44B3-9EAB-1EA246C9287E}" type="pres">
      <dgm:prSet presAssocID="{DA5E4738-1C91-4C29-8B86-1067CFAD0118}" presName="rootComposite" presStyleCnt="0"/>
      <dgm:spPr/>
    </dgm:pt>
    <dgm:pt modelId="{9BD69DC8-27C2-4C8D-AAC3-805014A8243F}" type="pres">
      <dgm:prSet presAssocID="{DA5E4738-1C91-4C29-8B86-1067CFAD0118}" presName="rootText" presStyleLbl="node3" presStyleIdx="6" presStyleCnt="10" custScaleX="200597">
        <dgm:presLayoutVars>
          <dgm:chPref val="3"/>
        </dgm:presLayoutVars>
      </dgm:prSet>
      <dgm:spPr/>
    </dgm:pt>
    <dgm:pt modelId="{EA07C359-9254-4DE7-B318-A62AF81477AA}" type="pres">
      <dgm:prSet presAssocID="{DA5E4738-1C91-4C29-8B86-1067CFAD0118}" presName="rootConnector" presStyleLbl="node3" presStyleIdx="6" presStyleCnt="10"/>
      <dgm:spPr/>
    </dgm:pt>
    <dgm:pt modelId="{256F7364-2ED2-4701-BABD-DC9FAF1FF40F}" type="pres">
      <dgm:prSet presAssocID="{DA5E4738-1C91-4C29-8B86-1067CFAD0118}" presName="hierChild4" presStyleCnt="0"/>
      <dgm:spPr/>
    </dgm:pt>
    <dgm:pt modelId="{19C2DD79-7D9F-4F72-9BF3-9508DA3E115F}" type="pres">
      <dgm:prSet presAssocID="{DA5E4738-1C91-4C29-8B86-1067CFAD0118}" presName="hierChild5" presStyleCnt="0"/>
      <dgm:spPr/>
    </dgm:pt>
    <dgm:pt modelId="{0C1EFC00-B568-41EA-B23C-8B410007770B}" type="pres">
      <dgm:prSet presAssocID="{EA1E2605-01E3-478F-939B-2F36EF8704E4}" presName="Name64" presStyleLbl="parChTrans1D3" presStyleIdx="7" presStyleCnt="10"/>
      <dgm:spPr/>
    </dgm:pt>
    <dgm:pt modelId="{9F95E6FB-2E62-4F8A-BAA0-2544B20E203C}" type="pres">
      <dgm:prSet presAssocID="{1BF416C4-2EF5-4F65-ADD0-1BE7E78FA843}" presName="hierRoot2" presStyleCnt="0">
        <dgm:presLayoutVars>
          <dgm:hierBranch val="init"/>
        </dgm:presLayoutVars>
      </dgm:prSet>
      <dgm:spPr/>
    </dgm:pt>
    <dgm:pt modelId="{221FFE37-91F0-4631-A458-D3ABF06B3AAA}" type="pres">
      <dgm:prSet presAssocID="{1BF416C4-2EF5-4F65-ADD0-1BE7E78FA843}" presName="rootComposite" presStyleCnt="0"/>
      <dgm:spPr/>
    </dgm:pt>
    <dgm:pt modelId="{09F39282-9C57-4815-BCD6-8AD50D5ED49F}" type="pres">
      <dgm:prSet presAssocID="{1BF416C4-2EF5-4F65-ADD0-1BE7E78FA843}" presName="rootText" presStyleLbl="node3" presStyleIdx="7" presStyleCnt="10" custScaleX="200597">
        <dgm:presLayoutVars>
          <dgm:chPref val="3"/>
        </dgm:presLayoutVars>
      </dgm:prSet>
      <dgm:spPr/>
    </dgm:pt>
    <dgm:pt modelId="{B1604E46-2F7D-4E4B-9CE6-550B58FB1CE2}" type="pres">
      <dgm:prSet presAssocID="{1BF416C4-2EF5-4F65-ADD0-1BE7E78FA843}" presName="rootConnector" presStyleLbl="node3" presStyleIdx="7" presStyleCnt="10"/>
      <dgm:spPr/>
    </dgm:pt>
    <dgm:pt modelId="{4A741005-1388-418F-9074-E909EAAB0EC8}" type="pres">
      <dgm:prSet presAssocID="{1BF416C4-2EF5-4F65-ADD0-1BE7E78FA843}" presName="hierChild4" presStyleCnt="0"/>
      <dgm:spPr/>
    </dgm:pt>
    <dgm:pt modelId="{9BE03B25-7C7C-4516-96C1-3AD835AACB4E}" type="pres">
      <dgm:prSet presAssocID="{1BF416C4-2EF5-4F65-ADD0-1BE7E78FA843}" presName="hierChild5" presStyleCnt="0"/>
      <dgm:spPr/>
    </dgm:pt>
    <dgm:pt modelId="{54555076-837C-4BC0-9276-4D0BDB21E110}" type="pres">
      <dgm:prSet presAssocID="{871C4802-A64B-421F-B56D-C5A4FAE77B7F}" presName="Name64" presStyleLbl="parChTrans1D3" presStyleIdx="8" presStyleCnt="10"/>
      <dgm:spPr/>
    </dgm:pt>
    <dgm:pt modelId="{49B022D6-86B7-4451-8F42-C39C4CE657F6}" type="pres">
      <dgm:prSet presAssocID="{E031C458-12B1-472E-BEED-B444A1255787}" presName="hierRoot2" presStyleCnt="0">
        <dgm:presLayoutVars>
          <dgm:hierBranch val="init"/>
        </dgm:presLayoutVars>
      </dgm:prSet>
      <dgm:spPr/>
    </dgm:pt>
    <dgm:pt modelId="{56004ADA-AE73-4BB1-BB23-D7C6B86BAA1A}" type="pres">
      <dgm:prSet presAssocID="{E031C458-12B1-472E-BEED-B444A1255787}" presName="rootComposite" presStyleCnt="0"/>
      <dgm:spPr/>
    </dgm:pt>
    <dgm:pt modelId="{43EA8082-AEE7-4407-B0D1-B425C93BE815}" type="pres">
      <dgm:prSet presAssocID="{E031C458-12B1-472E-BEED-B444A1255787}" presName="rootText" presStyleLbl="node3" presStyleIdx="8" presStyleCnt="10" custScaleX="200597">
        <dgm:presLayoutVars>
          <dgm:chPref val="3"/>
        </dgm:presLayoutVars>
      </dgm:prSet>
      <dgm:spPr/>
    </dgm:pt>
    <dgm:pt modelId="{B4B5499C-056E-4C8B-8CB7-4CEE8C76506D}" type="pres">
      <dgm:prSet presAssocID="{E031C458-12B1-472E-BEED-B444A1255787}" presName="rootConnector" presStyleLbl="node3" presStyleIdx="8" presStyleCnt="10"/>
      <dgm:spPr/>
    </dgm:pt>
    <dgm:pt modelId="{9746DC22-185D-41D2-BCA3-F1DD51B13D24}" type="pres">
      <dgm:prSet presAssocID="{E031C458-12B1-472E-BEED-B444A1255787}" presName="hierChild4" presStyleCnt="0"/>
      <dgm:spPr/>
    </dgm:pt>
    <dgm:pt modelId="{604F9CCD-16DF-4BCD-B9FD-6DD7AFC850AC}" type="pres">
      <dgm:prSet presAssocID="{E031C458-12B1-472E-BEED-B444A1255787}" presName="hierChild5" presStyleCnt="0"/>
      <dgm:spPr/>
    </dgm:pt>
    <dgm:pt modelId="{C8C69835-34E2-4806-9CDD-365A14667317}" type="pres">
      <dgm:prSet presAssocID="{A2DAC0B4-C103-4886-A122-15AE0537AE56}" presName="Name64" presStyleLbl="parChTrans1D3" presStyleIdx="9" presStyleCnt="10"/>
      <dgm:spPr/>
    </dgm:pt>
    <dgm:pt modelId="{3F56ED1A-A058-4B09-A7B9-0600B975EBB0}" type="pres">
      <dgm:prSet presAssocID="{6B34BF11-9FC1-4310-B0EA-B379772A7451}" presName="hierRoot2" presStyleCnt="0">
        <dgm:presLayoutVars>
          <dgm:hierBranch val="init"/>
        </dgm:presLayoutVars>
      </dgm:prSet>
      <dgm:spPr/>
    </dgm:pt>
    <dgm:pt modelId="{D6977564-B771-48B5-875F-199B6FCF8623}" type="pres">
      <dgm:prSet presAssocID="{6B34BF11-9FC1-4310-B0EA-B379772A7451}" presName="rootComposite" presStyleCnt="0"/>
      <dgm:spPr/>
    </dgm:pt>
    <dgm:pt modelId="{3388C0DF-8801-45EF-AD27-474E0234D7F6}" type="pres">
      <dgm:prSet presAssocID="{6B34BF11-9FC1-4310-B0EA-B379772A7451}" presName="rootText" presStyleLbl="node3" presStyleIdx="9" presStyleCnt="10" custScaleX="200597">
        <dgm:presLayoutVars>
          <dgm:chPref val="3"/>
        </dgm:presLayoutVars>
      </dgm:prSet>
      <dgm:spPr/>
    </dgm:pt>
    <dgm:pt modelId="{5E6C2D64-FD02-4F33-9A5E-E2E71C2D651A}" type="pres">
      <dgm:prSet presAssocID="{6B34BF11-9FC1-4310-B0EA-B379772A7451}" presName="rootConnector" presStyleLbl="node3" presStyleIdx="9" presStyleCnt="10"/>
      <dgm:spPr/>
    </dgm:pt>
    <dgm:pt modelId="{F63E8AFB-6778-44CB-8258-2DA75B28B32C}" type="pres">
      <dgm:prSet presAssocID="{6B34BF11-9FC1-4310-B0EA-B379772A7451}" presName="hierChild4" presStyleCnt="0"/>
      <dgm:spPr/>
    </dgm:pt>
    <dgm:pt modelId="{805AFD38-5ECF-4DE8-9128-9C09DC19A52C}" type="pres">
      <dgm:prSet presAssocID="{6B34BF11-9FC1-4310-B0EA-B379772A7451}" presName="hierChild5" presStyleCnt="0"/>
      <dgm:spPr/>
    </dgm:pt>
    <dgm:pt modelId="{B514C9D8-6EEA-47C7-A76E-A6AE9813D0A6}" type="pres">
      <dgm:prSet presAssocID="{F30AC1A9-369F-4FC5-84B0-49EBF61058A1}" presName="hierChild5" presStyleCnt="0"/>
      <dgm:spPr/>
    </dgm:pt>
    <dgm:pt modelId="{A85A2517-380C-4596-B062-3E7E6A0EC83B}" type="pres">
      <dgm:prSet presAssocID="{CCEB42DC-8B95-4DA3-9EBA-A4105C4FC47E}" presName="hierChild3" presStyleCnt="0"/>
      <dgm:spPr/>
    </dgm:pt>
  </dgm:ptLst>
  <dgm:cxnLst>
    <dgm:cxn modelId="{B5D7A351-55CA-458B-8886-A2C7B37D27CB}" type="presOf" srcId="{90E75336-515B-48C7-BBB5-21F1B3535B90}" destId="{25B5C84E-595D-4727-9E2A-330984E88BF7}" srcOrd="1" destOrd="0" presId="urn:microsoft.com/office/officeart/2009/3/layout/HorizontalOrganizationChart"/>
    <dgm:cxn modelId="{D9689347-1B39-4841-8D80-ED7A8437C3FB}" srcId="{C5E6BCD1-4C22-42A7-A8E7-76DCB4A4B5AA}" destId="{CCEB42DC-8B95-4DA3-9EBA-A4105C4FC47E}" srcOrd="0" destOrd="0" parTransId="{6E99B012-2B4A-49BB-8EB6-5EE76E6204D4}" sibTransId="{ED2D634B-7D76-48B0-AD6E-E00002B17A7F}"/>
    <dgm:cxn modelId="{7E12D7F9-DBC0-471C-8806-737B44EE4403}" type="presOf" srcId="{6B34BF11-9FC1-4310-B0EA-B379772A7451}" destId="{3388C0DF-8801-45EF-AD27-474E0234D7F6}" srcOrd="0" destOrd="0" presId="urn:microsoft.com/office/officeart/2009/3/layout/HorizontalOrganizationChart"/>
    <dgm:cxn modelId="{4318E309-0DE1-45A5-A959-2C8BD58C0E77}" type="presOf" srcId="{76B1E5BF-2686-4CE4-AFD0-2A55FA495E3E}" destId="{3AD4F531-9BA4-4542-A7F5-9802F525E263}" srcOrd="1" destOrd="0" presId="urn:microsoft.com/office/officeart/2009/3/layout/HorizontalOrganizationChart"/>
    <dgm:cxn modelId="{EC23AF39-D83C-4F63-998C-EDA57A4485E4}" type="presOf" srcId="{DA5E4738-1C91-4C29-8B86-1067CFAD0118}" destId="{EA07C359-9254-4DE7-B318-A62AF81477AA}" srcOrd="1" destOrd="0" presId="urn:microsoft.com/office/officeart/2009/3/layout/HorizontalOrganizationChart"/>
    <dgm:cxn modelId="{6ECC5652-4141-4005-872C-36DDA4F34415}" srcId="{F30AC1A9-369F-4FC5-84B0-49EBF61058A1}" destId="{E14A3CE5-F58A-44AA-9DF6-BBBB6C5FF8B5}" srcOrd="1" destOrd="0" parTransId="{93E926F7-2CBD-4C77-97C2-1C9B5241608D}" sibTransId="{48269F42-4035-4F57-A57E-E0D4ED945BA4}"/>
    <dgm:cxn modelId="{8CF81F0F-F73C-4977-A9C2-5D60D3D7822F}" type="presOf" srcId="{E031C458-12B1-472E-BEED-B444A1255787}" destId="{43EA8082-AEE7-4407-B0D1-B425C93BE815}" srcOrd="0" destOrd="0" presId="urn:microsoft.com/office/officeart/2009/3/layout/HorizontalOrganizationChart"/>
    <dgm:cxn modelId="{64D6333E-F82E-476E-B67D-5A54D57E8755}" type="presOf" srcId="{EA1E2605-01E3-478F-939B-2F36EF8704E4}" destId="{0C1EFC00-B568-41EA-B23C-8B410007770B}" srcOrd="0" destOrd="0" presId="urn:microsoft.com/office/officeart/2009/3/layout/HorizontalOrganizationChart"/>
    <dgm:cxn modelId="{65CDC807-F0E9-4764-A2AC-7455A48B1651}" type="presOf" srcId="{1BF416C4-2EF5-4F65-ADD0-1BE7E78FA843}" destId="{B1604E46-2F7D-4E4B-9CE6-550B58FB1CE2}" srcOrd="1" destOrd="0" presId="urn:microsoft.com/office/officeart/2009/3/layout/HorizontalOrganizationChart"/>
    <dgm:cxn modelId="{D28B3D49-0696-46C7-9AF8-28B0A3251458}" srcId="{F30AC1A9-369F-4FC5-84B0-49EBF61058A1}" destId="{90E75336-515B-48C7-BBB5-21F1B3535B90}" srcOrd="0" destOrd="0" parTransId="{838040EC-BA88-495C-9F74-B39C5E69D548}" sibTransId="{B83766D3-8A02-44E2-BFF7-69F8FF28C7BF}"/>
    <dgm:cxn modelId="{F64FBF8C-CE6E-4F25-B28E-0E0443ABC083}" type="presOf" srcId="{8467B7AB-6D1A-41C0-AE53-F7213AF731D6}" destId="{4DFFB4D3-BDE9-4E52-B6B8-FC57A8241D30}" srcOrd="1" destOrd="0" presId="urn:microsoft.com/office/officeart/2009/3/layout/HorizontalOrganizationChart"/>
    <dgm:cxn modelId="{73742064-EC9C-49A9-8A17-C16AD9B38373}" type="presOf" srcId="{1CBA4535-D66E-40FE-AA4B-124189A92E1A}" destId="{E7C151EF-BF3A-4FF6-A745-F930C0E2109A}" srcOrd="0" destOrd="0" presId="urn:microsoft.com/office/officeart/2009/3/layout/HorizontalOrganizationChart"/>
    <dgm:cxn modelId="{0D2B1281-9C65-48D0-B419-5488448D6F8C}" srcId="{8024ECCF-BB99-4D2E-905C-2C00AFF0BF45}" destId="{76B1E5BF-2686-4CE4-AFD0-2A55FA495E3E}" srcOrd="2" destOrd="0" parTransId="{AC4C7389-9D32-4CA7-B87C-6884DA2DCB09}" sibTransId="{C90251FC-E792-422F-A839-EB26AD8CBF0C}"/>
    <dgm:cxn modelId="{A4FEB277-A9B9-4F77-9AE9-FFD5CD2CE71E}" type="presOf" srcId="{1BF416C4-2EF5-4F65-ADD0-1BE7E78FA843}" destId="{09F39282-9C57-4815-BCD6-8AD50D5ED49F}" srcOrd="0" destOrd="0" presId="urn:microsoft.com/office/officeart/2009/3/layout/HorizontalOrganizationChart"/>
    <dgm:cxn modelId="{D579D9AF-DDCB-4793-AA69-89176E94DF7C}" srcId="{F30AC1A9-369F-4FC5-84B0-49EBF61058A1}" destId="{E031C458-12B1-472E-BEED-B444A1255787}" srcOrd="4" destOrd="0" parTransId="{871C4802-A64B-421F-B56D-C5A4FAE77B7F}" sibTransId="{99EFFFEA-2050-4E8D-9902-034933DC4944}"/>
    <dgm:cxn modelId="{165372A2-C280-4FC7-8696-690F0BC09EAC}" type="presOf" srcId="{0C354B05-186B-4C63-BEE0-F21AF4B0DE2D}" destId="{888C6E3E-8D28-49FD-82C6-7CC84B94119F}" srcOrd="1" destOrd="0" presId="urn:microsoft.com/office/officeart/2009/3/layout/HorizontalOrganizationChart"/>
    <dgm:cxn modelId="{A6BCF66B-5DA7-4677-BC8B-AC2834646D9F}" type="presOf" srcId="{F30AC1A9-369F-4FC5-84B0-49EBF61058A1}" destId="{1F5620F7-C784-4B01-8E90-F389A5FD45D1}" srcOrd="1" destOrd="0" presId="urn:microsoft.com/office/officeart/2009/3/layout/HorizontalOrganizationChart"/>
    <dgm:cxn modelId="{BDB4CFB8-329D-4543-87B9-893E242F71A1}" type="presOf" srcId="{93E926F7-2CBD-4C77-97C2-1C9B5241608D}" destId="{E7DB808F-3015-4DB4-9D51-BCDDC407D2A6}" srcOrd="0" destOrd="0" presId="urn:microsoft.com/office/officeart/2009/3/layout/HorizontalOrganizationChart"/>
    <dgm:cxn modelId="{3B062D4A-23A5-4752-9FAF-0CB3B8FF3782}" type="presOf" srcId="{38147332-FCB3-4FDD-9C90-B58B8395E901}" destId="{A4E1CC72-04CD-421D-973A-EE172973198A}" srcOrd="0" destOrd="0" presId="urn:microsoft.com/office/officeart/2009/3/layout/HorizontalOrganizationChart"/>
    <dgm:cxn modelId="{95E928B9-AD0E-4DBE-BE9A-0CF71EB9354E}" type="presOf" srcId="{C5E6BCD1-4C22-42A7-A8E7-76DCB4A4B5AA}" destId="{F8FDB003-A08E-42E0-BC80-BDAE59543551}" srcOrd="0" destOrd="0" presId="urn:microsoft.com/office/officeart/2009/3/layout/HorizontalOrganizationChart"/>
    <dgm:cxn modelId="{BCF14044-8267-432A-821D-85A196502B4C}" type="presOf" srcId="{6B34BF11-9FC1-4310-B0EA-B379772A7451}" destId="{5E6C2D64-FD02-4F33-9A5E-E2E71C2D651A}" srcOrd="1" destOrd="0" presId="urn:microsoft.com/office/officeart/2009/3/layout/HorizontalOrganizationChart"/>
    <dgm:cxn modelId="{DF8659B2-ECD8-4634-9B69-7C753A137121}" type="presOf" srcId="{7DE6F9FD-BD0F-4CD5-A3FC-1CE51F3AC2F5}" destId="{7241B055-E23A-4D7D-8CBB-8E61832BEFF3}" srcOrd="1" destOrd="0" presId="urn:microsoft.com/office/officeart/2009/3/layout/HorizontalOrganizationChart"/>
    <dgm:cxn modelId="{B8161BC0-C5D6-49E7-8998-93DDC0133690}" type="presOf" srcId="{0C354B05-186B-4C63-BEE0-F21AF4B0DE2D}" destId="{3BF24AE8-ADDF-410A-8C73-28540FE61A4C}" srcOrd="0" destOrd="0" presId="urn:microsoft.com/office/officeart/2009/3/layout/HorizontalOrganizationChart"/>
    <dgm:cxn modelId="{BC3BA0CE-FEA0-4FE6-941E-B6149A8491D0}" type="presOf" srcId="{7DE6F9FD-BD0F-4CD5-A3FC-1CE51F3AC2F5}" destId="{75C3FE2B-74B9-43AC-9BC4-7FE8DCA76350}" srcOrd="0" destOrd="0" presId="urn:microsoft.com/office/officeart/2009/3/layout/HorizontalOrganizationChart"/>
    <dgm:cxn modelId="{55FB3866-F654-47C8-B82D-6EF9D094CD13}" type="presOf" srcId="{838040EC-BA88-495C-9F74-B39C5E69D548}" destId="{C44B527D-9D8F-4EA5-9669-AD53F0D9BD0F}" srcOrd="0" destOrd="0" presId="urn:microsoft.com/office/officeart/2009/3/layout/HorizontalOrganizationChart"/>
    <dgm:cxn modelId="{7DD847EC-7734-44FF-B3BC-43663B0A8B78}" type="presOf" srcId="{E14A3CE5-F58A-44AA-9DF6-BBBB6C5FF8B5}" destId="{0018E4FA-D12B-4C2E-A118-DE9E10E2221E}" srcOrd="1" destOrd="0" presId="urn:microsoft.com/office/officeart/2009/3/layout/HorizontalOrganizationChart"/>
    <dgm:cxn modelId="{CFEE912D-1C86-4C38-AB32-BE2DDE289320}" type="presOf" srcId="{64C1DB62-962E-4A2D-8A9A-CADD85EEFB16}" destId="{B47ADA53-9388-4568-8F2E-6A2952D10AC8}" srcOrd="0" destOrd="0" presId="urn:microsoft.com/office/officeart/2009/3/layout/HorizontalOrganizationChart"/>
    <dgm:cxn modelId="{E6503330-4B5C-49F9-87AD-908E9CB70BBC}" type="presOf" srcId="{AC4C7389-9D32-4CA7-B87C-6884DA2DCB09}" destId="{9D01980E-8B56-487F-8FCB-FECF6D1F3984}" srcOrd="0" destOrd="0" presId="urn:microsoft.com/office/officeart/2009/3/layout/HorizontalOrganizationChart"/>
    <dgm:cxn modelId="{FF885E8E-539F-47D6-9C09-58220718E3C0}" type="presOf" srcId="{DA5E4738-1C91-4C29-8B86-1067CFAD0118}" destId="{9BD69DC8-27C2-4C8D-AAC3-805014A8243F}" srcOrd="0" destOrd="0" presId="urn:microsoft.com/office/officeart/2009/3/layout/HorizontalOrganizationChart"/>
    <dgm:cxn modelId="{123C5DF6-FDE3-416F-90AA-3E715849131F}" srcId="{CCEB42DC-8B95-4DA3-9EBA-A4105C4FC47E}" destId="{8024ECCF-BB99-4D2E-905C-2C00AFF0BF45}" srcOrd="0" destOrd="0" parTransId="{4BA5E866-0429-4422-84DF-5042701E7A71}" sibTransId="{69CE1D1A-56D8-46C9-ACC5-94AC6D75269D}"/>
    <dgm:cxn modelId="{2464560E-6517-4587-95EA-2F1359F75AC9}" srcId="{CCEB42DC-8B95-4DA3-9EBA-A4105C4FC47E}" destId="{F30AC1A9-369F-4FC5-84B0-49EBF61058A1}" srcOrd="1" destOrd="0" parTransId="{CF0EC990-49E5-40EA-BB38-A7C9BD4A0F5C}" sibTransId="{6C5E694D-F994-45D0-B472-2032A3114A03}"/>
    <dgm:cxn modelId="{BF63E89F-13CE-4E58-803D-2EA5E2226190}" srcId="{F30AC1A9-369F-4FC5-84B0-49EBF61058A1}" destId="{6B34BF11-9FC1-4310-B0EA-B379772A7451}" srcOrd="5" destOrd="0" parTransId="{A2DAC0B4-C103-4886-A122-15AE0537AE56}" sibTransId="{8D0F964D-834E-453D-AA07-834329C673F7}"/>
    <dgm:cxn modelId="{E75F61FD-E2BA-4AA7-B501-1D545172965D}" type="presOf" srcId="{A2DAC0B4-C103-4886-A122-15AE0537AE56}" destId="{C8C69835-34E2-4806-9CDD-365A14667317}" srcOrd="0" destOrd="0" presId="urn:microsoft.com/office/officeart/2009/3/layout/HorizontalOrganizationChart"/>
    <dgm:cxn modelId="{EA4FDE47-E04F-4F84-BE5E-0998148B0516}" srcId="{8024ECCF-BB99-4D2E-905C-2C00AFF0BF45}" destId="{0C354B05-186B-4C63-BEE0-F21AF4B0DE2D}" srcOrd="3" destOrd="0" parTransId="{1CBA4535-D66E-40FE-AA4B-124189A92E1A}" sibTransId="{3614CF46-4A74-4F83-99FA-DA25C2295939}"/>
    <dgm:cxn modelId="{42F1EF4C-E228-45D0-A97B-9D08B2DD1B23}" type="presOf" srcId="{4BA5E866-0429-4422-84DF-5042701E7A71}" destId="{6F491AA1-4D77-4251-BB14-071646629600}" srcOrd="0" destOrd="0" presId="urn:microsoft.com/office/officeart/2009/3/layout/HorizontalOrganizationChart"/>
    <dgm:cxn modelId="{6DA69C4C-3928-49B7-BE22-C5000CF6D092}" type="presOf" srcId="{76B1E5BF-2686-4CE4-AFD0-2A55FA495E3E}" destId="{085BE0F1-BCC6-4DE6-9FB3-3E600687629E}" srcOrd="0" destOrd="0" presId="urn:microsoft.com/office/officeart/2009/3/layout/HorizontalOrganizationChart"/>
    <dgm:cxn modelId="{FE7021FF-E8CF-4DA1-8006-A64EE4E7FA4F}" type="presOf" srcId="{8467B7AB-6D1A-41C0-AE53-F7213AF731D6}" destId="{B712FD3F-959D-4C05-A59C-6C95837EF0A0}" srcOrd="0" destOrd="0" presId="urn:microsoft.com/office/officeart/2009/3/layout/HorizontalOrganizationChart"/>
    <dgm:cxn modelId="{72968A68-D18D-494E-ADFF-08F11510BCF8}" type="presOf" srcId="{CCEB42DC-8B95-4DA3-9EBA-A4105C4FC47E}" destId="{90D77A1A-30E6-414D-AF8B-BBDABC00E09E}" srcOrd="0" destOrd="0" presId="urn:microsoft.com/office/officeart/2009/3/layout/HorizontalOrganizationChart"/>
    <dgm:cxn modelId="{034F5BEF-5C35-40AE-A22A-FBC9C3169E3A}" type="presOf" srcId="{90E75336-515B-48C7-BBB5-21F1B3535B90}" destId="{FDE2044C-3927-4FF6-B81B-69F4027C8B02}" srcOrd="0" destOrd="0" presId="urn:microsoft.com/office/officeart/2009/3/layout/HorizontalOrganizationChart"/>
    <dgm:cxn modelId="{DBFFDBA0-AC13-48F5-B024-E394EECF076F}" srcId="{F30AC1A9-369F-4FC5-84B0-49EBF61058A1}" destId="{DA5E4738-1C91-4C29-8B86-1067CFAD0118}" srcOrd="2" destOrd="0" parTransId="{38147332-FCB3-4FDD-9C90-B58B8395E901}" sibTransId="{CA6889A2-DB83-4A52-8C9F-10CB7F4D37CF}"/>
    <dgm:cxn modelId="{38261F1B-B8AB-4CBC-AD59-40B9E1BAA4A2}" srcId="{8024ECCF-BB99-4D2E-905C-2C00AFF0BF45}" destId="{7DE6F9FD-BD0F-4CD5-A3FC-1CE51F3AC2F5}" srcOrd="0" destOrd="0" parTransId="{632EDFF5-6A88-419E-847E-655E664A331A}" sibTransId="{7D6DFE94-93CA-464A-A28A-1C4B27D7F770}"/>
    <dgm:cxn modelId="{62E3D23C-FE77-4D25-97FC-BD9CAD1E0AFD}" type="presOf" srcId="{CF0EC990-49E5-40EA-BB38-A7C9BD4A0F5C}" destId="{CE0DF7BF-D634-404A-9C7D-45E2EB8F5385}" srcOrd="0" destOrd="0" presId="urn:microsoft.com/office/officeart/2009/3/layout/HorizontalOrganizationChart"/>
    <dgm:cxn modelId="{CF740DC0-ED93-4F0B-935D-E46EF4492720}" type="presOf" srcId="{CCEB42DC-8B95-4DA3-9EBA-A4105C4FC47E}" destId="{31B4E59F-733F-4F6D-8920-166EF2EF4986}" srcOrd="1" destOrd="0" presId="urn:microsoft.com/office/officeart/2009/3/layout/HorizontalOrganizationChart"/>
    <dgm:cxn modelId="{31985FE8-93F8-48C8-9414-8D8DF7CDCA7B}" type="presOf" srcId="{F30AC1A9-369F-4FC5-84B0-49EBF61058A1}" destId="{98049D31-B94D-4085-907F-B0D881AB3E97}" srcOrd="0" destOrd="0" presId="urn:microsoft.com/office/officeart/2009/3/layout/HorizontalOrganizationChart"/>
    <dgm:cxn modelId="{11407C59-E4F3-4125-BA5C-1D0EDC9DEE63}" type="presOf" srcId="{E031C458-12B1-472E-BEED-B444A1255787}" destId="{B4B5499C-056E-4C8B-8CB7-4CEE8C76506D}" srcOrd="1" destOrd="0" presId="urn:microsoft.com/office/officeart/2009/3/layout/HorizontalOrganizationChart"/>
    <dgm:cxn modelId="{56E959AC-3C70-4ED8-BB1E-E85157B43874}" type="presOf" srcId="{871C4802-A64B-421F-B56D-C5A4FAE77B7F}" destId="{54555076-837C-4BC0-9276-4D0BDB21E110}" srcOrd="0" destOrd="0" presId="urn:microsoft.com/office/officeart/2009/3/layout/HorizontalOrganizationChart"/>
    <dgm:cxn modelId="{B92F31CF-5197-4C65-873E-3FC26D908509}" type="presOf" srcId="{8024ECCF-BB99-4D2E-905C-2C00AFF0BF45}" destId="{AB067F58-DAEE-4F48-ABD7-3D631C45FDA6}" srcOrd="1" destOrd="0" presId="urn:microsoft.com/office/officeart/2009/3/layout/HorizontalOrganizationChart"/>
    <dgm:cxn modelId="{C7957052-4554-428B-A2C5-B046D7D277C2}" srcId="{8024ECCF-BB99-4D2E-905C-2C00AFF0BF45}" destId="{8467B7AB-6D1A-41C0-AE53-F7213AF731D6}" srcOrd="1" destOrd="0" parTransId="{64C1DB62-962E-4A2D-8A9A-CADD85EEFB16}" sibTransId="{3EE1FC80-0665-4937-8D87-8BCD08EF21E6}"/>
    <dgm:cxn modelId="{E1004105-22D3-4CC1-990D-F1D4A0FAC5CA}" srcId="{F30AC1A9-369F-4FC5-84B0-49EBF61058A1}" destId="{1BF416C4-2EF5-4F65-ADD0-1BE7E78FA843}" srcOrd="3" destOrd="0" parTransId="{EA1E2605-01E3-478F-939B-2F36EF8704E4}" sibTransId="{6CFE2823-9FDB-4A2B-9BCA-D7E80803A02F}"/>
    <dgm:cxn modelId="{E1084EE8-D97C-4223-A354-6F0788A69BE9}" type="presOf" srcId="{8024ECCF-BB99-4D2E-905C-2C00AFF0BF45}" destId="{35EA424A-F1BC-49D4-AF06-A47033211852}" srcOrd="0" destOrd="0" presId="urn:microsoft.com/office/officeart/2009/3/layout/HorizontalOrganizationChart"/>
    <dgm:cxn modelId="{F8D156B6-5338-4299-B09E-5A97636D2368}" type="presOf" srcId="{E14A3CE5-F58A-44AA-9DF6-BBBB6C5FF8B5}" destId="{CFBC9F44-CB11-47C8-A4C2-493ABB0E02F7}" srcOrd="0" destOrd="0" presId="urn:microsoft.com/office/officeart/2009/3/layout/HorizontalOrganizationChart"/>
    <dgm:cxn modelId="{68808632-CF76-49F2-A38F-270F2F4A2165}" type="presOf" srcId="{632EDFF5-6A88-419E-847E-655E664A331A}" destId="{D25ADBBB-08AC-4C96-AE3F-B472C697A9F1}" srcOrd="0" destOrd="0" presId="urn:microsoft.com/office/officeart/2009/3/layout/HorizontalOrganizationChart"/>
    <dgm:cxn modelId="{C5C13D31-403A-4FB7-9478-B7ACB5BE7FF6}" type="presParOf" srcId="{F8FDB003-A08E-42E0-BC80-BDAE59543551}" destId="{36EC4FF6-F496-4AE6-94CB-871CEC86A3D2}" srcOrd="0" destOrd="0" presId="urn:microsoft.com/office/officeart/2009/3/layout/HorizontalOrganizationChart"/>
    <dgm:cxn modelId="{DC285E38-8F01-418B-A551-CC3C8A7362A6}" type="presParOf" srcId="{36EC4FF6-F496-4AE6-94CB-871CEC86A3D2}" destId="{CDF9F5FB-D358-4784-8F2D-8CBE1FE349C1}" srcOrd="0" destOrd="0" presId="urn:microsoft.com/office/officeart/2009/3/layout/HorizontalOrganizationChart"/>
    <dgm:cxn modelId="{495C9990-5EAF-4AD8-A6CC-035D769D61ED}" type="presParOf" srcId="{CDF9F5FB-D358-4784-8F2D-8CBE1FE349C1}" destId="{90D77A1A-30E6-414D-AF8B-BBDABC00E09E}" srcOrd="0" destOrd="0" presId="urn:microsoft.com/office/officeart/2009/3/layout/HorizontalOrganizationChart"/>
    <dgm:cxn modelId="{0253E7C2-E342-490D-8D77-B7E6B3183BB6}" type="presParOf" srcId="{CDF9F5FB-D358-4784-8F2D-8CBE1FE349C1}" destId="{31B4E59F-733F-4F6D-8920-166EF2EF4986}" srcOrd="1" destOrd="0" presId="urn:microsoft.com/office/officeart/2009/3/layout/HorizontalOrganizationChart"/>
    <dgm:cxn modelId="{6211E8B3-B29D-4E25-8971-C72AB8C8A535}" type="presParOf" srcId="{36EC4FF6-F496-4AE6-94CB-871CEC86A3D2}" destId="{6FE5BFAC-0671-4FB1-B97C-06348D0E3816}" srcOrd="1" destOrd="0" presId="urn:microsoft.com/office/officeart/2009/3/layout/HorizontalOrganizationChart"/>
    <dgm:cxn modelId="{5C02AAAA-79B8-40BE-8766-F8958F9854ED}" type="presParOf" srcId="{6FE5BFAC-0671-4FB1-B97C-06348D0E3816}" destId="{6F491AA1-4D77-4251-BB14-071646629600}" srcOrd="0" destOrd="0" presId="urn:microsoft.com/office/officeart/2009/3/layout/HorizontalOrganizationChart"/>
    <dgm:cxn modelId="{A0C9DE3B-162B-4C28-93B0-97DFC6FCA82E}" type="presParOf" srcId="{6FE5BFAC-0671-4FB1-B97C-06348D0E3816}" destId="{22B6758A-C185-4B75-969B-4CFA485DACB7}" srcOrd="1" destOrd="0" presId="urn:microsoft.com/office/officeart/2009/3/layout/HorizontalOrganizationChart"/>
    <dgm:cxn modelId="{4D30977C-874D-4602-A357-D7D07CE2F474}" type="presParOf" srcId="{22B6758A-C185-4B75-969B-4CFA485DACB7}" destId="{17A90805-569E-4F03-9812-D86984DFF2F3}" srcOrd="0" destOrd="0" presId="urn:microsoft.com/office/officeart/2009/3/layout/HorizontalOrganizationChart"/>
    <dgm:cxn modelId="{91E71515-19BD-419B-AFB7-4E7100C27233}" type="presParOf" srcId="{17A90805-569E-4F03-9812-D86984DFF2F3}" destId="{35EA424A-F1BC-49D4-AF06-A47033211852}" srcOrd="0" destOrd="0" presId="urn:microsoft.com/office/officeart/2009/3/layout/HorizontalOrganizationChart"/>
    <dgm:cxn modelId="{37E682AC-E629-42AD-9B37-7876B90004AF}" type="presParOf" srcId="{17A90805-569E-4F03-9812-D86984DFF2F3}" destId="{AB067F58-DAEE-4F48-ABD7-3D631C45FDA6}" srcOrd="1" destOrd="0" presId="urn:microsoft.com/office/officeart/2009/3/layout/HorizontalOrganizationChart"/>
    <dgm:cxn modelId="{68E78367-928D-4958-8D84-014175DEED75}" type="presParOf" srcId="{22B6758A-C185-4B75-969B-4CFA485DACB7}" destId="{B0D1DBC4-54FD-42B2-A2AD-E0DE5AA7F3BF}" srcOrd="1" destOrd="0" presId="urn:microsoft.com/office/officeart/2009/3/layout/HorizontalOrganizationChart"/>
    <dgm:cxn modelId="{D4F6F00E-340B-47D6-965A-A470B58A5B9D}" type="presParOf" srcId="{B0D1DBC4-54FD-42B2-A2AD-E0DE5AA7F3BF}" destId="{D25ADBBB-08AC-4C96-AE3F-B472C697A9F1}" srcOrd="0" destOrd="0" presId="urn:microsoft.com/office/officeart/2009/3/layout/HorizontalOrganizationChart"/>
    <dgm:cxn modelId="{D44793F0-A5A3-4E67-BFAF-AC47B0FC1DB0}" type="presParOf" srcId="{B0D1DBC4-54FD-42B2-A2AD-E0DE5AA7F3BF}" destId="{1CE27E93-E73B-4F63-9C3C-98556FBF0607}" srcOrd="1" destOrd="0" presId="urn:microsoft.com/office/officeart/2009/3/layout/HorizontalOrganizationChart"/>
    <dgm:cxn modelId="{3EA5371F-8D45-4317-BF08-959AF3A0521E}" type="presParOf" srcId="{1CE27E93-E73B-4F63-9C3C-98556FBF0607}" destId="{62548343-4511-4639-8FE2-6CF31BAE89D4}" srcOrd="0" destOrd="0" presId="urn:microsoft.com/office/officeart/2009/3/layout/HorizontalOrganizationChart"/>
    <dgm:cxn modelId="{D1FB08D1-13EF-485B-9619-88F34392421A}" type="presParOf" srcId="{62548343-4511-4639-8FE2-6CF31BAE89D4}" destId="{75C3FE2B-74B9-43AC-9BC4-7FE8DCA76350}" srcOrd="0" destOrd="0" presId="urn:microsoft.com/office/officeart/2009/3/layout/HorizontalOrganizationChart"/>
    <dgm:cxn modelId="{C9C0D202-50E7-4731-A2A2-9B44F30F5C79}" type="presParOf" srcId="{62548343-4511-4639-8FE2-6CF31BAE89D4}" destId="{7241B055-E23A-4D7D-8CBB-8E61832BEFF3}" srcOrd="1" destOrd="0" presId="urn:microsoft.com/office/officeart/2009/3/layout/HorizontalOrganizationChart"/>
    <dgm:cxn modelId="{FD43BDDA-6D50-4A37-BF8E-A2257985A236}" type="presParOf" srcId="{1CE27E93-E73B-4F63-9C3C-98556FBF0607}" destId="{400122E1-56E4-4121-8948-5D61BA639458}" srcOrd="1" destOrd="0" presId="urn:microsoft.com/office/officeart/2009/3/layout/HorizontalOrganizationChart"/>
    <dgm:cxn modelId="{174ABA02-8D3B-42D3-9CC6-F1FA0176147E}" type="presParOf" srcId="{1CE27E93-E73B-4F63-9C3C-98556FBF0607}" destId="{BCDAEBB3-3239-4A23-8940-9F0E2860E7FE}" srcOrd="2" destOrd="0" presId="urn:microsoft.com/office/officeart/2009/3/layout/HorizontalOrganizationChart"/>
    <dgm:cxn modelId="{F9D68A5B-8710-4488-9AAE-5CE31F6DA156}" type="presParOf" srcId="{B0D1DBC4-54FD-42B2-A2AD-E0DE5AA7F3BF}" destId="{B47ADA53-9388-4568-8F2E-6A2952D10AC8}" srcOrd="2" destOrd="0" presId="urn:microsoft.com/office/officeart/2009/3/layout/HorizontalOrganizationChart"/>
    <dgm:cxn modelId="{828A389F-9D02-4257-A6AE-4F5C931F3C38}" type="presParOf" srcId="{B0D1DBC4-54FD-42B2-A2AD-E0DE5AA7F3BF}" destId="{2D8E1D8C-D16E-4582-818D-100FBCC19184}" srcOrd="3" destOrd="0" presId="urn:microsoft.com/office/officeart/2009/3/layout/HorizontalOrganizationChart"/>
    <dgm:cxn modelId="{B24120C8-0812-4079-94A5-620BD0389693}" type="presParOf" srcId="{2D8E1D8C-D16E-4582-818D-100FBCC19184}" destId="{701F4E24-F91B-4736-A31B-F9A5B38E4370}" srcOrd="0" destOrd="0" presId="urn:microsoft.com/office/officeart/2009/3/layout/HorizontalOrganizationChart"/>
    <dgm:cxn modelId="{7B7E58DF-1229-4387-9173-76C28C9D204D}" type="presParOf" srcId="{701F4E24-F91B-4736-A31B-F9A5B38E4370}" destId="{B712FD3F-959D-4C05-A59C-6C95837EF0A0}" srcOrd="0" destOrd="0" presId="urn:microsoft.com/office/officeart/2009/3/layout/HorizontalOrganizationChart"/>
    <dgm:cxn modelId="{EC650633-AEA9-4FD2-A988-90FD6834F28B}" type="presParOf" srcId="{701F4E24-F91B-4736-A31B-F9A5B38E4370}" destId="{4DFFB4D3-BDE9-4E52-B6B8-FC57A8241D30}" srcOrd="1" destOrd="0" presId="urn:microsoft.com/office/officeart/2009/3/layout/HorizontalOrganizationChart"/>
    <dgm:cxn modelId="{17948C1B-1E9D-4AC9-864E-DFDD4C50535A}" type="presParOf" srcId="{2D8E1D8C-D16E-4582-818D-100FBCC19184}" destId="{4A3E6C53-B220-41CE-845B-1F216A87024A}" srcOrd="1" destOrd="0" presId="urn:microsoft.com/office/officeart/2009/3/layout/HorizontalOrganizationChart"/>
    <dgm:cxn modelId="{4C4056D3-4D4A-4108-B50A-6AA3B66F9AEA}" type="presParOf" srcId="{2D8E1D8C-D16E-4582-818D-100FBCC19184}" destId="{6734970E-445C-4D0B-BDAA-10DAF51EDA01}" srcOrd="2" destOrd="0" presId="urn:microsoft.com/office/officeart/2009/3/layout/HorizontalOrganizationChart"/>
    <dgm:cxn modelId="{1F334ACE-D193-47BD-B3D4-DEB94436F2D3}" type="presParOf" srcId="{B0D1DBC4-54FD-42B2-A2AD-E0DE5AA7F3BF}" destId="{9D01980E-8B56-487F-8FCB-FECF6D1F3984}" srcOrd="4" destOrd="0" presId="urn:microsoft.com/office/officeart/2009/3/layout/HorizontalOrganizationChart"/>
    <dgm:cxn modelId="{8435B42E-5645-4484-A7DB-E9911B3FC011}" type="presParOf" srcId="{B0D1DBC4-54FD-42B2-A2AD-E0DE5AA7F3BF}" destId="{7CEBF255-AF2F-450E-A554-B85B316D442B}" srcOrd="5" destOrd="0" presId="urn:microsoft.com/office/officeart/2009/3/layout/HorizontalOrganizationChart"/>
    <dgm:cxn modelId="{1B7CE00A-741C-4848-81EE-071DE810F068}" type="presParOf" srcId="{7CEBF255-AF2F-450E-A554-B85B316D442B}" destId="{40ADC28C-C67F-45FD-9FFC-BE483DC3D636}" srcOrd="0" destOrd="0" presId="urn:microsoft.com/office/officeart/2009/3/layout/HorizontalOrganizationChart"/>
    <dgm:cxn modelId="{7C0379B1-8F43-4C06-A51B-68EE8EEE88C2}" type="presParOf" srcId="{40ADC28C-C67F-45FD-9FFC-BE483DC3D636}" destId="{085BE0F1-BCC6-4DE6-9FB3-3E600687629E}" srcOrd="0" destOrd="0" presId="urn:microsoft.com/office/officeart/2009/3/layout/HorizontalOrganizationChart"/>
    <dgm:cxn modelId="{BB59914D-85F3-48D7-85AE-A5F1A93F38F3}" type="presParOf" srcId="{40ADC28C-C67F-45FD-9FFC-BE483DC3D636}" destId="{3AD4F531-9BA4-4542-A7F5-9802F525E263}" srcOrd="1" destOrd="0" presId="urn:microsoft.com/office/officeart/2009/3/layout/HorizontalOrganizationChart"/>
    <dgm:cxn modelId="{396A73B7-9D2D-45E7-A3B5-F2A1EC64AAA8}" type="presParOf" srcId="{7CEBF255-AF2F-450E-A554-B85B316D442B}" destId="{3693A5C0-072B-4780-ADCF-EE346BAEDE90}" srcOrd="1" destOrd="0" presId="urn:microsoft.com/office/officeart/2009/3/layout/HorizontalOrganizationChart"/>
    <dgm:cxn modelId="{6E739C75-7DAE-4755-A6E6-E5F2F4532865}" type="presParOf" srcId="{7CEBF255-AF2F-450E-A554-B85B316D442B}" destId="{002D4900-7E40-4EF9-B9FE-120428195335}" srcOrd="2" destOrd="0" presId="urn:microsoft.com/office/officeart/2009/3/layout/HorizontalOrganizationChart"/>
    <dgm:cxn modelId="{9F1705FA-C21E-4411-BD22-5BD757A00138}" type="presParOf" srcId="{B0D1DBC4-54FD-42B2-A2AD-E0DE5AA7F3BF}" destId="{E7C151EF-BF3A-4FF6-A745-F930C0E2109A}" srcOrd="6" destOrd="0" presId="urn:microsoft.com/office/officeart/2009/3/layout/HorizontalOrganizationChart"/>
    <dgm:cxn modelId="{A8E7642E-2334-4199-98FC-42625BDB9C7D}" type="presParOf" srcId="{B0D1DBC4-54FD-42B2-A2AD-E0DE5AA7F3BF}" destId="{4642F12A-3417-4F65-BB19-870A7385C6D9}" srcOrd="7" destOrd="0" presId="urn:microsoft.com/office/officeart/2009/3/layout/HorizontalOrganizationChart"/>
    <dgm:cxn modelId="{C241E987-A970-4499-98A6-4D5206BD980F}" type="presParOf" srcId="{4642F12A-3417-4F65-BB19-870A7385C6D9}" destId="{FDC238B2-6597-4AA3-8C7E-1E4E0758A3CE}" srcOrd="0" destOrd="0" presId="urn:microsoft.com/office/officeart/2009/3/layout/HorizontalOrganizationChart"/>
    <dgm:cxn modelId="{F8A89DD8-84BC-4885-AB13-9F2F0A885499}" type="presParOf" srcId="{FDC238B2-6597-4AA3-8C7E-1E4E0758A3CE}" destId="{3BF24AE8-ADDF-410A-8C73-28540FE61A4C}" srcOrd="0" destOrd="0" presId="urn:microsoft.com/office/officeart/2009/3/layout/HorizontalOrganizationChart"/>
    <dgm:cxn modelId="{73BEFB83-870C-4CD1-B7F3-C1885741B748}" type="presParOf" srcId="{FDC238B2-6597-4AA3-8C7E-1E4E0758A3CE}" destId="{888C6E3E-8D28-49FD-82C6-7CC84B94119F}" srcOrd="1" destOrd="0" presId="urn:microsoft.com/office/officeart/2009/3/layout/HorizontalOrganizationChart"/>
    <dgm:cxn modelId="{675605F2-CC7B-4F97-BD50-7EEB5DC6F6F0}" type="presParOf" srcId="{4642F12A-3417-4F65-BB19-870A7385C6D9}" destId="{26886332-9051-49BD-804E-0015C061A643}" srcOrd="1" destOrd="0" presId="urn:microsoft.com/office/officeart/2009/3/layout/HorizontalOrganizationChart"/>
    <dgm:cxn modelId="{1EC73944-124E-4EAC-8A73-5BB2790BB275}" type="presParOf" srcId="{4642F12A-3417-4F65-BB19-870A7385C6D9}" destId="{162551D0-8FDE-4378-9C5A-13B62192D99A}" srcOrd="2" destOrd="0" presId="urn:microsoft.com/office/officeart/2009/3/layout/HorizontalOrganizationChart"/>
    <dgm:cxn modelId="{6061F77B-7313-479C-BFF0-19F4EA27B7A9}" type="presParOf" srcId="{22B6758A-C185-4B75-969B-4CFA485DACB7}" destId="{E25DFA23-14C7-4BC8-A55D-853124F9E866}" srcOrd="2" destOrd="0" presId="urn:microsoft.com/office/officeart/2009/3/layout/HorizontalOrganizationChart"/>
    <dgm:cxn modelId="{25B27ACF-9B38-4A8B-B752-54568F236F1E}" type="presParOf" srcId="{6FE5BFAC-0671-4FB1-B97C-06348D0E3816}" destId="{CE0DF7BF-D634-404A-9C7D-45E2EB8F5385}" srcOrd="2" destOrd="0" presId="urn:microsoft.com/office/officeart/2009/3/layout/HorizontalOrganizationChart"/>
    <dgm:cxn modelId="{E54BCC09-B871-4E02-8E2C-9836EF891814}" type="presParOf" srcId="{6FE5BFAC-0671-4FB1-B97C-06348D0E3816}" destId="{780DC948-83E2-4A3F-9250-077E8A92C6AC}" srcOrd="3" destOrd="0" presId="urn:microsoft.com/office/officeart/2009/3/layout/HorizontalOrganizationChart"/>
    <dgm:cxn modelId="{12616623-1624-477F-A4B9-9FBAF6C827EB}" type="presParOf" srcId="{780DC948-83E2-4A3F-9250-077E8A92C6AC}" destId="{C6EC8D6E-6313-4163-8716-484D812DB8A9}" srcOrd="0" destOrd="0" presId="urn:microsoft.com/office/officeart/2009/3/layout/HorizontalOrganizationChart"/>
    <dgm:cxn modelId="{5025FDDE-4F4A-4D56-8CBA-A7C8E220A6DB}" type="presParOf" srcId="{C6EC8D6E-6313-4163-8716-484D812DB8A9}" destId="{98049D31-B94D-4085-907F-B0D881AB3E97}" srcOrd="0" destOrd="0" presId="urn:microsoft.com/office/officeart/2009/3/layout/HorizontalOrganizationChart"/>
    <dgm:cxn modelId="{761E6262-B83D-451B-9EA3-E54ED7B898D2}" type="presParOf" srcId="{C6EC8D6E-6313-4163-8716-484D812DB8A9}" destId="{1F5620F7-C784-4B01-8E90-F389A5FD45D1}" srcOrd="1" destOrd="0" presId="urn:microsoft.com/office/officeart/2009/3/layout/HorizontalOrganizationChart"/>
    <dgm:cxn modelId="{DBF8042C-C1BC-48DE-A267-0F4E05CDA465}" type="presParOf" srcId="{780DC948-83E2-4A3F-9250-077E8A92C6AC}" destId="{6BFD13FD-543F-49E5-9E56-0C8C179451CF}" srcOrd="1" destOrd="0" presId="urn:microsoft.com/office/officeart/2009/3/layout/HorizontalOrganizationChart"/>
    <dgm:cxn modelId="{B5D2EFD2-BF02-4DEC-8EAD-1D31F7C65C88}" type="presParOf" srcId="{6BFD13FD-543F-49E5-9E56-0C8C179451CF}" destId="{C44B527D-9D8F-4EA5-9669-AD53F0D9BD0F}" srcOrd="0" destOrd="0" presId="urn:microsoft.com/office/officeart/2009/3/layout/HorizontalOrganizationChart"/>
    <dgm:cxn modelId="{982CD777-7AB8-47E0-A276-33803D93FC5C}" type="presParOf" srcId="{6BFD13FD-543F-49E5-9E56-0C8C179451CF}" destId="{DE8E4F6D-AE94-490C-A5CF-159BEEC31F40}" srcOrd="1" destOrd="0" presId="urn:microsoft.com/office/officeart/2009/3/layout/HorizontalOrganizationChart"/>
    <dgm:cxn modelId="{0B65F9BE-4E5F-4516-B97A-9C3ABFA8697E}" type="presParOf" srcId="{DE8E4F6D-AE94-490C-A5CF-159BEEC31F40}" destId="{3CAD12C3-6CA7-495C-BC93-F99A3D3845A0}" srcOrd="0" destOrd="0" presId="urn:microsoft.com/office/officeart/2009/3/layout/HorizontalOrganizationChart"/>
    <dgm:cxn modelId="{EDE3B8C6-D99D-4CCD-85C0-6B810F363B24}" type="presParOf" srcId="{3CAD12C3-6CA7-495C-BC93-F99A3D3845A0}" destId="{FDE2044C-3927-4FF6-B81B-69F4027C8B02}" srcOrd="0" destOrd="0" presId="urn:microsoft.com/office/officeart/2009/3/layout/HorizontalOrganizationChart"/>
    <dgm:cxn modelId="{AD590F80-9103-4331-A190-3B7BA50BADAC}" type="presParOf" srcId="{3CAD12C3-6CA7-495C-BC93-F99A3D3845A0}" destId="{25B5C84E-595D-4727-9E2A-330984E88BF7}" srcOrd="1" destOrd="0" presId="urn:microsoft.com/office/officeart/2009/3/layout/HorizontalOrganizationChart"/>
    <dgm:cxn modelId="{0FF77D3B-695F-43E5-8170-61C5C25C19E8}" type="presParOf" srcId="{DE8E4F6D-AE94-490C-A5CF-159BEEC31F40}" destId="{4672D1FD-1DAD-45F8-AD0F-D230A6F991D1}" srcOrd="1" destOrd="0" presId="urn:microsoft.com/office/officeart/2009/3/layout/HorizontalOrganizationChart"/>
    <dgm:cxn modelId="{6B0A42B4-3AAE-44F3-871E-86FDAF5CD060}" type="presParOf" srcId="{DE8E4F6D-AE94-490C-A5CF-159BEEC31F40}" destId="{2836ED93-337B-447C-8AD4-A311B2522203}" srcOrd="2" destOrd="0" presId="urn:microsoft.com/office/officeart/2009/3/layout/HorizontalOrganizationChart"/>
    <dgm:cxn modelId="{27B3C630-4E25-4B4C-9F5A-957B735CCFD1}" type="presParOf" srcId="{6BFD13FD-543F-49E5-9E56-0C8C179451CF}" destId="{E7DB808F-3015-4DB4-9D51-BCDDC407D2A6}" srcOrd="2" destOrd="0" presId="urn:microsoft.com/office/officeart/2009/3/layout/HorizontalOrganizationChart"/>
    <dgm:cxn modelId="{90D5DEDE-A816-49D1-B358-D4E0F64C29F1}" type="presParOf" srcId="{6BFD13FD-543F-49E5-9E56-0C8C179451CF}" destId="{0BA99DF4-9444-4502-97EC-5EC99B39CA3D}" srcOrd="3" destOrd="0" presId="urn:microsoft.com/office/officeart/2009/3/layout/HorizontalOrganizationChart"/>
    <dgm:cxn modelId="{4AFD5AB2-0D25-4978-A8B7-A1373FFD49D7}" type="presParOf" srcId="{0BA99DF4-9444-4502-97EC-5EC99B39CA3D}" destId="{36385CCC-D88C-4658-90A3-7462D1BAB081}" srcOrd="0" destOrd="0" presId="urn:microsoft.com/office/officeart/2009/3/layout/HorizontalOrganizationChart"/>
    <dgm:cxn modelId="{5F8D01DB-F9CB-4AEB-B5CD-C2F1325D968B}" type="presParOf" srcId="{36385CCC-D88C-4658-90A3-7462D1BAB081}" destId="{CFBC9F44-CB11-47C8-A4C2-493ABB0E02F7}" srcOrd="0" destOrd="0" presId="urn:microsoft.com/office/officeart/2009/3/layout/HorizontalOrganizationChart"/>
    <dgm:cxn modelId="{DAB3B636-10C0-40B1-B24C-F7299CF5B07C}" type="presParOf" srcId="{36385CCC-D88C-4658-90A3-7462D1BAB081}" destId="{0018E4FA-D12B-4C2E-A118-DE9E10E2221E}" srcOrd="1" destOrd="0" presId="urn:microsoft.com/office/officeart/2009/3/layout/HorizontalOrganizationChart"/>
    <dgm:cxn modelId="{35A60111-59F8-4915-A6EE-A874DF5BA09A}" type="presParOf" srcId="{0BA99DF4-9444-4502-97EC-5EC99B39CA3D}" destId="{0867A043-71AC-41A0-B289-7C883009D19D}" srcOrd="1" destOrd="0" presId="urn:microsoft.com/office/officeart/2009/3/layout/HorizontalOrganizationChart"/>
    <dgm:cxn modelId="{4771068E-FE02-4320-BF88-592892050D11}" type="presParOf" srcId="{0BA99DF4-9444-4502-97EC-5EC99B39CA3D}" destId="{85E3C0F5-4634-4E62-A5DE-BEE6CE76F6EA}" srcOrd="2" destOrd="0" presId="urn:microsoft.com/office/officeart/2009/3/layout/HorizontalOrganizationChart"/>
    <dgm:cxn modelId="{42735683-13B6-4496-9CD1-A5FD3F7C5778}" type="presParOf" srcId="{6BFD13FD-543F-49E5-9E56-0C8C179451CF}" destId="{A4E1CC72-04CD-421D-973A-EE172973198A}" srcOrd="4" destOrd="0" presId="urn:microsoft.com/office/officeart/2009/3/layout/HorizontalOrganizationChart"/>
    <dgm:cxn modelId="{15AC94D0-5D8B-45CE-8553-09941233C363}" type="presParOf" srcId="{6BFD13FD-543F-49E5-9E56-0C8C179451CF}" destId="{6170C2AA-06BD-47C5-8E92-E26A0B5BAECD}" srcOrd="5" destOrd="0" presId="urn:microsoft.com/office/officeart/2009/3/layout/HorizontalOrganizationChart"/>
    <dgm:cxn modelId="{3359C931-BB4C-4915-81BD-78490B4E5348}" type="presParOf" srcId="{6170C2AA-06BD-47C5-8E92-E26A0B5BAECD}" destId="{9C4B60B0-C1FB-44B3-9EAB-1EA246C9287E}" srcOrd="0" destOrd="0" presId="urn:microsoft.com/office/officeart/2009/3/layout/HorizontalOrganizationChart"/>
    <dgm:cxn modelId="{CF9DFD10-B5B4-43FA-B271-C83449001212}" type="presParOf" srcId="{9C4B60B0-C1FB-44B3-9EAB-1EA246C9287E}" destId="{9BD69DC8-27C2-4C8D-AAC3-805014A8243F}" srcOrd="0" destOrd="0" presId="urn:microsoft.com/office/officeart/2009/3/layout/HorizontalOrganizationChart"/>
    <dgm:cxn modelId="{CD7B3D75-4220-4336-842D-C7C92FCCD392}" type="presParOf" srcId="{9C4B60B0-C1FB-44B3-9EAB-1EA246C9287E}" destId="{EA07C359-9254-4DE7-B318-A62AF81477AA}" srcOrd="1" destOrd="0" presId="urn:microsoft.com/office/officeart/2009/3/layout/HorizontalOrganizationChart"/>
    <dgm:cxn modelId="{144C20D2-E9A8-4543-A661-683D53F29E5E}" type="presParOf" srcId="{6170C2AA-06BD-47C5-8E92-E26A0B5BAECD}" destId="{256F7364-2ED2-4701-BABD-DC9FAF1FF40F}" srcOrd="1" destOrd="0" presId="urn:microsoft.com/office/officeart/2009/3/layout/HorizontalOrganizationChart"/>
    <dgm:cxn modelId="{E7557136-FB51-4D50-9654-C8D4DB35E274}" type="presParOf" srcId="{6170C2AA-06BD-47C5-8E92-E26A0B5BAECD}" destId="{19C2DD79-7D9F-4F72-9BF3-9508DA3E115F}" srcOrd="2" destOrd="0" presId="urn:microsoft.com/office/officeart/2009/3/layout/HorizontalOrganizationChart"/>
    <dgm:cxn modelId="{DC8D8D1F-5871-4FC3-BC5B-CF3A54CA2DF4}" type="presParOf" srcId="{6BFD13FD-543F-49E5-9E56-0C8C179451CF}" destId="{0C1EFC00-B568-41EA-B23C-8B410007770B}" srcOrd="6" destOrd="0" presId="urn:microsoft.com/office/officeart/2009/3/layout/HorizontalOrganizationChart"/>
    <dgm:cxn modelId="{6B26DB52-D6C2-407E-803A-D84F4941D2E9}" type="presParOf" srcId="{6BFD13FD-543F-49E5-9E56-0C8C179451CF}" destId="{9F95E6FB-2E62-4F8A-BAA0-2544B20E203C}" srcOrd="7" destOrd="0" presId="urn:microsoft.com/office/officeart/2009/3/layout/HorizontalOrganizationChart"/>
    <dgm:cxn modelId="{E6CD6476-8B8F-4545-A766-401B221E8E21}" type="presParOf" srcId="{9F95E6FB-2E62-4F8A-BAA0-2544B20E203C}" destId="{221FFE37-91F0-4631-A458-D3ABF06B3AAA}" srcOrd="0" destOrd="0" presId="urn:microsoft.com/office/officeart/2009/3/layout/HorizontalOrganizationChart"/>
    <dgm:cxn modelId="{6DE6AF26-70E3-4EEF-A02D-A4040DBC9F98}" type="presParOf" srcId="{221FFE37-91F0-4631-A458-D3ABF06B3AAA}" destId="{09F39282-9C57-4815-BCD6-8AD50D5ED49F}" srcOrd="0" destOrd="0" presId="urn:microsoft.com/office/officeart/2009/3/layout/HorizontalOrganizationChart"/>
    <dgm:cxn modelId="{EF1FA238-E991-4006-B9EB-26614CD5B001}" type="presParOf" srcId="{221FFE37-91F0-4631-A458-D3ABF06B3AAA}" destId="{B1604E46-2F7D-4E4B-9CE6-550B58FB1CE2}" srcOrd="1" destOrd="0" presId="urn:microsoft.com/office/officeart/2009/3/layout/HorizontalOrganizationChart"/>
    <dgm:cxn modelId="{D1C881C9-C805-4CED-9B0F-D0A3C43EE99A}" type="presParOf" srcId="{9F95E6FB-2E62-4F8A-BAA0-2544B20E203C}" destId="{4A741005-1388-418F-9074-E909EAAB0EC8}" srcOrd="1" destOrd="0" presId="urn:microsoft.com/office/officeart/2009/3/layout/HorizontalOrganizationChart"/>
    <dgm:cxn modelId="{5E458376-3346-4022-A4B3-07CC1E8210E9}" type="presParOf" srcId="{9F95E6FB-2E62-4F8A-BAA0-2544B20E203C}" destId="{9BE03B25-7C7C-4516-96C1-3AD835AACB4E}" srcOrd="2" destOrd="0" presId="urn:microsoft.com/office/officeart/2009/3/layout/HorizontalOrganizationChart"/>
    <dgm:cxn modelId="{F9ABBC90-631D-40A4-8AF4-DCCA7318D937}" type="presParOf" srcId="{6BFD13FD-543F-49E5-9E56-0C8C179451CF}" destId="{54555076-837C-4BC0-9276-4D0BDB21E110}" srcOrd="8" destOrd="0" presId="urn:microsoft.com/office/officeart/2009/3/layout/HorizontalOrganizationChart"/>
    <dgm:cxn modelId="{B6CEDB03-CDD5-4037-9871-5566DC92EB33}" type="presParOf" srcId="{6BFD13FD-543F-49E5-9E56-0C8C179451CF}" destId="{49B022D6-86B7-4451-8F42-C39C4CE657F6}" srcOrd="9" destOrd="0" presId="urn:microsoft.com/office/officeart/2009/3/layout/HorizontalOrganizationChart"/>
    <dgm:cxn modelId="{693FF17D-82F6-4687-ACD2-652164A2E300}" type="presParOf" srcId="{49B022D6-86B7-4451-8F42-C39C4CE657F6}" destId="{56004ADA-AE73-4BB1-BB23-D7C6B86BAA1A}" srcOrd="0" destOrd="0" presId="urn:microsoft.com/office/officeart/2009/3/layout/HorizontalOrganizationChart"/>
    <dgm:cxn modelId="{1A4224BC-81E6-4D33-8239-31B1025C33AC}" type="presParOf" srcId="{56004ADA-AE73-4BB1-BB23-D7C6B86BAA1A}" destId="{43EA8082-AEE7-4407-B0D1-B425C93BE815}" srcOrd="0" destOrd="0" presId="urn:microsoft.com/office/officeart/2009/3/layout/HorizontalOrganizationChart"/>
    <dgm:cxn modelId="{A8B709E3-E1D3-46FF-9787-0980BF5DB916}" type="presParOf" srcId="{56004ADA-AE73-4BB1-BB23-D7C6B86BAA1A}" destId="{B4B5499C-056E-4C8B-8CB7-4CEE8C76506D}" srcOrd="1" destOrd="0" presId="urn:microsoft.com/office/officeart/2009/3/layout/HorizontalOrganizationChart"/>
    <dgm:cxn modelId="{90303956-B979-4F7F-BBBF-8A366302B8AC}" type="presParOf" srcId="{49B022D6-86B7-4451-8F42-C39C4CE657F6}" destId="{9746DC22-185D-41D2-BCA3-F1DD51B13D24}" srcOrd="1" destOrd="0" presId="urn:microsoft.com/office/officeart/2009/3/layout/HorizontalOrganizationChart"/>
    <dgm:cxn modelId="{4B8CE5A9-98C8-4FAA-A986-1C395BC91178}" type="presParOf" srcId="{49B022D6-86B7-4451-8F42-C39C4CE657F6}" destId="{604F9CCD-16DF-4BCD-B9FD-6DD7AFC850AC}" srcOrd="2" destOrd="0" presId="urn:microsoft.com/office/officeart/2009/3/layout/HorizontalOrganizationChart"/>
    <dgm:cxn modelId="{57D6D2E1-E3CD-4AB1-9925-20D97100C6DA}" type="presParOf" srcId="{6BFD13FD-543F-49E5-9E56-0C8C179451CF}" destId="{C8C69835-34E2-4806-9CDD-365A14667317}" srcOrd="10" destOrd="0" presId="urn:microsoft.com/office/officeart/2009/3/layout/HorizontalOrganizationChart"/>
    <dgm:cxn modelId="{34091D37-44D4-4E39-B577-3FADA7A9227A}" type="presParOf" srcId="{6BFD13FD-543F-49E5-9E56-0C8C179451CF}" destId="{3F56ED1A-A058-4B09-A7B9-0600B975EBB0}" srcOrd="11" destOrd="0" presId="urn:microsoft.com/office/officeart/2009/3/layout/HorizontalOrganizationChart"/>
    <dgm:cxn modelId="{D5E1C509-72BF-41F5-A254-07C994697371}" type="presParOf" srcId="{3F56ED1A-A058-4B09-A7B9-0600B975EBB0}" destId="{D6977564-B771-48B5-875F-199B6FCF8623}" srcOrd="0" destOrd="0" presId="urn:microsoft.com/office/officeart/2009/3/layout/HorizontalOrganizationChart"/>
    <dgm:cxn modelId="{60787075-F21A-4502-8BDA-43D36FEAA041}" type="presParOf" srcId="{D6977564-B771-48B5-875F-199B6FCF8623}" destId="{3388C0DF-8801-45EF-AD27-474E0234D7F6}" srcOrd="0" destOrd="0" presId="urn:microsoft.com/office/officeart/2009/3/layout/HorizontalOrganizationChart"/>
    <dgm:cxn modelId="{6649A8AB-A96D-4F2C-8546-38F188D4E2FF}" type="presParOf" srcId="{D6977564-B771-48B5-875F-199B6FCF8623}" destId="{5E6C2D64-FD02-4F33-9A5E-E2E71C2D651A}" srcOrd="1" destOrd="0" presId="urn:microsoft.com/office/officeart/2009/3/layout/HorizontalOrganizationChart"/>
    <dgm:cxn modelId="{04FD3B2D-D178-4150-9838-CED1E457FFC0}" type="presParOf" srcId="{3F56ED1A-A058-4B09-A7B9-0600B975EBB0}" destId="{F63E8AFB-6778-44CB-8258-2DA75B28B32C}" srcOrd="1" destOrd="0" presId="urn:microsoft.com/office/officeart/2009/3/layout/HorizontalOrganizationChart"/>
    <dgm:cxn modelId="{3C98871B-87D7-46C0-8BD1-D66202866D58}" type="presParOf" srcId="{3F56ED1A-A058-4B09-A7B9-0600B975EBB0}" destId="{805AFD38-5ECF-4DE8-9128-9C09DC19A52C}" srcOrd="2" destOrd="0" presId="urn:microsoft.com/office/officeart/2009/3/layout/HorizontalOrganizationChart"/>
    <dgm:cxn modelId="{CBC7A924-80FD-4CC7-87BE-185FE4A7EAEF}" type="presParOf" srcId="{780DC948-83E2-4A3F-9250-077E8A92C6AC}" destId="{B514C9D8-6EEA-47C7-A76E-A6AE9813D0A6}" srcOrd="2" destOrd="0" presId="urn:microsoft.com/office/officeart/2009/3/layout/HorizontalOrganizationChart"/>
    <dgm:cxn modelId="{07FF4CA5-98E9-499A-B153-67C2F77C0432}" type="presParOf" srcId="{36EC4FF6-F496-4AE6-94CB-871CEC86A3D2}" destId="{A85A2517-380C-4596-B062-3E7E6A0EC83B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E953C7-3765-4D23-BE4C-9AB9812E8045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_tradnl"/>
        </a:p>
      </dgm:t>
    </dgm:pt>
    <dgm:pt modelId="{022F7E96-91D2-4387-A087-389B6B6C57DE}">
      <dgm:prSet phldrT="[Texto]"/>
      <dgm:spPr/>
      <dgm:t>
        <a:bodyPr/>
        <a:lstStyle/>
        <a:p>
          <a:r>
            <a:rPr lang="es-ES_tradnl" b="1" dirty="0"/>
            <a:t>A </a:t>
          </a:r>
          <a:r>
            <a:rPr lang="es-ES_tradnl" b="1" dirty="0" err="1"/>
            <a:t>country´s</a:t>
          </a:r>
          <a:r>
            <a:rPr lang="es-ES_tradnl" b="1" dirty="0"/>
            <a:t> </a:t>
          </a:r>
          <a:r>
            <a:rPr lang="es-ES_tradnl" b="1" dirty="0" err="1"/>
            <a:t>economy</a:t>
          </a:r>
          <a:r>
            <a:rPr lang="es-ES_tradnl" b="1" dirty="0"/>
            <a:t> and </a:t>
          </a:r>
          <a:r>
            <a:rPr lang="es-ES_tradnl" b="1" dirty="0" err="1"/>
            <a:t>the</a:t>
          </a:r>
          <a:r>
            <a:rPr lang="es-ES_tradnl" b="1" dirty="0"/>
            <a:t> </a:t>
          </a:r>
          <a:r>
            <a:rPr lang="es-ES_tradnl" b="1" dirty="0" err="1"/>
            <a:t>demand</a:t>
          </a:r>
          <a:r>
            <a:rPr lang="es-ES_tradnl" b="1" dirty="0"/>
            <a:t> </a:t>
          </a:r>
          <a:r>
            <a:rPr lang="es-ES_tradnl" b="1" dirty="0" err="1"/>
            <a:t>for</a:t>
          </a:r>
          <a:r>
            <a:rPr lang="es-ES_tradnl" b="1" dirty="0"/>
            <a:t> </a:t>
          </a:r>
          <a:r>
            <a:rPr lang="es-ES_tradnl" b="1" dirty="0" err="1"/>
            <a:t>certain</a:t>
          </a:r>
          <a:r>
            <a:rPr lang="es-ES_tradnl" b="1" dirty="0"/>
            <a:t> </a:t>
          </a:r>
          <a:r>
            <a:rPr lang="es-ES_tradnl" b="1" dirty="0" err="1"/>
            <a:t>products</a:t>
          </a:r>
          <a:r>
            <a:rPr lang="es-ES_tradnl" b="1" dirty="0"/>
            <a:t> </a:t>
          </a:r>
          <a:r>
            <a:rPr lang="es-ES_tradnl" b="1" dirty="0" err="1"/>
            <a:t>influence</a:t>
          </a:r>
          <a:endParaRPr lang="es-ES_tradnl" b="1" dirty="0"/>
        </a:p>
      </dgm:t>
    </dgm:pt>
    <dgm:pt modelId="{4EA8C43C-EA52-4669-93B4-081DCB413BE5}" type="parTrans" cxnId="{A5AB19CC-F5EB-4803-9DA0-761390234DB8}">
      <dgm:prSet/>
      <dgm:spPr/>
      <dgm:t>
        <a:bodyPr/>
        <a:lstStyle/>
        <a:p>
          <a:endParaRPr lang="es-ES_tradnl" b="1"/>
        </a:p>
      </dgm:t>
    </dgm:pt>
    <dgm:pt modelId="{17DC46AB-0682-4005-A733-D2808C0B94D8}" type="sibTrans" cxnId="{A5AB19CC-F5EB-4803-9DA0-761390234DB8}">
      <dgm:prSet/>
      <dgm:spPr/>
      <dgm:t>
        <a:bodyPr/>
        <a:lstStyle/>
        <a:p>
          <a:endParaRPr lang="es-ES_tradnl" b="1"/>
        </a:p>
      </dgm:t>
    </dgm:pt>
    <dgm:pt modelId="{DB82BE43-F059-4B2C-AFAF-729BDC620B96}">
      <dgm:prSet phldrT="[Texto]"/>
      <dgm:spPr/>
      <dgm:t>
        <a:bodyPr/>
        <a:lstStyle/>
        <a:p>
          <a:r>
            <a:rPr lang="es-ES_tradnl" b="1" dirty="0" err="1"/>
            <a:t>The</a:t>
          </a:r>
          <a:r>
            <a:rPr lang="es-ES_tradnl" b="1" dirty="0"/>
            <a:t> </a:t>
          </a:r>
          <a:r>
            <a:rPr lang="es-ES_tradnl" b="1" dirty="0" err="1"/>
            <a:t>choice</a:t>
          </a:r>
          <a:r>
            <a:rPr lang="es-ES_tradnl" b="1" dirty="0"/>
            <a:t> of </a:t>
          </a:r>
          <a:r>
            <a:rPr lang="es-ES_tradnl" b="1" dirty="0" err="1"/>
            <a:t>crops</a:t>
          </a:r>
          <a:endParaRPr lang="es-ES_tradnl" b="1" dirty="0"/>
        </a:p>
      </dgm:t>
    </dgm:pt>
    <dgm:pt modelId="{BC811FA0-A0BC-4580-877F-62181860F395}" type="parTrans" cxnId="{A3E2B70A-B098-4EDA-BDD2-163376C8C585}">
      <dgm:prSet/>
      <dgm:spPr/>
      <dgm:t>
        <a:bodyPr/>
        <a:lstStyle/>
        <a:p>
          <a:endParaRPr lang="es-ES_tradnl" b="1"/>
        </a:p>
      </dgm:t>
    </dgm:pt>
    <dgm:pt modelId="{94376E96-969C-4B15-8CB5-3ADD38449251}" type="sibTrans" cxnId="{A3E2B70A-B098-4EDA-BDD2-163376C8C585}">
      <dgm:prSet/>
      <dgm:spPr/>
      <dgm:t>
        <a:bodyPr/>
        <a:lstStyle/>
        <a:p>
          <a:endParaRPr lang="es-ES_tradnl" b="1"/>
        </a:p>
      </dgm:t>
    </dgm:pt>
    <dgm:pt modelId="{AC5B092C-0AB0-485B-AD6E-8EA542B2EF25}">
      <dgm:prSet phldrT="[Texto]"/>
      <dgm:spPr/>
      <dgm:t>
        <a:bodyPr/>
        <a:lstStyle/>
        <a:p>
          <a:r>
            <a:rPr lang="es-ES_tradnl" b="1" dirty="0" err="1"/>
            <a:t>The</a:t>
          </a:r>
          <a:r>
            <a:rPr lang="es-ES_tradnl" b="1" dirty="0"/>
            <a:t> </a:t>
          </a:r>
          <a:r>
            <a:rPr lang="es-ES_tradnl" b="1" dirty="0" err="1"/>
            <a:t>technology</a:t>
          </a:r>
          <a:r>
            <a:rPr lang="es-ES_tradnl" b="1" dirty="0"/>
            <a:t> </a:t>
          </a:r>
          <a:r>
            <a:rPr lang="es-ES_tradnl" b="1" dirty="0" err="1"/>
            <a:t>used</a:t>
          </a:r>
          <a:endParaRPr lang="es-ES_tradnl" b="1" dirty="0"/>
        </a:p>
      </dgm:t>
    </dgm:pt>
    <dgm:pt modelId="{06B0289E-F2EF-4AAC-9DDC-2E781BAF08AE}" type="parTrans" cxnId="{18236092-532F-41A0-A08E-1B689B0123F7}">
      <dgm:prSet/>
      <dgm:spPr/>
      <dgm:t>
        <a:bodyPr/>
        <a:lstStyle/>
        <a:p>
          <a:endParaRPr lang="es-ES_tradnl" b="1"/>
        </a:p>
      </dgm:t>
    </dgm:pt>
    <dgm:pt modelId="{97B4325E-8B21-466A-B289-FF5FABEFDD78}" type="sibTrans" cxnId="{18236092-532F-41A0-A08E-1B689B0123F7}">
      <dgm:prSet/>
      <dgm:spPr/>
      <dgm:t>
        <a:bodyPr/>
        <a:lstStyle/>
        <a:p>
          <a:endParaRPr lang="es-ES_tradnl" b="1"/>
        </a:p>
      </dgm:t>
    </dgm:pt>
    <dgm:pt modelId="{8D74141E-FC3F-4EDD-B454-9C5A45F5C4BF}">
      <dgm:prSet phldrT="[Texto]"/>
      <dgm:spPr/>
      <dgm:t>
        <a:bodyPr/>
        <a:lstStyle/>
        <a:p>
          <a:r>
            <a:rPr lang="es-ES_tradnl" b="1" dirty="0" err="1"/>
            <a:t>The</a:t>
          </a:r>
          <a:r>
            <a:rPr lang="es-ES_tradnl" b="1" dirty="0"/>
            <a:t> </a:t>
          </a:r>
          <a:r>
            <a:rPr lang="es-ES_tradnl" b="1" dirty="0" err="1"/>
            <a:t>composition</a:t>
          </a:r>
          <a:r>
            <a:rPr lang="es-ES_tradnl" b="1" dirty="0"/>
            <a:t> of </a:t>
          </a:r>
          <a:r>
            <a:rPr lang="es-ES_tradnl" b="1" dirty="0" err="1"/>
            <a:t>agricultural</a:t>
          </a:r>
          <a:r>
            <a:rPr lang="es-ES_tradnl" b="1" dirty="0"/>
            <a:t> </a:t>
          </a:r>
          <a:r>
            <a:rPr lang="es-ES_tradnl" b="1" dirty="0" err="1"/>
            <a:t>space</a:t>
          </a:r>
          <a:endParaRPr lang="es-ES_tradnl" b="1" dirty="0"/>
        </a:p>
      </dgm:t>
    </dgm:pt>
    <dgm:pt modelId="{CDB88C1E-95B4-4F93-B95C-1112A59D998B}" type="parTrans" cxnId="{E98055E8-693B-4EE1-AB54-99FE4F470A45}">
      <dgm:prSet/>
      <dgm:spPr/>
      <dgm:t>
        <a:bodyPr/>
        <a:lstStyle/>
        <a:p>
          <a:endParaRPr lang="es-ES_tradnl" b="1"/>
        </a:p>
      </dgm:t>
    </dgm:pt>
    <dgm:pt modelId="{139005BD-428A-4B00-B130-6E0126E07494}" type="sibTrans" cxnId="{E98055E8-693B-4EE1-AB54-99FE4F470A45}">
      <dgm:prSet/>
      <dgm:spPr/>
      <dgm:t>
        <a:bodyPr/>
        <a:lstStyle/>
        <a:p>
          <a:endParaRPr lang="es-ES_tradnl" b="1"/>
        </a:p>
      </dgm:t>
    </dgm:pt>
    <dgm:pt modelId="{21DF1E53-808A-4ABC-A2CA-03C604DCC936}">
      <dgm:prSet/>
      <dgm:spPr/>
      <dgm:t>
        <a:bodyPr/>
        <a:lstStyle/>
        <a:p>
          <a:r>
            <a:rPr lang="es-ES_tradnl" b="1" dirty="0" err="1"/>
            <a:t>Machinery</a:t>
          </a:r>
          <a:endParaRPr lang="es-ES_tradnl" b="1" dirty="0"/>
        </a:p>
      </dgm:t>
    </dgm:pt>
    <dgm:pt modelId="{EBB5D2CF-FC4B-44EA-8A39-C5A85FBE7BE2}" type="parTrans" cxnId="{A454848B-1A3D-43EA-80EB-0C0ADE6384F8}">
      <dgm:prSet/>
      <dgm:spPr/>
      <dgm:t>
        <a:bodyPr/>
        <a:lstStyle/>
        <a:p>
          <a:endParaRPr lang="es-ES_tradnl" b="1"/>
        </a:p>
      </dgm:t>
    </dgm:pt>
    <dgm:pt modelId="{23D0A143-3CA9-412C-889A-FBE5692D2CDB}" type="sibTrans" cxnId="{A454848B-1A3D-43EA-80EB-0C0ADE6384F8}">
      <dgm:prSet/>
      <dgm:spPr/>
      <dgm:t>
        <a:bodyPr/>
        <a:lstStyle/>
        <a:p>
          <a:endParaRPr lang="es-ES_tradnl" b="1"/>
        </a:p>
      </dgm:t>
    </dgm:pt>
    <dgm:pt modelId="{3E7EE9C6-CA33-49EB-AA28-5FBC8387A6A2}">
      <dgm:prSet/>
      <dgm:spPr/>
      <dgm:t>
        <a:bodyPr/>
        <a:lstStyle/>
        <a:p>
          <a:r>
            <a:rPr lang="es-ES_tradnl" b="1" dirty="0" err="1"/>
            <a:t>Fertilisers</a:t>
          </a:r>
          <a:r>
            <a:rPr lang="es-ES_tradnl" b="1" dirty="0"/>
            <a:t>*</a:t>
          </a:r>
        </a:p>
      </dgm:t>
    </dgm:pt>
    <dgm:pt modelId="{AA9D9FE2-475B-414A-963D-697FB509E226}" type="parTrans" cxnId="{235BDA3D-0534-42E8-B5CF-D41D9D383D48}">
      <dgm:prSet/>
      <dgm:spPr/>
      <dgm:t>
        <a:bodyPr/>
        <a:lstStyle/>
        <a:p>
          <a:endParaRPr lang="es-ES_tradnl" b="1"/>
        </a:p>
      </dgm:t>
    </dgm:pt>
    <dgm:pt modelId="{41CDADDE-4806-419D-8FDF-9BBA4C7AF908}" type="sibTrans" cxnId="{235BDA3D-0534-42E8-B5CF-D41D9D383D48}">
      <dgm:prSet/>
      <dgm:spPr/>
      <dgm:t>
        <a:bodyPr/>
        <a:lstStyle/>
        <a:p>
          <a:endParaRPr lang="es-ES_tradnl" b="1"/>
        </a:p>
      </dgm:t>
    </dgm:pt>
    <dgm:pt modelId="{D57722B4-0CB0-43F7-AB79-79158A58FC16}">
      <dgm:prSet/>
      <dgm:spPr/>
      <dgm:t>
        <a:bodyPr/>
        <a:lstStyle/>
        <a:p>
          <a:r>
            <a:rPr lang="es-ES_tradnl" b="1" dirty="0" err="1"/>
            <a:t>Pesticides</a:t>
          </a:r>
          <a:r>
            <a:rPr lang="es-ES_tradnl" b="1" dirty="0"/>
            <a:t>*</a:t>
          </a:r>
        </a:p>
      </dgm:t>
    </dgm:pt>
    <dgm:pt modelId="{8A21E867-8B19-476A-B5D5-952C08A91681}" type="parTrans" cxnId="{4C8C4F0E-7618-4F9D-BD67-27F96E9FA98E}">
      <dgm:prSet/>
      <dgm:spPr/>
      <dgm:t>
        <a:bodyPr/>
        <a:lstStyle/>
        <a:p>
          <a:endParaRPr lang="es-ES_tradnl" b="1"/>
        </a:p>
      </dgm:t>
    </dgm:pt>
    <dgm:pt modelId="{01FB08AE-AB45-4914-A27F-215020B5E5D4}" type="sibTrans" cxnId="{4C8C4F0E-7618-4F9D-BD67-27F96E9FA98E}">
      <dgm:prSet/>
      <dgm:spPr/>
      <dgm:t>
        <a:bodyPr/>
        <a:lstStyle/>
        <a:p>
          <a:endParaRPr lang="es-ES_tradnl" b="1"/>
        </a:p>
      </dgm:t>
    </dgm:pt>
    <dgm:pt modelId="{128B9ECB-6947-4F99-BCFC-4FEBCF5A1A2F}" type="pres">
      <dgm:prSet presAssocID="{74E953C7-3765-4D23-BE4C-9AB9812E804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28802D8-5BF1-4568-853C-B4D25268B9B5}" type="pres">
      <dgm:prSet presAssocID="{022F7E96-91D2-4387-A087-389B6B6C57DE}" presName="hierRoot1" presStyleCnt="0">
        <dgm:presLayoutVars>
          <dgm:hierBranch val="init"/>
        </dgm:presLayoutVars>
      </dgm:prSet>
      <dgm:spPr/>
    </dgm:pt>
    <dgm:pt modelId="{FCD95410-ABBE-4A2B-88CC-C3510EC3DA70}" type="pres">
      <dgm:prSet presAssocID="{022F7E96-91D2-4387-A087-389B6B6C57DE}" presName="rootComposite1" presStyleCnt="0"/>
      <dgm:spPr/>
    </dgm:pt>
    <dgm:pt modelId="{8D8BECD0-2AFD-46FB-B996-DD05AA6732A4}" type="pres">
      <dgm:prSet presAssocID="{022F7E96-91D2-4387-A087-389B6B6C57DE}" presName="rootText1" presStyleLbl="node0" presStyleIdx="0" presStyleCnt="1">
        <dgm:presLayoutVars>
          <dgm:chPref val="3"/>
        </dgm:presLayoutVars>
      </dgm:prSet>
      <dgm:spPr/>
    </dgm:pt>
    <dgm:pt modelId="{5F54CF1F-B1F3-43FA-B681-14A4770E384A}" type="pres">
      <dgm:prSet presAssocID="{022F7E96-91D2-4387-A087-389B6B6C57DE}" presName="rootConnector1" presStyleLbl="node1" presStyleIdx="0" presStyleCnt="0"/>
      <dgm:spPr/>
    </dgm:pt>
    <dgm:pt modelId="{87AC83D9-2E93-4EA2-8FFE-74E156A566BD}" type="pres">
      <dgm:prSet presAssocID="{022F7E96-91D2-4387-A087-389B6B6C57DE}" presName="hierChild2" presStyleCnt="0"/>
      <dgm:spPr/>
    </dgm:pt>
    <dgm:pt modelId="{B32C4B85-BE7C-4748-8AE5-8908B88CA9E8}" type="pres">
      <dgm:prSet presAssocID="{BC811FA0-A0BC-4580-877F-62181860F395}" presName="Name64" presStyleLbl="parChTrans1D2" presStyleIdx="0" presStyleCnt="3"/>
      <dgm:spPr/>
    </dgm:pt>
    <dgm:pt modelId="{DB471175-2425-434E-8D29-E884785D3393}" type="pres">
      <dgm:prSet presAssocID="{DB82BE43-F059-4B2C-AFAF-729BDC620B96}" presName="hierRoot2" presStyleCnt="0">
        <dgm:presLayoutVars>
          <dgm:hierBranch val="init"/>
        </dgm:presLayoutVars>
      </dgm:prSet>
      <dgm:spPr/>
    </dgm:pt>
    <dgm:pt modelId="{98038DC0-2EBF-4A92-B020-B6851A73BEF3}" type="pres">
      <dgm:prSet presAssocID="{DB82BE43-F059-4B2C-AFAF-729BDC620B96}" presName="rootComposite" presStyleCnt="0"/>
      <dgm:spPr/>
    </dgm:pt>
    <dgm:pt modelId="{6748EA41-9DB3-456C-9C99-590FABB3BADD}" type="pres">
      <dgm:prSet presAssocID="{DB82BE43-F059-4B2C-AFAF-729BDC620B96}" presName="rootText" presStyleLbl="node2" presStyleIdx="0" presStyleCnt="3">
        <dgm:presLayoutVars>
          <dgm:chPref val="3"/>
        </dgm:presLayoutVars>
      </dgm:prSet>
      <dgm:spPr/>
    </dgm:pt>
    <dgm:pt modelId="{45F7BFD2-84DC-4CB6-BE62-31BF59A02279}" type="pres">
      <dgm:prSet presAssocID="{DB82BE43-F059-4B2C-AFAF-729BDC620B96}" presName="rootConnector" presStyleLbl="node2" presStyleIdx="0" presStyleCnt="3"/>
      <dgm:spPr/>
    </dgm:pt>
    <dgm:pt modelId="{5D6DB6B6-1478-4E98-9218-48DEB9BB03F1}" type="pres">
      <dgm:prSet presAssocID="{DB82BE43-F059-4B2C-AFAF-729BDC620B96}" presName="hierChild4" presStyleCnt="0"/>
      <dgm:spPr/>
    </dgm:pt>
    <dgm:pt modelId="{25345763-BCB1-485B-98B7-5D47E1CE837D}" type="pres">
      <dgm:prSet presAssocID="{DB82BE43-F059-4B2C-AFAF-729BDC620B96}" presName="hierChild5" presStyleCnt="0"/>
      <dgm:spPr/>
    </dgm:pt>
    <dgm:pt modelId="{C9822415-B4F7-4204-8048-3AB8BE91B5AA}" type="pres">
      <dgm:prSet presAssocID="{06B0289E-F2EF-4AAC-9DDC-2E781BAF08AE}" presName="Name64" presStyleLbl="parChTrans1D2" presStyleIdx="1" presStyleCnt="3"/>
      <dgm:spPr/>
    </dgm:pt>
    <dgm:pt modelId="{0DC63D5E-022C-4276-856E-D4DCF27EC2F9}" type="pres">
      <dgm:prSet presAssocID="{AC5B092C-0AB0-485B-AD6E-8EA542B2EF25}" presName="hierRoot2" presStyleCnt="0">
        <dgm:presLayoutVars>
          <dgm:hierBranch val="init"/>
        </dgm:presLayoutVars>
      </dgm:prSet>
      <dgm:spPr/>
    </dgm:pt>
    <dgm:pt modelId="{962DC108-EBD0-4519-98C1-683C05B92022}" type="pres">
      <dgm:prSet presAssocID="{AC5B092C-0AB0-485B-AD6E-8EA542B2EF25}" presName="rootComposite" presStyleCnt="0"/>
      <dgm:spPr/>
    </dgm:pt>
    <dgm:pt modelId="{1AA833E6-551D-4D71-B54E-E9C2F83D61D9}" type="pres">
      <dgm:prSet presAssocID="{AC5B092C-0AB0-485B-AD6E-8EA542B2EF25}" presName="rootText" presStyleLbl="node2" presStyleIdx="1" presStyleCnt="3">
        <dgm:presLayoutVars>
          <dgm:chPref val="3"/>
        </dgm:presLayoutVars>
      </dgm:prSet>
      <dgm:spPr/>
    </dgm:pt>
    <dgm:pt modelId="{5D26ACB5-D8FB-4DF5-9729-3BE2AEB863AD}" type="pres">
      <dgm:prSet presAssocID="{AC5B092C-0AB0-485B-AD6E-8EA542B2EF25}" presName="rootConnector" presStyleLbl="node2" presStyleIdx="1" presStyleCnt="3"/>
      <dgm:spPr/>
    </dgm:pt>
    <dgm:pt modelId="{CA91482B-8DBB-4CAF-B597-5C50A7AEF098}" type="pres">
      <dgm:prSet presAssocID="{AC5B092C-0AB0-485B-AD6E-8EA542B2EF25}" presName="hierChild4" presStyleCnt="0"/>
      <dgm:spPr/>
    </dgm:pt>
    <dgm:pt modelId="{35E8F021-81DA-4B31-B770-5C6321977F8B}" type="pres">
      <dgm:prSet presAssocID="{EBB5D2CF-FC4B-44EA-8A39-C5A85FBE7BE2}" presName="Name64" presStyleLbl="parChTrans1D3" presStyleIdx="0" presStyleCnt="3"/>
      <dgm:spPr/>
    </dgm:pt>
    <dgm:pt modelId="{CC0516C5-BC15-4DF1-A64F-C73E0ED19E5D}" type="pres">
      <dgm:prSet presAssocID="{21DF1E53-808A-4ABC-A2CA-03C604DCC936}" presName="hierRoot2" presStyleCnt="0">
        <dgm:presLayoutVars>
          <dgm:hierBranch val="init"/>
        </dgm:presLayoutVars>
      </dgm:prSet>
      <dgm:spPr/>
    </dgm:pt>
    <dgm:pt modelId="{3E70A750-5531-46E1-A433-AC9489FBC2FB}" type="pres">
      <dgm:prSet presAssocID="{21DF1E53-808A-4ABC-A2CA-03C604DCC936}" presName="rootComposite" presStyleCnt="0"/>
      <dgm:spPr/>
    </dgm:pt>
    <dgm:pt modelId="{1AD84C89-0BF3-490D-BBA0-0F04DB0EB0F3}" type="pres">
      <dgm:prSet presAssocID="{21DF1E53-808A-4ABC-A2CA-03C604DCC936}" presName="rootText" presStyleLbl="node3" presStyleIdx="0" presStyleCnt="3">
        <dgm:presLayoutVars>
          <dgm:chPref val="3"/>
        </dgm:presLayoutVars>
      </dgm:prSet>
      <dgm:spPr/>
    </dgm:pt>
    <dgm:pt modelId="{7151022D-72CF-430F-BD93-9FA8EACB9468}" type="pres">
      <dgm:prSet presAssocID="{21DF1E53-808A-4ABC-A2CA-03C604DCC936}" presName="rootConnector" presStyleLbl="node3" presStyleIdx="0" presStyleCnt="3"/>
      <dgm:spPr/>
    </dgm:pt>
    <dgm:pt modelId="{8A738E5C-7524-4585-938F-C39E1C1DF9B0}" type="pres">
      <dgm:prSet presAssocID="{21DF1E53-808A-4ABC-A2CA-03C604DCC936}" presName="hierChild4" presStyleCnt="0"/>
      <dgm:spPr/>
    </dgm:pt>
    <dgm:pt modelId="{B5AB7438-F9D7-42F8-8F5D-4430931BCE7C}" type="pres">
      <dgm:prSet presAssocID="{21DF1E53-808A-4ABC-A2CA-03C604DCC936}" presName="hierChild5" presStyleCnt="0"/>
      <dgm:spPr/>
    </dgm:pt>
    <dgm:pt modelId="{27F3ABEE-9A69-4416-ACC1-EECEEC06D2D0}" type="pres">
      <dgm:prSet presAssocID="{AA9D9FE2-475B-414A-963D-697FB509E226}" presName="Name64" presStyleLbl="parChTrans1D3" presStyleIdx="1" presStyleCnt="3"/>
      <dgm:spPr/>
    </dgm:pt>
    <dgm:pt modelId="{A3B5A8BF-A2F0-4E86-928A-D60707FE7819}" type="pres">
      <dgm:prSet presAssocID="{3E7EE9C6-CA33-49EB-AA28-5FBC8387A6A2}" presName="hierRoot2" presStyleCnt="0">
        <dgm:presLayoutVars>
          <dgm:hierBranch val="init"/>
        </dgm:presLayoutVars>
      </dgm:prSet>
      <dgm:spPr/>
    </dgm:pt>
    <dgm:pt modelId="{17C93B36-DA62-4356-A322-297A1AC5A471}" type="pres">
      <dgm:prSet presAssocID="{3E7EE9C6-CA33-49EB-AA28-5FBC8387A6A2}" presName="rootComposite" presStyleCnt="0"/>
      <dgm:spPr/>
    </dgm:pt>
    <dgm:pt modelId="{5A7470EA-44FD-42A5-BD44-0E04CEA6ED36}" type="pres">
      <dgm:prSet presAssocID="{3E7EE9C6-CA33-49EB-AA28-5FBC8387A6A2}" presName="rootText" presStyleLbl="node3" presStyleIdx="1" presStyleCnt="3">
        <dgm:presLayoutVars>
          <dgm:chPref val="3"/>
        </dgm:presLayoutVars>
      </dgm:prSet>
      <dgm:spPr/>
    </dgm:pt>
    <dgm:pt modelId="{29833F8F-CCDB-49CB-A946-06F96C690C18}" type="pres">
      <dgm:prSet presAssocID="{3E7EE9C6-CA33-49EB-AA28-5FBC8387A6A2}" presName="rootConnector" presStyleLbl="node3" presStyleIdx="1" presStyleCnt="3"/>
      <dgm:spPr/>
    </dgm:pt>
    <dgm:pt modelId="{222C2C70-A56C-474B-AFBA-33286C078F2D}" type="pres">
      <dgm:prSet presAssocID="{3E7EE9C6-CA33-49EB-AA28-5FBC8387A6A2}" presName="hierChild4" presStyleCnt="0"/>
      <dgm:spPr/>
    </dgm:pt>
    <dgm:pt modelId="{5E6DD7BA-2D40-45F1-9879-79106E0A9227}" type="pres">
      <dgm:prSet presAssocID="{3E7EE9C6-CA33-49EB-AA28-5FBC8387A6A2}" presName="hierChild5" presStyleCnt="0"/>
      <dgm:spPr/>
    </dgm:pt>
    <dgm:pt modelId="{94D92ADA-D230-458E-BE86-70F168A83EF5}" type="pres">
      <dgm:prSet presAssocID="{8A21E867-8B19-476A-B5D5-952C08A91681}" presName="Name64" presStyleLbl="parChTrans1D3" presStyleIdx="2" presStyleCnt="3"/>
      <dgm:spPr/>
    </dgm:pt>
    <dgm:pt modelId="{73B272E8-F0BF-44F3-96AD-7FB6C5CCF836}" type="pres">
      <dgm:prSet presAssocID="{D57722B4-0CB0-43F7-AB79-79158A58FC16}" presName="hierRoot2" presStyleCnt="0">
        <dgm:presLayoutVars>
          <dgm:hierBranch val="init"/>
        </dgm:presLayoutVars>
      </dgm:prSet>
      <dgm:spPr/>
    </dgm:pt>
    <dgm:pt modelId="{82B8F5A2-2E37-4867-9E97-3F030017A011}" type="pres">
      <dgm:prSet presAssocID="{D57722B4-0CB0-43F7-AB79-79158A58FC16}" presName="rootComposite" presStyleCnt="0"/>
      <dgm:spPr/>
    </dgm:pt>
    <dgm:pt modelId="{21B79D24-C831-4EB0-B45C-B8B5FDEC3981}" type="pres">
      <dgm:prSet presAssocID="{D57722B4-0CB0-43F7-AB79-79158A58FC16}" presName="rootText" presStyleLbl="node3" presStyleIdx="2" presStyleCnt="3">
        <dgm:presLayoutVars>
          <dgm:chPref val="3"/>
        </dgm:presLayoutVars>
      </dgm:prSet>
      <dgm:spPr/>
    </dgm:pt>
    <dgm:pt modelId="{E1E6D092-60DF-4E5B-AD39-B4DCD4BA116A}" type="pres">
      <dgm:prSet presAssocID="{D57722B4-0CB0-43F7-AB79-79158A58FC16}" presName="rootConnector" presStyleLbl="node3" presStyleIdx="2" presStyleCnt="3"/>
      <dgm:spPr/>
    </dgm:pt>
    <dgm:pt modelId="{478E9B39-C3E9-40FC-B6BB-E772C10DB300}" type="pres">
      <dgm:prSet presAssocID="{D57722B4-0CB0-43F7-AB79-79158A58FC16}" presName="hierChild4" presStyleCnt="0"/>
      <dgm:spPr/>
    </dgm:pt>
    <dgm:pt modelId="{565B683E-A1FE-4B39-A76A-470C59F05062}" type="pres">
      <dgm:prSet presAssocID="{D57722B4-0CB0-43F7-AB79-79158A58FC16}" presName="hierChild5" presStyleCnt="0"/>
      <dgm:spPr/>
    </dgm:pt>
    <dgm:pt modelId="{1C9A5655-1994-4A2F-95A7-5D3F7C6EFB3B}" type="pres">
      <dgm:prSet presAssocID="{AC5B092C-0AB0-485B-AD6E-8EA542B2EF25}" presName="hierChild5" presStyleCnt="0"/>
      <dgm:spPr/>
    </dgm:pt>
    <dgm:pt modelId="{ABBD43EC-7049-48CB-9B8E-7829A3DBFACB}" type="pres">
      <dgm:prSet presAssocID="{CDB88C1E-95B4-4F93-B95C-1112A59D998B}" presName="Name64" presStyleLbl="parChTrans1D2" presStyleIdx="2" presStyleCnt="3"/>
      <dgm:spPr/>
    </dgm:pt>
    <dgm:pt modelId="{0FFF218B-3B38-4141-8986-1503F092C59F}" type="pres">
      <dgm:prSet presAssocID="{8D74141E-FC3F-4EDD-B454-9C5A45F5C4BF}" presName="hierRoot2" presStyleCnt="0">
        <dgm:presLayoutVars>
          <dgm:hierBranch val="init"/>
        </dgm:presLayoutVars>
      </dgm:prSet>
      <dgm:spPr/>
    </dgm:pt>
    <dgm:pt modelId="{F9715066-9ED0-440E-9FFE-B00D950F1F3F}" type="pres">
      <dgm:prSet presAssocID="{8D74141E-FC3F-4EDD-B454-9C5A45F5C4BF}" presName="rootComposite" presStyleCnt="0"/>
      <dgm:spPr/>
    </dgm:pt>
    <dgm:pt modelId="{31DE5BC8-5545-4E2B-9AEA-711FCF06715A}" type="pres">
      <dgm:prSet presAssocID="{8D74141E-FC3F-4EDD-B454-9C5A45F5C4BF}" presName="rootText" presStyleLbl="node2" presStyleIdx="2" presStyleCnt="3">
        <dgm:presLayoutVars>
          <dgm:chPref val="3"/>
        </dgm:presLayoutVars>
      </dgm:prSet>
      <dgm:spPr/>
    </dgm:pt>
    <dgm:pt modelId="{8C0AE642-CB8F-4149-AD29-9F0A678B0743}" type="pres">
      <dgm:prSet presAssocID="{8D74141E-FC3F-4EDD-B454-9C5A45F5C4BF}" presName="rootConnector" presStyleLbl="node2" presStyleIdx="2" presStyleCnt="3"/>
      <dgm:spPr/>
    </dgm:pt>
    <dgm:pt modelId="{6F7667C1-D42F-4C86-91B7-DB5A9536ED02}" type="pres">
      <dgm:prSet presAssocID="{8D74141E-FC3F-4EDD-B454-9C5A45F5C4BF}" presName="hierChild4" presStyleCnt="0"/>
      <dgm:spPr/>
    </dgm:pt>
    <dgm:pt modelId="{99EDF9AC-97FA-4C35-BC29-C245EDA8552A}" type="pres">
      <dgm:prSet presAssocID="{8D74141E-FC3F-4EDD-B454-9C5A45F5C4BF}" presName="hierChild5" presStyleCnt="0"/>
      <dgm:spPr/>
    </dgm:pt>
    <dgm:pt modelId="{0EE5A0A8-19F8-4736-8DAB-D10AA695F364}" type="pres">
      <dgm:prSet presAssocID="{022F7E96-91D2-4387-A087-389B6B6C57DE}" presName="hierChild3" presStyleCnt="0"/>
      <dgm:spPr/>
    </dgm:pt>
  </dgm:ptLst>
  <dgm:cxnLst>
    <dgm:cxn modelId="{D5FDDE62-0488-477C-9D19-6B66413B5026}" type="presOf" srcId="{AA9D9FE2-475B-414A-963D-697FB509E226}" destId="{27F3ABEE-9A69-4416-ACC1-EECEEC06D2D0}" srcOrd="0" destOrd="0" presId="urn:microsoft.com/office/officeart/2009/3/layout/HorizontalOrganizationChart"/>
    <dgm:cxn modelId="{E98055E8-693B-4EE1-AB54-99FE4F470A45}" srcId="{022F7E96-91D2-4387-A087-389B6B6C57DE}" destId="{8D74141E-FC3F-4EDD-B454-9C5A45F5C4BF}" srcOrd="2" destOrd="0" parTransId="{CDB88C1E-95B4-4F93-B95C-1112A59D998B}" sibTransId="{139005BD-428A-4B00-B130-6E0126E07494}"/>
    <dgm:cxn modelId="{CF62113F-A389-4BDF-B108-5BB94813209C}" type="presOf" srcId="{AC5B092C-0AB0-485B-AD6E-8EA542B2EF25}" destId="{5D26ACB5-D8FB-4DF5-9729-3BE2AEB863AD}" srcOrd="1" destOrd="0" presId="urn:microsoft.com/office/officeart/2009/3/layout/HorizontalOrganizationChart"/>
    <dgm:cxn modelId="{44F3D5C3-E651-4776-8142-55B882764E4E}" type="presOf" srcId="{21DF1E53-808A-4ABC-A2CA-03C604DCC936}" destId="{7151022D-72CF-430F-BD93-9FA8EACB9468}" srcOrd="1" destOrd="0" presId="urn:microsoft.com/office/officeart/2009/3/layout/HorizontalOrganizationChart"/>
    <dgm:cxn modelId="{D69135D3-FD85-4671-B88A-BD51518B83A5}" type="presOf" srcId="{3E7EE9C6-CA33-49EB-AA28-5FBC8387A6A2}" destId="{29833F8F-CCDB-49CB-A946-06F96C690C18}" srcOrd="1" destOrd="0" presId="urn:microsoft.com/office/officeart/2009/3/layout/HorizontalOrganizationChart"/>
    <dgm:cxn modelId="{2EABD895-AE70-47E4-9162-DE4F8F3A7ED5}" type="presOf" srcId="{AC5B092C-0AB0-485B-AD6E-8EA542B2EF25}" destId="{1AA833E6-551D-4D71-B54E-E9C2F83D61D9}" srcOrd="0" destOrd="0" presId="urn:microsoft.com/office/officeart/2009/3/layout/HorizontalOrganizationChart"/>
    <dgm:cxn modelId="{AEDDF46C-9B74-4E0A-B37B-58CDB9401021}" type="presOf" srcId="{3E7EE9C6-CA33-49EB-AA28-5FBC8387A6A2}" destId="{5A7470EA-44FD-42A5-BD44-0E04CEA6ED36}" srcOrd="0" destOrd="0" presId="urn:microsoft.com/office/officeart/2009/3/layout/HorizontalOrganizationChart"/>
    <dgm:cxn modelId="{D2E5C43D-D065-48C8-97C4-46DF6660D085}" type="presOf" srcId="{022F7E96-91D2-4387-A087-389B6B6C57DE}" destId="{5F54CF1F-B1F3-43FA-B681-14A4770E384A}" srcOrd="1" destOrd="0" presId="urn:microsoft.com/office/officeart/2009/3/layout/HorizontalOrganizationChart"/>
    <dgm:cxn modelId="{98CB05BA-7F43-44B9-897F-E1457BA93612}" type="presOf" srcId="{CDB88C1E-95B4-4F93-B95C-1112A59D998B}" destId="{ABBD43EC-7049-48CB-9B8E-7829A3DBFACB}" srcOrd="0" destOrd="0" presId="urn:microsoft.com/office/officeart/2009/3/layout/HorizontalOrganizationChart"/>
    <dgm:cxn modelId="{D876BB6B-B688-4071-9B6F-225C6240E376}" type="presOf" srcId="{BC811FA0-A0BC-4580-877F-62181860F395}" destId="{B32C4B85-BE7C-4748-8AE5-8908B88CA9E8}" srcOrd="0" destOrd="0" presId="urn:microsoft.com/office/officeart/2009/3/layout/HorizontalOrganizationChart"/>
    <dgm:cxn modelId="{A454848B-1A3D-43EA-80EB-0C0ADE6384F8}" srcId="{AC5B092C-0AB0-485B-AD6E-8EA542B2EF25}" destId="{21DF1E53-808A-4ABC-A2CA-03C604DCC936}" srcOrd="0" destOrd="0" parTransId="{EBB5D2CF-FC4B-44EA-8A39-C5A85FBE7BE2}" sibTransId="{23D0A143-3CA9-412C-889A-FBE5692D2CDB}"/>
    <dgm:cxn modelId="{2C735BE0-1919-4855-AB7A-73F48A6DC91E}" type="presOf" srcId="{022F7E96-91D2-4387-A087-389B6B6C57DE}" destId="{8D8BECD0-2AFD-46FB-B996-DD05AA6732A4}" srcOrd="0" destOrd="0" presId="urn:microsoft.com/office/officeart/2009/3/layout/HorizontalOrganizationChart"/>
    <dgm:cxn modelId="{4C8C4F0E-7618-4F9D-BD67-27F96E9FA98E}" srcId="{AC5B092C-0AB0-485B-AD6E-8EA542B2EF25}" destId="{D57722B4-0CB0-43F7-AB79-79158A58FC16}" srcOrd="2" destOrd="0" parTransId="{8A21E867-8B19-476A-B5D5-952C08A91681}" sibTransId="{01FB08AE-AB45-4914-A27F-215020B5E5D4}"/>
    <dgm:cxn modelId="{EEF71147-5651-4F24-8CC4-94AF2C23956A}" type="presOf" srcId="{06B0289E-F2EF-4AAC-9DDC-2E781BAF08AE}" destId="{C9822415-B4F7-4204-8048-3AB8BE91B5AA}" srcOrd="0" destOrd="0" presId="urn:microsoft.com/office/officeart/2009/3/layout/HorizontalOrganizationChart"/>
    <dgm:cxn modelId="{4E0C3716-5DCA-4A76-956C-128182AE8638}" type="presOf" srcId="{8D74141E-FC3F-4EDD-B454-9C5A45F5C4BF}" destId="{8C0AE642-CB8F-4149-AD29-9F0A678B0743}" srcOrd="1" destOrd="0" presId="urn:microsoft.com/office/officeart/2009/3/layout/HorizontalOrganizationChart"/>
    <dgm:cxn modelId="{F7063C79-868F-4515-B8A9-9AD692AF72F2}" type="presOf" srcId="{DB82BE43-F059-4B2C-AFAF-729BDC620B96}" destId="{6748EA41-9DB3-456C-9C99-590FABB3BADD}" srcOrd="0" destOrd="0" presId="urn:microsoft.com/office/officeart/2009/3/layout/HorizontalOrganizationChart"/>
    <dgm:cxn modelId="{4539D381-244B-4262-9A4D-341FE70F8189}" type="presOf" srcId="{D57722B4-0CB0-43F7-AB79-79158A58FC16}" destId="{E1E6D092-60DF-4E5B-AD39-B4DCD4BA116A}" srcOrd="1" destOrd="0" presId="urn:microsoft.com/office/officeart/2009/3/layout/HorizontalOrganizationChart"/>
    <dgm:cxn modelId="{18236092-532F-41A0-A08E-1B689B0123F7}" srcId="{022F7E96-91D2-4387-A087-389B6B6C57DE}" destId="{AC5B092C-0AB0-485B-AD6E-8EA542B2EF25}" srcOrd="1" destOrd="0" parTransId="{06B0289E-F2EF-4AAC-9DDC-2E781BAF08AE}" sibTransId="{97B4325E-8B21-466A-B289-FF5FABEFDD78}"/>
    <dgm:cxn modelId="{47DA68A9-9B43-4641-B4DA-86EDDBF641A5}" type="presOf" srcId="{DB82BE43-F059-4B2C-AFAF-729BDC620B96}" destId="{45F7BFD2-84DC-4CB6-BE62-31BF59A02279}" srcOrd="1" destOrd="0" presId="urn:microsoft.com/office/officeart/2009/3/layout/HorizontalOrganizationChart"/>
    <dgm:cxn modelId="{A5AB19CC-F5EB-4803-9DA0-761390234DB8}" srcId="{74E953C7-3765-4D23-BE4C-9AB9812E8045}" destId="{022F7E96-91D2-4387-A087-389B6B6C57DE}" srcOrd="0" destOrd="0" parTransId="{4EA8C43C-EA52-4669-93B4-081DCB413BE5}" sibTransId="{17DC46AB-0682-4005-A733-D2808C0B94D8}"/>
    <dgm:cxn modelId="{B9358481-E440-4B37-B579-B9DFD433F8FD}" type="presOf" srcId="{21DF1E53-808A-4ABC-A2CA-03C604DCC936}" destId="{1AD84C89-0BF3-490D-BBA0-0F04DB0EB0F3}" srcOrd="0" destOrd="0" presId="urn:microsoft.com/office/officeart/2009/3/layout/HorizontalOrganizationChart"/>
    <dgm:cxn modelId="{56092ADE-A316-49B6-98E4-BB5F620DD470}" type="presOf" srcId="{8A21E867-8B19-476A-B5D5-952C08A91681}" destId="{94D92ADA-D230-458E-BE86-70F168A83EF5}" srcOrd="0" destOrd="0" presId="urn:microsoft.com/office/officeart/2009/3/layout/HorizontalOrganizationChart"/>
    <dgm:cxn modelId="{288626C1-ABE6-43B4-9F15-4C106E402A6C}" type="presOf" srcId="{8D74141E-FC3F-4EDD-B454-9C5A45F5C4BF}" destId="{31DE5BC8-5545-4E2B-9AEA-711FCF06715A}" srcOrd="0" destOrd="0" presId="urn:microsoft.com/office/officeart/2009/3/layout/HorizontalOrganizationChart"/>
    <dgm:cxn modelId="{235BDA3D-0534-42E8-B5CF-D41D9D383D48}" srcId="{AC5B092C-0AB0-485B-AD6E-8EA542B2EF25}" destId="{3E7EE9C6-CA33-49EB-AA28-5FBC8387A6A2}" srcOrd="1" destOrd="0" parTransId="{AA9D9FE2-475B-414A-963D-697FB509E226}" sibTransId="{41CDADDE-4806-419D-8FDF-9BBA4C7AF908}"/>
    <dgm:cxn modelId="{A39CB793-1387-47D0-A33A-41D19906414B}" type="presOf" srcId="{74E953C7-3765-4D23-BE4C-9AB9812E8045}" destId="{128B9ECB-6947-4F99-BCFC-4FEBCF5A1A2F}" srcOrd="0" destOrd="0" presId="urn:microsoft.com/office/officeart/2009/3/layout/HorizontalOrganizationChart"/>
    <dgm:cxn modelId="{D441AC54-2798-4DB2-91D0-F4924ACA74AC}" type="presOf" srcId="{D57722B4-0CB0-43F7-AB79-79158A58FC16}" destId="{21B79D24-C831-4EB0-B45C-B8B5FDEC3981}" srcOrd="0" destOrd="0" presId="urn:microsoft.com/office/officeart/2009/3/layout/HorizontalOrganizationChart"/>
    <dgm:cxn modelId="{2A93E0DA-D583-4BD4-93A7-3F0FC8EC9ED8}" type="presOf" srcId="{EBB5D2CF-FC4B-44EA-8A39-C5A85FBE7BE2}" destId="{35E8F021-81DA-4B31-B770-5C6321977F8B}" srcOrd="0" destOrd="0" presId="urn:microsoft.com/office/officeart/2009/3/layout/HorizontalOrganizationChart"/>
    <dgm:cxn modelId="{A3E2B70A-B098-4EDA-BDD2-163376C8C585}" srcId="{022F7E96-91D2-4387-A087-389B6B6C57DE}" destId="{DB82BE43-F059-4B2C-AFAF-729BDC620B96}" srcOrd="0" destOrd="0" parTransId="{BC811FA0-A0BC-4580-877F-62181860F395}" sibTransId="{94376E96-969C-4B15-8CB5-3ADD38449251}"/>
    <dgm:cxn modelId="{FFB7E270-BE01-4D7D-B7C2-6CE69156996A}" type="presParOf" srcId="{128B9ECB-6947-4F99-BCFC-4FEBCF5A1A2F}" destId="{628802D8-5BF1-4568-853C-B4D25268B9B5}" srcOrd="0" destOrd="0" presId="urn:microsoft.com/office/officeart/2009/3/layout/HorizontalOrganizationChart"/>
    <dgm:cxn modelId="{7BDE586B-E2A7-474D-A711-B94374DF5582}" type="presParOf" srcId="{628802D8-5BF1-4568-853C-B4D25268B9B5}" destId="{FCD95410-ABBE-4A2B-88CC-C3510EC3DA70}" srcOrd="0" destOrd="0" presId="urn:microsoft.com/office/officeart/2009/3/layout/HorizontalOrganizationChart"/>
    <dgm:cxn modelId="{A6D9E139-76CB-40FB-9998-8DCEEA91E48C}" type="presParOf" srcId="{FCD95410-ABBE-4A2B-88CC-C3510EC3DA70}" destId="{8D8BECD0-2AFD-46FB-B996-DD05AA6732A4}" srcOrd="0" destOrd="0" presId="urn:microsoft.com/office/officeart/2009/3/layout/HorizontalOrganizationChart"/>
    <dgm:cxn modelId="{8E818273-1986-4630-8E98-97D22194D817}" type="presParOf" srcId="{FCD95410-ABBE-4A2B-88CC-C3510EC3DA70}" destId="{5F54CF1F-B1F3-43FA-B681-14A4770E384A}" srcOrd="1" destOrd="0" presId="urn:microsoft.com/office/officeart/2009/3/layout/HorizontalOrganizationChart"/>
    <dgm:cxn modelId="{469781CB-2F1B-48AC-966B-7A8E1F3EE6EA}" type="presParOf" srcId="{628802D8-5BF1-4568-853C-B4D25268B9B5}" destId="{87AC83D9-2E93-4EA2-8FFE-74E156A566BD}" srcOrd="1" destOrd="0" presId="urn:microsoft.com/office/officeart/2009/3/layout/HorizontalOrganizationChart"/>
    <dgm:cxn modelId="{EFE1BB06-96CB-4CD0-8E05-32DDE2F4FDAA}" type="presParOf" srcId="{87AC83D9-2E93-4EA2-8FFE-74E156A566BD}" destId="{B32C4B85-BE7C-4748-8AE5-8908B88CA9E8}" srcOrd="0" destOrd="0" presId="urn:microsoft.com/office/officeart/2009/3/layout/HorizontalOrganizationChart"/>
    <dgm:cxn modelId="{14228318-C635-4240-B8BC-9A42BC97DAB4}" type="presParOf" srcId="{87AC83D9-2E93-4EA2-8FFE-74E156A566BD}" destId="{DB471175-2425-434E-8D29-E884785D3393}" srcOrd="1" destOrd="0" presId="urn:microsoft.com/office/officeart/2009/3/layout/HorizontalOrganizationChart"/>
    <dgm:cxn modelId="{758AE3AD-D5EC-465F-9439-64E148FB08E2}" type="presParOf" srcId="{DB471175-2425-434E-8D29-E884785D3393}" destId="{98038DC0-2EBF-4A92-B020-B6851A73BEF3}" srcOrd="0" destOrd="0" presId="urn:microsoft.com/office/officeart/2009/3/layout/HorizontalOrganizationChart"/>
    <dgm:cxn modelId="{F82BF350-7F7E-48EE-9B08-F73894B83AC7}" type="presParOf" srcId="{98038DC0-2EBF-4A92-B020-B6851A73BEF3}" destId="{6748EA41-9DB3-456C-9C99-590FABB3BADD}" srcOrd="0" destOrd="0" presId="urn:microsoft.com/office/officeart/2009/3/layout/HorizontalOrganizationChart"/>
    <dgm:cxn modelId="{E7E261E4-9527-4321-8127-8137756EAA1D}" type="presParOf" srcId="{98038DC0-2EBF-4A92-B020-B6851A73BEF3}" destId="{45F7BFD2-84DC-4CB6-BE62-31BF59A02279}" srcOrd="1" destOrd="0" presId="urn:microsoft.com/office/officeart/2009/3/layout/HorizontalOrganizationChart"/>
    <dgm:cxn modelId="{713A2165-5791-4339-9A21-1B8F157853B0}" type="presParOf" srcId="{DB471175-2425-434E-8D29-E884785D3393}" destId="{5D6DB6B6-1478-4E98-9218-48DEB9BB03F1}" srcOrd="1" destOrd="0" presId="urn:microsoft.com/office/officeart/2009/3/layout/HorizontalOrganizationChart"/>
    <dgm:cxn modelId="{A1F20750-98BE-4B49-8BCD-2F3D6ADF1C15}" type="presParOf" srcId="{DB471175-2425-434E-8D29-E884785D3393}" destId="{25345763-BCB1-485B-98B7-5D47E1CE837D}" srcOrd="2" destOrd="0" presId="urn:microsoft.com/office/officeart/2009/3/layout/HorizontalOrganizationChart"/>
    <dgm:cxn modelId="{FDBB57F4-18B0-4DF5-B40D-1C8ECE56F917}" type="presParOf" srcId="{87AC83D9-2E93-4EA2-8FFE-74E156A566BD}" destId="{C9822415-B4F7-4204-8048-3AB8BE91B5AA}" srcOrd="2" destOrd="0" presId="urn:microsoft.com/office/officeart/2009/3/layout/HorizontalOrganizationChart"/>
    <dgm:cxn modelId="{5EA0DBB9-338E-4879-A1AA-339EE6801FE8}" type="presParOf" srcId="{87AC83D9-2E93-4EA2-8FFE-74E156A566BD}" destId="{0DC63D5E-022C-4276-856E-D4DCF27EC2F9}" srcOrd="3" destOrd="0" presId="urn:microsoft.com/office/officeart/2009/3/layout/HorizontalOrganizationChart"/>
    <dgm:cxn modelId="{B97D539A-4DC2-4DD9-ABCC-26A50C392372}" type="presParOf" srcId="{0DC63D5E-022C-4276-856E-D4DCF27EC2F9}" destId="{962DC108-EBD0-4519-98C1-683C05B92022}" srcOrd="0" destOrd="0" presId="urn:microsoft.com/office/officeart/2009/3/layout/HorizontalOrganizationChart"/>
    <dgm:cxn modelId="{DB74E5AE-7A46-4546-B68F-4554A48FD802}" type="presParOf" srcId="{962DC108-EBD0-4519-98C1-683C05B92022}" destId="{1AA833E6-551D-4D71-B54E-E9C2F83D61D9}" srcOrd="0" destOrd="0" presId="urn:microsoft.com/office/officeart/2009/3/layout/HorizontalOrganizationChart"/>
    <dgm:cxn modelId="{1793C2E0-E28D-43E3-AF7D-D16A67AE0B5F}" type="presParOf" srcId="{962DC108-EBD0-4519-98C1-683C05B92022}" destId="{5D26ACB5-D8FB-4DF5-9729-3BE2AEB863AD}" srcOrd="1" destOrd="0" presId="urn:microsoft.com/office/officeart/2009/3/layout/HorizontalOrganizationChart"/>
    <dgm:cxn modelId="{DB8D257B-A2AA-44ED-8880-ACE4DFD8431D}" type="presParOf" srcId="{0DC63D5E-022C-4276-856E-D4DCF27EC2F9}" destId="{CA91482B-8DBB-4CAF-B597-5C50A7AEF098}" srcOrd="1" destOrd="0" presId="urn:microsoft.com/office/officeart/2009/3/layout/HorizontalOrganizationChart"/>
    <dgm:cxn modelId="{57AB3FFA-B3CF-4C6A-AE40-66248C27AA17}" type="presParOf" srcId="{CA91482B-8DBB-4CAF-B597-5C50A7AEF098}" destId="{35E8F021-81DA-4B31-B770-5C6321977F8B}" srcOrd="0" destOrd="0" presId="urn:microsoft.com/office/officeart/2009/3/layout/HorizontalOrganizationChart"/>
    <dgm:cxn modelId="{5C0D2B11-CE00-4019-A82E-8E736413EB9F}" type="presParOf" srcId="{CA91482B-8DBB-4CAF-B597-5C50A7AEF098}" destId="{CC0516C5-BC15-4DF1-A64F-C73E0ED19E5D}" srcOrd="1" destOrd="0" presId="urn:microsoft.com/office/officeart/2009/3/layout/HorizontalOrganizationChart"/>
    <dgm:cxn modelId="{649BAD7F-1073-4306-AD3E-452DCACE3295}" type="presParOf" srcId="{CC0516C5-BC15-4DF1-A64F-C73E0ED19E5D}" destId="{3E70A750-5531-46E1-A433-AC9489FBC2FB}" srcOrd="0" destOrd="0" presId="urn:microsoft.com/office/officeart/2009/3/layout/HorizontalOrganizationChart"/>
    <dgm:cxn modelId="{F9B7C8F2-8F14-4C48-9583-D09E9DF437CF}" type="presParOf" srcId="{3E70A750-5531-46E1-A433-AC9489FBC2FB}" destId="{1AD84C89-0BF3-490D-BBA0-0F04DB0EB0F3}" srcOrd="0" destOrd="0" presId="urn:microsoft.com/office/officeart/2009/3/layout/HorizontalOrganizationChart"/>
    <dgm:cxn modelId="{68191189-095D-404B-B959-038B0BEE18FE}" type="presParOf" srcId="{3E70A750-5531-46E1-A433-AC9489FBC2FB}" destId="{7151022D-72CF-430F-BD93-9FA8EACB9468}" srcOrd="1" destOrd="0" presId="urn:microsoft.com/office/officeart/2009/3/layout/HorizontalOrganizationChart"/>
    <dgm:cxn modelId="{C81A10B5-2C9F-4945-B2C2-6C388F9620BE}" type="presParOf" srcId="{CC0516C5-BC15-4DF1-A64F-C73E0ED19E5D}" destId="{8A738E5C-7524-4585-938F-C39E1C1DF9B0}" srcOrd="1" destOrd="0" presId="urn:microsoft.com/office/officeart/2009/3/layout/HorizontalOrganizationChart"/>
    <dgm:cxn modelId="{0984709F-B596-4553-9CB2-03B916450574}" type="presParOf" srcId="{CC0516C5-BC15-4DF1-A64F-C73E0ED19E5D}" destId="{B5AB7438-F9D7-42F8-8F5D-4430931BCE7C}" srcOrd="2" destOrd="0" presId="urn:microsoft.com/office/officeart/2009/3/layout/HorizontalOrganizationChart"/>
    <dgm:cxn modelId="{734FB5BD-2D99-416A-88AF-7080184A524C}" type="presParOf" srcId="{CA91482B-8DBB-4CAF-B597-5C50A7AEF098}" destId="{27F3ABEE-9A69-4416-ACC1-EECEEC06D2D0}" srcOrd="2" destOrd="0" presId="urn:microsoft.com/office/officeart/2009/3/layout/HorizontalOrganizationChart"/>
    <dgm:cxn modelId="{F18AABEF-2595-4BCF-9556-BBA2204DF5ED}" type="presParOf" srcId="{CA91482B-8DBB-4CAF-B597-5C50A7AEF098}" destId="{A3B5A8BF-A2F0-4E86-928A-D60707FE7819}" srcOrd="3" destOrd="0" presId="urn:microsoft.com/office/officeart/2009/3/layout/HorizontalOrganizationChart"/>
    <dgm:cxn modelId="{3339D5D5-82E5-49B9-9214-3183D1B03D96}" type="presParOf" srcId="{A3B5A8BF-A2F0-4E86-928A-D60707FE7819}" destId="{17C93B36-DA62-4356-A322-297A1AC5A471}" srcOrd="0" destOrd="0" presId="urn:microsoft.com/office/officeart/2009/3/layout/HorizontalOrganizationChart"/>
    <dgm:cxn modelId="{A514EDBE-57CB-431D-8CFE-3631D8DDD5CD}" type="presParOf" srcId="{17C93B36-DA62-4356-A322-297A1AC5A471}" destId="{5A7470EA-44FD-42A5-BD44-0E04CEA6ED36}" srcOrd="0" destOrd="0" presId="urn:microsoft.com/office/officeart/2009/3/layout/HorizontalOrganizationChart"/>
    <dgm:cxn modelId="{8A016B8E-630F-4E5A-8336-98A46D6D989B}" type="presParOf" srcId="{17C93B36-DA62-4356-A322-297A1AC5A471}" destId="{29833F8F-CCDB-49CB-A946-06F96C690C18}" srcOrd="1" destOrd="0" presId="urn:microsoft.com/office/officeart/2009/3/layout/HorizontalOrganizationChart"/>
    <dgm:cxn modelId="{FEEAD194-2783-49D9-97CD-4D06A5A54012}" type="presParOf" srcId="{A3B5A8BF-A2F0-4E86-928A-D60707FE7819}" destId="{222C2C70-A56C-474B-AFBA-33286C078F2D}" srcOrd="1" destOrd="0" presId="urn:microsoft.com/office/officeart/2009/3/layout/HorizontalOrganizationChart"/>
    <dgm:cxn modelId="{95EC4E7D-8934-4B86-B2ED-CDAE8CA17019}" type="presParOf" srcId="{A3B5A8BF-A2F0-4E86-928A-D60707FE7819}" destId="{5E6DD7BA-2D40-45F1-9879-79106E0A9227}" srcOrd="2" destOrd="0" presId="urn:microsoft.com/office/officeart/2009/3/layout/HorizontalOrganizationChart"/>
    <dgm:cxn modelId="{74E78BB3-0456-4BC6-B8A6-F9B7D462B737}" type="presParOf" srcId="{CA91482B-8DBB-4CAF-B597-5C50A7AEF098}" destId="{94D92ADA-D230-458E-BE86-70F168A83EF5}" srcOrd="4" destOrd="0" presId="urn:microsoft.com/office/officeart/2009/3/layout/HorizontalOrganizationChart"/>
    <dgm:cxn modelId="{8B5FCF67-35BB-4852-BE52-045CB8038952}" type="presParOf" srcId="{CA91482B-8DBB-4CAF-B597-5C50A7AEF098}" destId="{73B272E8-F0BF-44F3-96AD-7FB6C5CCF836}" srcOrd="5" destOrd="0" presId="urn:microsoft.com/office/officeart/2009/3/layout/HorizontalOrganizationChart"/>
    <dgm:cxn modelId="{8B0C22E4-8FBB-42DC-920E-40BBD2F8F76A}" type="presParOf" srcId="{73B272E8-F0BF-44F3-96AD-7FB6C5CCF836}" destId="{82B8F5A2-2E37-4867-9E97-3F030017A011}" srcOrd="0" destOrd="0" presId="urn:microsoft.com/office/officeart/2009/3/layout/HorizontalOrganizationChart"/>
    <dgm:cxn modelId="{ABE8C8B5-8A3A-43DA-88EA-F07B2DC29E50}" type="presParOf" srcId="{82B8F5A2-2E37-4867-9E97-3F030017A011}" destId="{21B79D24-C831-4EB0-B45C-B8B5FDEC3981}" srcOrd="0" destOrd="0" presId="urn:microsoft.com/office/officeart/2009/3/layout/HorizontalOrganizationChart"/>
    <dgm:cxn modelId="{FE7E86A6-A720-4F31-9252-6E77DACC9B99}" type="presParOf" srcId="{82B8F5A2-2E37-4867-9E97-3F030017A011}" destId="{E1E6D092-60DF-4E5B-AD39-B4DCD4BA116A}" srcOrd="1" destOrd="0" presId="urn:microsoft.com/office/officeart/2009/3/layout/HorizontalOrganizationChart"/>
    <dgm:cxn modelId="{E2DA7C2C-D81F-4D81-8C6A-AC112D1B2CB0}" type="presParOf" srcId="{73B272E8-F0BF-44F3-96AD-7FB6C5CCF836}" destId="{478E9B39-C3E9-40FC-B6BB-E772C10DB300}" srcOrd="1" destOrd="0" presId="urn:microsoft.com/office/officeart/2009/3/layout/HorizontalOrganizationChart"/>
    <dgm:cxn modelId="{AB95F2FD-20FB-462E-90A7-6FD2C71AADD8}" type="presParOf" srcId="{73B272E8-F0BF-44F3-96AD-7FB6C5CCF836}" destId="{565B683E-A1FE-4B39-A76A-470C59F05062}" srcOrd="2" destOrd="0" presId="urn:microsoft.com/office/officeart/2009/3/layout/HorizontalOrganizationChart"/>
    <dgm:cxn modelId="{7187C4A5-D772-4BC5-9F0E-3C7EBEC86E3F}" type="presParOf" srcId="{0DC63D5E-022C-4276-856E-D4DCF27EC2F9}" destId="{1C9A5655-1994-4A2F-95A7-5D3F7C6EFB3B}" srcOrd="2" destOrd="0" presId="urn:microsoft.com/office/officeart/2009/3/layout/HorizontalOrganizationChart"/>
    <dgm:cxn modelId="{916E3520-814C-48BF-A0C3-1AA50818D43D}" type="presParOf" srcId="{87AC83D9-2E93-4EA2-8FFE-74E156A566BD}" destId="{ABBD43EC-7049-48CB-9B8E-7829A3DBFACB}" srcOrd="4" destOrd="0" presId="urn:microsoft.com/office/officeart/2009/3/layout/HorizontalOrganizationChart"/>
    <dgm:cxn modelId="{A9B466C5-5E88-4851-96A9-E2733338DB24}" type="presParOf" srcId="{87AC83D9-2E93-4EA2-8FFE-74E156A566BD}" destId="{0FFF218B-3B38-4141-8986-1503F092C59F}" srcOrd="5" destOrd="0" presId="urn:microsoft.com/office/officeart/2009/3/layout/HorizontalOrganizationChart"/>
    <dgm:cxn modelId="{E10EB1C1-9D20-4D71-9731-500DAB93C97F}" type="presParOf" srcId="{0FFF218B-3B38-4141-8986-1503F092C59F}" destId="{F9715066-9ED0-440E-9FFE-B00D950F1F3F}" srcOrd="0" destOrd="0" presId="urn:microsoft.com/office/officeart/2009/3/layout/HorizontalOrganizationChart"/>
    <dgm:cxn modelId="{BAABD7AB-7DC9-4731-A7C0-7526E205F61B}" type="presParOf" srcId="{F9715066-9ED0-440E-9FFE-B00D950F1F3F}" destId="{31DE5BC8-5545-4E2B-9AEA-711FCF06715A}" srcOrd="0" destOrd="0" presId="urn:microsoft.com/office/officeart/2009/3/layout/HorizontalOrganizationChart"/>
    <dgm:cxn modelId="{9E066C2B-0855-41DF-B2A6-61130B4FEEB3}" type="presParOf" srcId="{F9715066-9ED0-440E-9FFE-B00D950F1F3F}" destId="{8C0AE642-CB8F-4149-AD29-9F0A678B0743}" srcOrd="1" destOrd="0" presId="urn:microsoft.com/office/officeart/2009/3/layout/HorizontalOrganizationChart"/>
    <dgm:cxn modelId="{54567836-B3FF-460E-9D93-5EE20538FA1D}" type="presParOf" srcId="{0FFF218B-3B38-4141-8986-1503F092C59F}" destId="{6F7667C1-D42F-4C86-91B7-DB5A9536ED02}" srcOrd="1" destOrd="0" presId="urn:microsoft.com/office/officeart/2009/3/layout/HorizontalOrganizationChart"/>
    <dgm:cxn modelId="{83350F21-34DF-4F16-A256-61C7055E9FCA}" type="presParOf" srcId="{0FFF218B-3B38-4141-8986-1503F092C59F}" destId="{99EDF9AC-97FA-4C35-BC29-C245EDA8552A}" srcOrd="2" destOrd="0" presId="urn:microsoft.com/office/officeart/2009/3/layout/HorizontalOrganizationChart"/>
    <dgm:cxn modelId="{A191CC75-823E-4AA5-A07A-2599D19D54E9}" type="presParOf" srcId="{628802D8-5BF1-4568-853C-B4D25268B9B5}" destId="{0EE5A0A8-19F8-4736-8DAB-D10AA695F364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DD984F3-C447-41F3-AEB5-C2AAC041D049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_tradnl"/>
        </a:p>
      </dgm:t>
    </dgm:pt>
    <dgm:pt modelId="{CB28FE1E-E004-4B3E-9F7C-C588D6AF3E87}">
      <dgm:prSet phldrT="[Texto]"/>
      <dgm:spPr/>
      <dgm:t>
        <a:bodyPr/>
        <a:lstStyle/>
        <a:p>
          <a:r>
            <a:rPr lang="es-ES_tradnl" b="1" dirty="0" err="1"/>
            <a:t>Cultivated</a:t>
          </a:r>
          <a:r>
            <a:rPr lang="es-ES_tradnl" b="1" dirty="0"/>
            <a:t> </a:t>
          </a:r>
          <a:r>
            <a:rPr lang="es-ES_tradnl" b="1" dirty="0" err="1"/>
            <a:t>land</a:t>
          </a:r>
          <a:r>
            <a:rPr lang="es-ES_tradnl" b="1" dirty="0"/>
            <a:t> </a:t>
          </a:r>
          <a:r>
            <a:rPr lang="es-ES_tradnl" b="1" dirty="0" err="1"/>
            <a:t>ownership</a:t>
          </a:r>
          <a:endParaRPr lang="es-ES_tradnl" b="1" dirty="0"/>
        </a:p>
      </dgm:t>
    </dgm:pt>
    <dgm:pt modelId="{FFBC3D7E-2FAA-40FF-83B2-C66BAC9D5022}" type="parTrans" cxnId="{F9B79DA7-CF77-46D8-931D-B8E6C5C892AF}">
      <dgm:prSet/>
      <dgm:spPr/>
      <dgm:t>
        <a:bodyPr/>
        <a:lstStyle/>
        <a:p>
          <a:endParaRPr lang="es-ES_tradnl" b="1"/>
        </a:p>
      </dgm:t>
    </dgm:pt>
    <dgm:pt modelId="{A136E1F2-D454-4033-A267-BB5705681F26}" type="sibTrans" cxnId="{F9B79DA7-CF77-46D8-931D-B8E6C5C892AF}">
      <dgm:prSet/>
      <dgm:spPr/>
      <dgm:t>
        <a:bodyPr/>
        <a:lstStyle/>
        <a:p>
          <a:endParaRPr lang="es-ES_tradnl" b="1"/>
        </a:p>
      </dgm:t>
    </dgm:pt>
    <dgm:pt modelId="{13EFC0FF-A2D9-4289-BC94-190EE8C6E5CE}">
      <dgm:prSet phldrT="[Texto]"/>
      <dgm:spPr/>
      <dgm:t>
        <a:bodyPr/>
        <a:lstStyle/>
        <a:p>
          <a:r>
            <a:rPr lang="es-ES_tradnl" b="1" dirty="0" err="1"/>
            <a:t>One</a:t>
          </a:r>
          <a:r>
            <a:rPr lang="es-ES_tradnl" b="1" dirty="0"/>
            <a:t> </a:t>
          </a:r>
          <a:r>
            <a:rPr lang="es-ES_tradnl" b="1" dirty="0" err="1"/>
            <a:t>person</a:t>
          </a:r>
          <a:endParaRPr lang="es-ES_tradnl" b="1" dirty="0"/>
        </a:p>
      </dgm:t>
    </dgm:pt>
    <dgm:pt modelId="{B33F340D-3276-475A-8B40-E51EF78C599F}" type="parTrans" cxnId="{F316DC89-C18E-4229-8EE1-D6EC200CAE98}">
      <dgm:prSet/>
      <dgm:spPr/>
      <dgm:t>
        <a:bodyPr/>
        <a:lstStyle/>
        <a:p>
          <a:endParaRPr lang="es-ES_tradnl" b="1"/>
        </a:p>
      </dgm:t>
    </dgm:pt>
    <dgm:pt modelId="{9BB7893A-9BD0-46F3-88F8-9D1225969B21}" type="sibTrans" cxnId="{F316DC89-C18E-4229-8EE1-D6EC200CAE98}">
      <dgm:prSet/>
      <dgm:spPr/>
      <dgm:t>
        <a:bodyPr/>
        <a:lstStyle/>
        <a:p>
          <a:endParaRPr lang="es-ES_tradnl" b="1"/>
        </a:p>
      </dgm:t>
    </dgm:pt>
    <dgm:pt modelId="{5571DAA0-B64C-4499-8908-7B003C90C1F4}">
      <dgm:prSet phldrT="[Texto]"/>
      <dgm:spPr/>
      <dgm:t>
        <a:bodyPr/>
        <a:lstStyle/>
        <a:p>
          <a:r>
            <a:rPr lang="es-ES_tradnl" b="1" dirty="0" err="1"/>
            <a:t>Several</a:t>
          </a:r>
          <a:r>
            <a:rPr lang="es-ES_tradnl" b="1" dirty="0"/>
            <a:t> </a:t>
          </a:r>
          <a:r>
            <a:rPr lang="es-ES_tradnl" b="1" dirty="0" err="1"/>
            <a:t>people</a:t>
          </a:r>
          <a:endParaRPr lang="es-ES_tradnl" b="1" dirty="0"/>
        </a:p>
      </dgm:t>
    </dgm:pt>
    <dgm:pt modelId="{0961CB2A-5198-4A28-A5DF-4795B0B2D597}" type="parTrans" cxnId="{E39055F0-C65A-45D1-B975-B14E79CC665D}">
      <dgm:prSet/>
      <dgm:spPr/>
      <dgm:t>
        <a:bodyPr/>
        <a:lstStyle/>
        <a:p>
          <a:endParaRPr lang="es-ES_tradnl" b="1"/>
        </a:p>
      </dgm:t>
    </dgm:pt>
    <dgm:pt modelId="{918ADAC8-4321-4E3C-BB2C-C9B2BD43581D}" type="sibTrans" cxnId="{E39055F0-C65A-45D1-B975-B14E79CC665D}">
      <dgm:prSet/>
      <dgm:spPr/>
      <dgm:t>
        <a:bodyPr/>
        <a:lstStyle/>
        <a:p>
          <a:endParaRPr lang="es-ES_tradnl" b="1"/>
        </a:p>
      </dgm:t>
    </dgm:pt>
    <dgm:pt modelId="{89050FE5-040A-45AC-AB0A-A63C1D50562D}">
      <dgm:prSet/>
      <dgm:spPr/>
      <dgm:t>
        <a:bodyPr/>
        <a:lstStyle/>
        <a:p>
          <a:r>
            <a:rPr lang="es-ES_tradnl" b="1" dirty="0"/>
            <a:t>Individual </a:t>
          </a:r>
          <a:r>
            <a:rPr lang="es-ES_tradnl" b="1" dirty="0" err="1"/>
            <a:t>ownership</a:t>
          </a:r>
          <a:endParaRPr lang="es-ES_tradnl" b="1" dirty="0"/>
        </a:p>
      </dgm:t>
    </dgm:pt>
    <dgm:pt modelId="{B7DCCAA4-2457-4BC8-92FD-D36C1B60C35B}" type="parTrans" cxnId="{9EFA57B3-F8F5-44FD-AC21-0534B9ED16BB}">
      <dgm:prSet/>
      <dgm:spPr/>
      <dgm:t>
        <a:bodyPr/>
        <a:lstStyle/>
        <a:p>
          <a:endParaRPr lang="es-ES_tradnl" b="1"/>
        </a:p>
      </dgm:t>
    </dgm:pt>
    <dgm:pt modelId="{9F5BB821-35BA-4042-845E-42E6E05F30B8}" type="sibTrans" cxnId="{9EFA57B3-F8F5-44FD-AC21-0534B9ED16BB}">
      <dgm:prSet/>
      <dgm:spPr/>
      <dgm:t>
        <a:bodyPr/>
        <a:lstStyle/>
        <a:p>
          <a:endParaRPr lang="es-ES_tradnl" b="1"/>
        </a:p>
      </dgm:t>
    </dgm:pt>
    <dgm:pt modelId="{CD7CD407-271F-4CA2-9FB0-5C6508BBB515}">
      <dgm:prSet/>
      <dgm:spPr/>
      <dgm:t>
        <a:bodyPr/>
        <a:lstStyle/>
        <a:p>
          <a:r>
            <a:rPr lang="es-ES_tradnl" b="1" dirty="0" err="1"/>
            <a:t>Municipality</a:t>
          </a:r>
          <a:endParaRPr lang="es-ES_tradnl" b="1" dirty="0"/>
        </a:p>
      </dgm:t>
    </dgm:pt>
    <dgm:pt modelId="{F648D247-4790-4C07-879A-E0C94E285146}" type="parTrans" cxnId="{52083E56-EFC8-4C0A-A1E8-1EDB1D08137B}">
      <dgm:prSet/>
      <dgm:spPr/>
      <dgm:t>
        <a:bodyPr/>
        <a:lstStyle/>
        <a:p>
          <a:endParaRPr lang="es-ES_tradnl" b="1"/>
        </a:p>
      </dgm:t>
    </dgm:pt>
    <dgm:pt modelId="{4A85A095-0537-4E03-9D96-458CC214C475}" type="sibTrans" cxnId="{52083E56-EFC8-4C0A-A1E8-1EDB1D08137B}">
      <dgm:prSet/>
      <dgm:spPr/>
      <dgm:t>
        <a:bodyPr/>
        <a:lstStyle/>
        <a:p>
          <a:endParaRPr lang="es-ES_tradnl" b="1"/>
        </a:p>
      </dgm:t>
    </dgm:pt>
    <dgm:pt modelId="{1B0974A0-064D-4EE8-AD1F-6545E6C4F302}">
      <dgm:prSet/>
      <dgm:spPr/>
      <dgm:t>
        <a:bodyPr/>
        <a:lstStyle/>
        <a:p>
          <a:r>
            <a:rPr lang="es-ES_tradnl" b="1" dirty="0" err="1"/>
            <a:t>Cooperative</a:t>
          </a:r>
          <a:r>
            <a:rPr lang="es-ES_tradnl" b="1" dirty="0"/>
            <a:t>*</a:t>
          </a:r>
        </a:p>
      </dgm:t>
    </dgm:pt>
    <dgm:pt modelId="{329B49F7-B743-425B-B50D-4C9BE7F1AC96}" type="parTrans" cxnId="{EF5F806B-2733-4109-9307-00BC05392EFD}">
      <dgm:prSet/>
      <dgm:spPr/>
      <dgm:t>
        <a:bodyPr/>
        <a:lstStyle/>
        <a:p>
          <a:endParaRPr lang="es-ES_tradnl" b="1"/>
        </a:p>
      </dgm:t>
    </dgm:pt>
    <dgm:pt modelId="{FD767A7B-7E3C-4F85-BF9E-2AE757B67780}" type="sibTrans" cxnId="{EF5F806B-2733-4109-9307-00BC05392EFD}">
      <dgm:prSet/>
      <dgm:spPr/>
      <dgm:t>
        <a:bodyPr/>
        <a:lstStyle/>
        <a:p>
          <a:endParaRPr lang="es-ES_tradnl" b="1"/>
        </a:p>
      </dgm:t>
    </dgm:pt>
    <dgm:pt modelId="{7A88F112-8401-47AE-BBBE-E0BA1E97D340}">
      <dgm:prSet/>
      <dgm:spPr/>
      <dgm:t>
        <a:bodyPr/>
        <a:lstStyle/>
        <a:p>
          <a:r>
            <a:rPr lang="es-ES_tradnl" b="1" dirty="0" err="1"/>
            <a:t>company</a:t>
          </a:r>
          <a:endParaRPr lang="es-ES_tradnl" b="1" dirty="0"/>
        </a:p>
      </dgm:t>
    </dgm:pt>
    <dgm:pt modelId="{CBBA0B92-90BB-48D7-BE36-E9D2611B1587}" type="parTrans" cxnId="{A826A64C-0936-4A19-97E2-BAFA37771486}">
      <dgm:prSet/>
      <dgm:spPr/>
      <dgm:t>
        <a:bodyPr/>
        <a:lstStyle/>
        <a:p>
          <a:endParaRPr lang="es-ES_tradnl" b="1"/>
        </a:p>
      </dgm:t>
    </dgm:pt>
    <dgm:pt modelId="{7D8B4155-D505-4898-B332-62986D77893F}" type="sibTrans" cxnId="{A826A64C-0936-4A19-97E2-BAFA37771486}">
      <dgm:prSet/>
      <dgm:spPr/>
      <dgm:t>
        <a:bodyPr/>
        <a:lstStyle/>
        <a:p>
          <a:endParaRPr lang="es-ES_tradnl" b="1"/>
        </a:p>
      </dgm:t>
    </dgm:pt>
    <dgm:pt modelId="{A83BB5A2-8B93-486F-B34B-9893F0D9AB4C}" type="pres">
      <dgm:prSet presAssocID="{6DD984F3-C447-41F3-AEB5-C2AAC041D04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B52CFE1-0791-4170-870A-12A072BBF243}" type="pres">
      <dgm:prSet presAssocID="{CB28FE1E-E004-4B3E-9F7C-C588D6AF3E87}" presName="hierRoot1" presStyleCnt="0">
        <dgm:presLayoutVars>
          <dgm:hierBranch val="init"/>
        </dgm:presLayoutVars>
      </dgm:prSet>
      <dgm:spPr/>
    </dgm:pt>
    <dgm:pt modelId="{40AE0F47-CCDC-42AF-996D-BB9D8E026641}" type="pres">
      <dgm:prSet presAssocID="{CB28FE1E-E004-4B3E-9F7C-C588D6AF3E87}" presName="rootComposite1" presStyleCnt="0"/>
      <dgm:spPr/>
    </dgm:pt>
    <dgm:pt modelId="{75048554-5921-4E14-A0A0-C44226C7F43A}" type="pres">
      <dgm:prSet presAssocID="{CB28FE1E-E004-4B3E-9F7C-C588D6AF3E87}" presName="rootText1" presStyleLbl="node0" presStyleIdx="0" presStyleCnt="1">
        <dgm:presLayoutVars>
          <dgm:chPref val="3"/>
        </dgm:presLayoutVars>
      </dgm:prSet>
      <dgm:spPr/>
    </dgm:pt>
    <dgm:pt modelId="{189548E3-6A81-42B2-9633-366AD8297AAF}" type="pres">
      <dgm:prSet presAssocID="{CB28FE1E-E004-4B3E-9F7C-C588D6AF3E87}" presName="rootConnector1" presStyleLbl="node1" presStyleIdx="0" presStyleCnt="0"/>
      <dgm:spPr/>
    </dgm:pt>
    <dgm:pt modelId="{0355490C-A562-461C-A623-B65FC372F47C}" type="pres">
      <dgm:prSet presAssocID="{CB28FE1E-E004-4B3E-9F7C-C588D6AF3E87}" presName="hierChild2" presStyleCnt="0"/>
      <dgm:spPr/>
    </dgm:pt>
    <dgm:pt modelId="{142F9FB8-8CBF-431C-A2A9-C040779DA81A}" type="pres">
      <dgm:prSet presAssocID="{B33F340D-3276-475A-8B40-E51EF78C599F}" presName="Name64" presStyleLbl="parChTrans1D2" presStyleIdx="0" presStyleCnt="2"/>
      <dgm:spPr/>
    </dgm:pt>
    <dgm:pt modelId="{0C68DFD3-F70E-437D-AEE8-8C99C839201F}" type="pres">
      <dgm:prSet presAssocID="{13EFC0FF-A2D9-4289-BC94-190EE8C6E5CE}" presName="hierRoot2" presStyleCnt="0">
        <dgm:presLayoutVars>
          <dgm:hierBranch val="init"/>
        </dgm:presLayoutVars>
      </dgm:prSet>
      <dgm:spPr/>
    </dgm:pt>
    <dgm:pt modelId="{E1155313-30D2-44B6-8B7C-111201FD20AE}" type="pres">
      <dgm:prSet presAssocID="{13EFC0FF-A2D9-4289-BC94-190EE8C6E5CE}" presName="rootComposite" presStyleCnt="0"/>
      <dgm:spPr/>
    </dgm:pt>
    <dgm:pt modelId="{022BD413-076C-46E8-8DB3-6571F6DD0976}" type="pres">
      <dgm:prSet presAssocID="{13EFC0FF-A2D9-4289-BC94-190EE8C6E5CE}" presName="rootText" presStyleLbl="node2" presStyleIdx="0" presStyleCnt="2">
        <dgm:presLayoutVars>
          <dgm:chPref val="3"/>
        </dgm:presLayoutVars>
      </dgm:prSet>
      <dgm:spPr/>
    </dgm:pt>
    <dgm:pt modelId="{E50712C5-066D-4A19-9FDC-0FAF3D4B8653}" type="pres">
      <dgm:prSet presAssocID="{13EFC0FF-A2D9-4289-BC94-190EE8C6E5CE}" presName="rootConnector" presStyleLbl="node2" presStyleIdx="0" presStyleCnt="2"/>
      <dgm:spPr/>
    </dgm:pt>
    <dgm:pt modelId="{7C1E4973-7CEE-4781-8F6F-A921CD1ED29D}" type="pres">
      <dgm:prSet presAssocID="{13EFC0FF-A2D9-4289-BC94-190EE8C6E5CE}" presName="hierChild4" presStyleCnt="0"/>
      <dgm:spPr/>
    </dgm:pt>
    <dgm:pt modelId="{690EE531-BA78-4689-A78C-2A43517F484B}" type="pres">
      <dgm:prSet presAssocID="{B7DCCAA4-2457-4BC8-92FD-D36C1B60C35B}" presName="Name64" presStyleLbl="parChTrans1D3" presStyleIdx="0" presStyleCnt="4"/>
      <dgm:spPr/>
    </dgm:pt>
    <dgm:pt modelId="{441E8F2D-0667-4126-A828-6075ED7567E9}" type="pres">
      <dgm:prSet presAssocID="{89050FE5-040A-45AC-AB0A-A63C1D50562D}" presName="hierRoot2" presStyleCnt="0">
        <dgm:presLayoutVars>
          <dgm:hierBranch val="init"/>
        </dgm:presLayoutVars>
      </dgm:prSet>
      <dgm:spPr/>
    </dgm:pt>
    <dgm:pt modelId="{15763B47-C35D-4F27-981D-947D8027863C}" type="pres">
      <dgm:prSet presAssocID="{89050FE5-040A-45AC-AB0A-A63C1D50562D}" presName="rootComposite" presStyleCnt="0"/>
      <dgm:spPr/>
    </dgm:pt>
    <dgm:pt modelId="{C2B93662-A682-4C0C-984B-39E020E72CA4}" type="pres">
      <dgm:prSet presAssocID="{89050FE5-040A-45AC-AB0A-A63C1D50562D}" presName="rootText" presStyleLbl="node3" presStyleIdx="0" presStyleCnt="4">
        <dgm:presLayoutVars>
          <dgm:chPref val="3"/>
        </dgm:presLayoutVars>
      </dgm:prSet>
      <dgm:spPr/>
    </dgm:pt>
    <dgm:pt modelId="{55A64B36-0409-4D02-A772-922D51E82C6B}" type="pres">
      <dgm:prSet presAssocID="{89050FE5-040A-45AC-AB0A-A63C1D50562D}" presName="rootConnector" presStyleLbl="node3" presStyleIdx="0" presStyleCnt="4"/>
      <dgm:spPr/>
    </dgm:pt>
    <dgm:pt modelId="{C1AA0E33-65D1-4FBD-9332-7C934D52B526}" type="pres">
      <dgm:prSet presAssocID="{89050FE5-040A-45AC-AB0A-A63C1D50562D}" presName="hierChild4" presStyleCnt="0"/>
      <dgm:spPr/>
    </dgm:pt>
    <dgm:pt modelId="{C4CD06D4-5DE8-4776-87D8-249AA3382850}" type="pres">
      <dgm:prSet presAssocID="{89050FE5-040A-45AC-AB0A-A63C1D50562D}" presName="hierChild5" presStyleCnt="0"/>
      <dgm:spPr/>
    </dgm:pt>
    <dgm:pt modelId="{F13BBBF1-F60F-45C6-B432-B7FFF707168D}" type="pres">
      <dgm:prSet presAssocID="{13EFC0FF-A2D9-4289-BC94-190EE8C6E5CE}" presName="hierChild5" presStyleCnt="0"/>
      <dgm:spPr/>
    </dgm:pt>
    <dgm:pt modelId="{7A7CD351-B748-45A8-86F9-07B7F1B05C75}" type="pres">
      <dgm:prSet presAssocID="{0961CB2A-5198-4A28-A5DF-4795B0B2D597}" presName="Name64" presStyleLbl="parChTrans1D2" presStyleIdx="1" presStyleCnt="2"/>
      <dgm:spPr/>
    </dgm:pt>
    <dgm:pt modelId="{03C35634-366D-4C8A-816E-89C53C42D2D2}" type="pres">
      <dgm:prSet presAssocID="{5571DAA0-B64C-4499-8908-7B003C90C1F4}" presName="hierRoot2" presStyleCnt="0">
        <dgm:presLayoutVars>
          <dgm:hierBranch val="init"/>
        </dgm:presLayoutVars>
      </dgm:prSet>
      <dgm:spPr/>
    </dgm:pt>
    <dgm:pt modelId="{2E66D128-EB92-4E05-BAEE-452EC5109149}" type="pres">
      <dgm:prSet presAssocID="{5571DAA0-B64C-4499-8908-7B003C90C1F4}" presName="rootComposite" presStyleCnt="0"/>
      <dgm:spPr/>
    </dgm:pt>
    <dgm:pt modelId="{C7825CEE-BE99-4156-91A8-C0DE1C238217}" type="pres">
      <dgm:prSet presAssocID="{5571DAA0-B64C-4499-8908-7B003C90C1F4}" presName="rootText" presStyleLbl="node2" presStyleIdx="1" presStyleCnt="2">
        <dgm:presLayoutVars>
          <dgm:chPref val="3"/>
        </dgm:presLayoutVars>
      </dgm:prSet>
      <dgm:spPr/>
    </dgm:pt>
    <dgm:pt modelId="{9516038E-793A-4BB1-898B-DE0478D520A8}" type="pres">
      <dgm:prSet presAssocID="{5571DAA0-B64C-4499-8908-7B003C90C1F4}" presName="rootConnector" presStyleLbl="node2" presStyleIdx="1" presStyleCnt="2"/>
      <dgm:spPr/>
    </dgm:pt>
    <dgm:pt modelId="{01751380-C986-4823-89AF-72A4C076DFA2}" type="pres">
      <dgm:prSet presAssocID="{5571DAA0-B64C-4499-8908-7B003C90C1F4}" presName="hierChild4" presStyleCnt="0"/>
      <dgm:spPr/>
    </dgm:pt>
    <dgm:pt modelId="{E55A104D-76BB-4E2E-8E89-3B01A0DD6EE7}" type="pres">
      <dgm:prSet presAssocID="{F648D247-4790-4C07-879A-E0C94E285146}" presName="Name64" presStyleLbl="parChTrans1D3" presStyleIdx="1" presStyleCnt="4"/>
      <dgm:spPr/>
    </dgm:pt>
    <dgm:pt modelId="{83B002B5-2308-4F17-A8E4-D063E69E7181}" type="pres">
      <dgm:prSet presAssocID="{CD7CD407-271F-4CA2-9FB0-5C6508BBB515}" presName="hierRoot2" presStyleCnt="0">
        <dgm:presLayoutVars>
          <dgm:hierBranch val="init"/>
        </dgm:presLayoutVars>
      </dgm:prSet>
      <dgm:spPr/>
    </dgm:pt>
    <dgm:pt modelId="{95F1271C-BEFF-4AA0-93B7-080D2933887A}" type="pres">
      <dgm:prSet presAssocID="{CD7CD407-271F-4CA2-9FB0-5C6508BBB515}" presName="rootComposite" presStyleCnt="0"/>
      <dgm:spPr/>
    </dgm:pt>
    <dgm:pt modelId="{ED02E1AF-7AF3-4C6E-B77D-9A3A60169D52}" type="pres">
      <dgm:prSet presAssocID="{CD7CD407-271F-4CA2-9FB0-5C6508BBB515}" presName="rootText" presStyleLbl="node3" presStyleIdx="1" presStyleCnt="4">
        <dgm:presLayoutVars>
          <dgm:chPref val="3"/>
        </dgm:presLayoutVars>
      </dgm:prSet>
      <dgm:spPr/>
    </dgm:pt>
    <dgm:pt modelId="{7873421A-2D4D-486B-A535-3ECCB577A53E}" type="pres">
      <dgm:prSet presAssocID="{CD7CD407-271F-4CA2-9FB0-5C6508BBB515}" presName="rootConnector" presStyleLbl="node3" presStyleIdx="1" presStyleCnt="4"/>
      <dgm:spPr/>
    </dgm:pt>
    <dgm:pt modelId="{2A031AB2-B993-472B-BC72-5B3E629F47FD}" type="pres">
      <dgm:prSet presAssocID="{CD7CD407-271F-4CA2-9FB0-5C6508BBB515}" presName="hierChild4" presStyleCnt="0"/>
      <dgm:spPr/>
    </dgm:pt>
    <dgm:pt modelId="{60E16731-2EBF-41AF-A5CD-9CDB16D1E7DC}" type="pres">
      <dgm:prSet presAssocID="{CD7CD407-271F-4CA2-9FB0-5C6508BBB515}" presName="hierChild5" presStyleCnt="0"/>
      <dgm:spPr/>
    </dgm:pt>
    <dgm:pt modelId="{613B9F45-6653-4A6A-8542-9E17019CF115}" type="pres">
      <dgm:prSet presAssocID="{329B49F7-B743-425B-B50D-4C9BE7F1AC96}" presName="Name64" presStyleLbl="parChTrans1D3" presStyleIdx="2" presStyleCnt="4"/>
      <dgm:spPr/>
    </dgm:pt>
    <dgm:pt modelId="{89B578A3-CEA8-4186-A236-9B854C13FBFC}" type="pres">
      <dgm:prSet presAssocID="{1B0974A0-064D-4EE8-AD1F-6545E6C4F302}" presName="hierRoot2" presStyleCnt="0">
        <dgm:presLayoutVars>
          <dgm:hierBranch val="init"/>
        </dgm:presLayoutVars>
      </dgm:prSet>
      <dgm:spPr/>
    </dgm:pt>
    <dgm:pt modelId="{73A91925-6127-41FB-9BE3-85F199331E51}" type="pres">
      <dgm:prSet presAssocID="{1B0974A0-064D-4EE8-AD1F-6545E6C4F302}" presName="rootComposite" presStyleCnt="0"/>
      <dgm:spPr/>
    </dgm:pt>
    <dgm:pt modelId="{F9A6FC42-A8D8-42CA-A8C9-0DC2A73CA04A}" type="pres">
      <dgm:prSet presAssocID="{1B0974A0-064D-4EE8-AD1F-6545E6C4F302}" presName="rootText" presStyleLbl="node3" presStyleIdx="2" presStyleCnt="4">
        <dgm:presLayoutVars>
          <dgm:chPref val="3"/>
        </dgm:presLayoutVars>
      </dgm:prSet>
      <dgm:spPr/>
    </dgm:pt>
    <dgm:pt modelId="{F9CE7A7A-B2F5-4B19-8A4A-1ADCE5EF6A4D}" type="pres">
      <dgm:prSet presAssocID="{1B0974A0-064D-4EE8-AD1F-6545E6C4F302}" presName="rootConnector" presStyleLbl="node3" presStyleIdx="2" presStyleCnt="4"/>
      <dgm:spPr/>
    </dgm:pt>
    <dgm:pt modelId="{253BA29F-46E6-4849-AE6B-85EEDB209108}" type="pres">
      <dgm:prSet presAssocID="{1B0974A0-064D-4EE8-AD1F-6545E6C4F302}" presName="hierChild4" presStyleCnt="0"/>
      <dgm:spPr/>
    </dgm:pt>
    <dgm:pt modelId="{BE83AD7B-DE9D-4124-9BB6-492B3251AB3A}" type="pres">
      <dgm:prSet presAssocID="{1B0974A0-064D-4EE8-AD1F-6545E6C4F302}" presName="hierChild5" presStyleCnt="0"/>
      <dgm:spPr/>
    </dgm:pt>
    <dgm:pt modelId="{0FBB30A7-77B4-43A8-89CF-3444ABEC7A4C}" type="pres">
      <dgm:prSet presAssocID="{CBBA0B92-90BB-48D7-BE36-E9D2611B1587}" presName="Name64" presStyleLbl="parChTrans1D3" presStyleIdx="3" presStyleCnt="4"/>
      <dgm:spPr/>
    </dgm:pt>
    <dgm:pt modelId="{F6071AAA-BC1C-44C6-A40C-063BD564BAC6}" type="pres">
      <dgm:prSet presAssocID="{7A88F112-8401-47AE-BBBE-E0BA1E97D340}" presName="hierRoot2" presStyleCnt="0">
        <dgm:presLayoutVars>
          <dgm:hierBranch val="init"/>
        </dgm:presLayoutVars>
      </dgm:prSet>
      <dgm:spPr/>
    </dgm:pt>
    <dgm:pt modelId="{E9C350F3-2E52-4A9C-9230-6B2A8E9EDE2C}" type="pres">
      <dgm:prSet presAssocID="{7A88F112-8401-47AE-BBBE-E0BA1E97D340}" presName="rootComposite" presStyleCnt="0"/>
      <dgm:spPr/>
    </dgm:pt>
    <dgm:pt modelId="{0955640E-0CF1-460D-AE0E-8AE26A28D778}" type="pres">
      <dgm:prSet presAssocID="{7A88F112-8401-47AE-BBBE-E0BA1E97D340}" presName="rootText" presStyleLbl="node3" presStyleIdx="3" presStyleCnt="4">
        <dgm:presLayoutVars>
          <dgm:chPref val="3"/>
        </dgm:presLayoutVars>
      </dgm:prSet>
      <dgm:spPr/>
    </dgm:pt>
    <dgm:pt modelId="{5F6C49DF-F1C0-4D43-A931-4D1EDBA8C42B}" type="pres">
      <dgm:prSet presAssocID="{7A88F112-8401-47AE-BBBE-E0BA1E97D340}" presName="rootConnector" presStyleLbl="node3" presStyleIdx="3" presStyleCnt="4"/>
      <dgm:spPr/>
    </dgm:pt>
    <dgm:pt modelId="{52B15DB8-5A2F-445C-BEA0-FB8EB2A4CFDD}" type="pres">
      <dgm:prSet presAssocID="{7A88F112-8401-47AE-BBBE-E0BA1E97D340}" presName="hierChild4" presStyleCnt="0"/>
      <dgm:spPr/>
    </dgm:pt>
    <dgm:pt modelId="{52DA65BB-959E-427B-803F-235723C59C8F}" type="pres">
      <dgm:prSet presAssocID="{7A88F112-8401-47AE-BBBE-E0BA1E97D340}" presName="hierChild5" presStyleCnt="0"/>
      <dgm:spPr/>
    </dgm:pt>
    <dgm:pt modelId="{4600849D-B5FD-443C-A900-AA83ED30D2FF}" type="pres">
      <dgm:prSet presAssocID="{5571DAA0-B64C-4499-8908-7B003C90C1F4}" presName="hierChild5" presStyleCnt="0"/>
      <dgm:spPr/>
    </dgm:pt>
    <dgm:pt modelId="{9DC866C5-AB87-4671-9BF2-0684356EE584}" type="pres">
      <dgm:prSet presAssocID="{CB28FE1E-E004-4B3E-9F7C-C588D6AF3E87}" presName="hierChild3" presStyleCnt="0"/>
      <dgm:spPr/>
    </dgm:pt>
  </dgm:ptLst>
  <dgm:cxnLst>
    <dgm:cxn modelId="{9EFA57B3-F8F5-44FD-AC21-0534B9ED16BB}" srcId="{13EFC0FF-A2D9-4289-BC94-190EE8C6E5CE}" destId="{89050FE5-040A-45AC-AB0A-A63C1D50562D}" srcOrd="0" destOrd="0" parTransId="{B7DCCAA4-2457-4BC8-92FD-D36C1B60C35B}" sibTransId="{9F5BB821-35BA-4042-845E-42E6E05F30B8}"/>
    <dgm:cxn modelId="{F5092BF1-1414-4BBB-8295-640C375CF8B7}" type="presOf" srcId="{CD7CD407-271F-4CA2-9FB0-5C6508BBB515}" destId="{7873421A-2D4D-486B-A535-3ECCB577A53E}" srcOrd="1" destOrd="0" presId="urn:microsoft.com/office/officeart/2009/3/layout/HorizontalOrganizationChart"/>
    <dgm:cxn modelId="{510BB7D4-03BC-47E5-94D3-7DD220D6ECCE}" type="presOf" srcId="{F648D247-4790-4C07-879A-E0C94E285146}" destId="{E55A104D-76BB-4E2E-8E89-3B01A0DD6EE7}" srcOrd="0" destOrd="0" presId="urn:microsoft.com/office/officeart/2009/3/layout/HorizontalOrganizationChart"/>
    <dgm:cxn modelId="{F207AB69-7AB6-4760-BA04-E946AAE4FCB2}" type="presOf" srcId="{7A88F112-8401-47AE-BBBE-E0BA1E97D340}" destId="{0955640E-0CF1-460D-AE0E-8AE26A28D778}" srcOrd="0" destOrd="0" presId="urn:microsoft.com/office/officeart/2009/3/layout/HorizontalOrganizationChart"/>
    <dgm:cxn modelId="{A0ABD384-88FD-40AE-8060-9624682900C8}" type="presOf" srcId="{CD7CD407-271F-4CA2-9FB0-5C6508BBB515}" destId="{ED02E1AF-7AF3-4C6E-B77D-9A3A60169D52}" srcOrd="0" destOrd="0" presId="urn:microsoft.com/office/officeart/2009/3/layout/HorizontalOrganizationChart"/>
    <dgm:cxn modelId="{F9B79DA7-CF77-46D8-931D-B8E6C5C892AF}" srcId="{6DD984F3-C447-41F3-AEB5-C2AAC041D049}" destId="{CB28FE1E-E004-4B3E-9F7C-C588D6AF3E87}" srcOrd="0" destOrd="0" parTransId="{FFBC3D7E-2FAA-40FF-83B2-C66BAC9D5022}" sibTransId="{A136E1F2-D454-4033-A267-BB5705681F26}"/>
    <dgm:cxn modelId="{C5813CF7-47AB-419B-B192-1E404D97F131}" type="presOf" srcId="{13EFC0FF-A2D9-4289-BC94-190EE8C6E5CE}" destId="{E50712C5-066D-4A19-9FDC-0FAF3D4B8653}" srcOrd="1" destOrd="0" presId="urn:microsoft.com/office/officeart/2009/3/layout/HorizontalOrganizationChart"/>
    <dgm:cxn modelId="{AE21563D-BA73-4D1C-92C1-7307EBA0A370}" type="presOf" srcId="{1B0974A0-064D-4EE8-AD1F-6545E6C4F302}" destId="{F9A6FC42-A8D8-42CA-A8C9-0DC2A73CA04A}" srcOrd="0" destOrd="0" presId="urn:microsoft.com/office/officeart/2009/3/layout/HorizontalOrganizationChart"/>
    <dgm:cxn modelId="{162E9B21-3811-48B1-BFDE-BDAFDB9FA579}" type="presOf" srcId="{CBBA0B92-90BB-48D7-BE36-E9D2611B1587}" destId="{0FBB30A7-77B4-43A8-89CF-3444ABEC7A4C}" srcOrd="0" destOrd="0" presId="urn:microsoft.com/office/officeart/2009/3/layout/HorizontalOrganizationChart"/>
    <dgm:cxn modelId="{577CE28F-C355-4D6C-ADD5-A483988395F3}" type="presOf" srcId="{CB28FE1E-E004-4B3E-9F7C-C588D6AF3E87}" destId="{75048554-5921-4E14-A0A0-C44226C7F43A}" srcOrd="0" destOrd="0" presId="urn:microsoft.com/office/officeart/2009/3/layout/HorizontalOrganizationChart"/>
    <dgm:cxn modelId="{11462270-78DF-453D-A763-E02B09FAA3F4}" type="presOf" srcId="{0961CB2A-5198-4A28-A5DF-4795B0B2D597}" destId="{7A7CD351-B748-45A8-86F9-07B7F1B05C75}" srcOrd="0" destOrd="0" presId="urn:microsoft.com/office/officeart/2009/3/layout/HorizontalOrganizationChart"/>
    <dgm:cxn modelId="{E39055F0-C65A-45D1-B975-B14E79CC665D}" srcId="{CB28FE1E-E004-4B3E-9F7C-C588D6AF3E87}" destId="{5571DAA0-B64C-4499-8908-7B003C90C1F4}" srcOrd="1" destOrd="0" parTransId="{0961CB2A-5198-4A28-A5DF-4795B0B2D597}" sibTransId="{918ADAC8-4321-4E3C-BB2C-C9B2BD43581D}"/>
    <dgm:cxn modelId="{5F44B00B-3CF0-4164-AF67-A94E2EE676C7}" type="presOf" srcId="{89050FE5-040A-45AC-AB0A-A63C1D50562D}" destId="{C2B93662-A682-4C0C-984B-39E020E72CA4}" srcOrd="0" destOrd="0" presId="urn:microsoft.com/office/officeart/2009/3/layout/HorizontalOrganizationChart"/>
    <dgm:cxn modelId="{B465D475-8D13-4288-ACEF-46A109AAB4CF}" type="presOf" srcId="{329B49F7-B743-425B-B50D-4C9BE7F1AC96}" destId="{613B9F45-6653-4A6A-8542-9E17019CF115}" srcOrd="0" destOrd="0" presId="urn:microsoft.com/office/officeart/2009/3/layout/HorizontalOrganizationChart"/>
    <dgm:cxn modelId="{9626D949-76F4-4506-80AE-B60C9A8E7C8F}" type="presOf" srcId="{CB28FE1E-E004-4B3E-9F7C-C588D6AF3E87}" destId="{189548E3-6A81-42B2-9633-366AD8297AAF}" srcOrd="1" destOrd="0" presId="urn:microsoft.com/office/officeart/2009/3/layout/HorizontalOrganizationChart"/>
    <dgm:cxn modelId="{B308ADF4-3EF7-4569-81A3-BF23841ECA71}" type="presOf" srcId="{6DD984F3-C447-41F3-AEB5-C2AAC041D049}" destId="{A83BB5A2-8B93-486F-B34B-9893F0D9AB4C}" srcOrd="0" destOrd="0" presId="urn:microsoft.com/office/officeart/2009/3/layout/HorizontalOrganizationChart"/>
    <dgm:cxn modelId="{841036F3-151A-4633-96D9-2145DD2259E3}" type="presOf" srcId="{89050FE5-040A-45AC-AB0A-A63C1D50562D}" destId="{55A64B36-0409-4D02-A772-922D51E82C6B}" srcOrd="1" destOrd="0" presId="urn:microsoft.com/office/officeart/2009/3/layout/HorizontalOrganizationChart"/>
    <dgm:cxn modelId="{EF5F806B-2733-4109-9307-00BC05392EFD}" srcId="{5571DAA0-B64C-4499-8908-7B003C90C1F4}" destId="{1B0974A0-064D-4EE8-AD1F-6545E6C4F302}" srcOrd="1" destOrd="0" parTransId="{329B49F7-B743-425B-B50D-4C9BE7F1AC96}" sibTransId="{FD767A7B-7E3C-4F85-BF9E-2AE757B67780}"/>
    <dgm:cxn modelId="{4544AA23-985B-48DF-A172-F1E8C8F2908E}" type="presOf" srcId="{1B0974A0-064D-4EE8-AD1F-6545E6C4F302}" destId="{F9CE7A7A-B2F5-4B19-8A4A-1ADCE5EF6A4D}" srcOrd="1" destOrd="0" presId="urn:microsoft.com/office/officeart/2009/3/layout/HorizontalOrganizationChart"/>
    <dgm:cxn modelId="{2571EE62-A24A-49B2-A078-A4E960245244}" type="presOf" srcId="{5571DAA0-B64C-4499-8908-7B003C90C1F4}" destId="{9516038E-793A-4BB1-898B-DE0478D520A8}" srcOrd="1" destOrd="0" presId="urn:microsoft.com/office/officeart/2009/3/layout/HorizontalOrganizationChart"/>
    <dgm:cxn modelId="{F316DC89-C18E-4229-8EE1-D6EC200CAE98}" srcId="{CB28FE1E-E004-4B3E-9F7C-C588D6AF3E87}" destId="{13EFC0FF-A2D9-4289-BC94-190EE8C6E5CE}" srcOrd="0" destOrd="0" parTransId="{B33F340D-3276-475A-8B40-E51EF78C599F}" sibTransId="{9BB7893A-9BD0-46F3-88F8-9D1225969B21}"/>
    <dgm:cxn modelId="{45B34F32-6EC8-4206-A6D4-0104BB649D9C}" type="presOf" srcId="{5571DAA0-B64C-4499-8908-7B003C90C1F4}" destId="{C7825CEE-BE99-4156-91A8-C0DE1C238217}" srcOrd="0" destOrd="0" presId="urn:microsoft.com/office/officeart/2009/3/layout/HorizontalOrganizationChart"/>
    <dgm:cxn modelId="{CA8519A2-E31C-4FB7-B706-2DEDD0C6AB46}" type="presOf" srcId="{B33F340D-3276-475A-8B40-E51EF78C599F}" destId="{142F9FB8-8CBF-431C-A2A9-C040779DA81A}" srcOrd="0" destOrd="0" presId="urn:microsoft.com/office/officeart/2009/3/layout/HorizontalOrganizationChart"/>
    <dgm:cxn modelId="{52083E56-EFC8-4C0A-A1E8-1EDB1D08137B}" srcId="{5571DAA0-B64C-4499-8908-7B003C90C1F4}" destId="{CD7CD407-271F-4CA2-9FB0-5C6508BBB515}" srcOrd="0" destOrd="0" parTransId="{F648D247-4790-4C07-879A-E0C94E285146}" sibTransId="{4A85A095-0537-4E03-9D96-458CC214C475}"/>
    <dgm:cxn modelId="{223277F5-D90B-46C9-B48E-908CB253092B}" type="presOf" srcId="{13EFC0FF-A2D9-4289-BC94-190EE8C6E5CE}" destId="{022BD413-076C-46E8-8DB3-6571F6DD0976}" srcOrd="0" destOrd="0" presId="urn:microsoft.com/office/officeart/2009/3/layout/HorizontalOrganizationChart"/>
    <dgm:cxn modelId="{BE20A33A-C81D-4ED4-87A0-C79F32CA62C2}" type="presOf" srcId="{7A88F112-8401-47AE-BBBE-E0BA1E97D340}" destId="{5F6C49DF-F1C0-4D43-A931-4D1EDBA8C42B}" srcOrd="1" destOrd="0" presId="urn:microsoft.com/office/officeart/2009/3/layout/HorizontalOrganizationChart"/>
    <dgm:cxn modelId="{5DE7112A-820F-473E-83B9-82772526C74B}" type="presOf" srcId="{B7DCCAA4-2457-4BC8-92FD-D36C1B60C35B}" destId="{690EE531-BA78-4689-A78C-2A43517F484B}" srcOrd="0" destOrd="0" presId="urn:microsoft.com/office/officeart/2009/3/layout/HorizontalOrganizationChart"/>
    <dgm:cxn modelId="{A826A64C-0936-4A19-97E2-BAFA37771486}" srcId="{5571DAA0-B64C-4499-8908-7B003C90C1F4}" destId="{7A88F112-8401-47AE-BBBE-E0BA1E97D340}" srcOrd="2" destOrd="0" parTransId="{CBBA0B92-90BB-48D7-BE36-E9D2611B1587}" sibTransId="{7D8B4155-D505-4898-B332-62986D77893F}"/>
    <dgm:cxn modelId="{ECAF98C9-DFBA-4A11-AF1A-59C6849AC2D6}" type="presParOf" srcId="{A83BB5A2-8B93-486F-B34B-9893F0D9AB4C}" destId="{FB52CFE1-0791-4170-870A-12A072BBF243}" srcOrd="0" destOrd="0" presId="urn:microsoft.com/office/officeart/2009/3/layout/HorizontalOrganizationChart"/>
    <dgm:cxn modelId="{480ACFCA-F86B-4EC8-8D39-71EED0121D45}" type="presParOf" srcId="{FB52CFE1-0791-4170-870A-12A072BBF243}" destId="{40AE0F47-CCDC-42AF-996D-BB9D8E026641}" srcOrd="0" destOrd="0" presId="urn:microsoft.com/office/officeart/2009/3/layout/HorizontalOrganizationChart"/>
    <dgm:cxn modelId="{05133A19-A8FC-49EB-98C4-97D6909CCD46}" type="presParOf" srcId="{40AE0F47-CCDC-42AF-996D-BB9D8E026641}" destId="{75048554-5921-4E14-A0A0-C44226C7F43A}" srcOrd="0" destOrd="0" presId="urn:microsoft.com/office/officeart/2009/3/layout/HorizontalOrganizationChart"/>
    <dgm:cxn modelId="{51669DB4-8948-47AE-B8DC-C078499EC18E}" type="presParOf" srcId="{40AE0F47-CCDC-42AF-996D-BB9D8E026641}" destId="{189548E3-6A81-42B2-9633-366AD8297AAF}" srcOrd="1" destOrd="0" presId="urn:microsoft.com/office/officeart/2009/3/layout/HorizontalOrganizationChart"/>
    <dgm:cxn modelId="{CDBEAFC4-7B76-4569-AEB2-F3E43453CCE7}" type="presParOf" srcId="{FB52CFE1-0791-4170-870A-12A072BBF243}" destId="{0355490C-A562-461C-A623-B65FC372F47C}" srcOrd="1" destOrd="0" presId="urn:microsoft.com/office/officeart/2009/3/layout/HorizontalOrganizationChart"/>
    <dgm:cxn modelId="{6C3BD6B9-97EA-439F-9EA1-6344A1C4043B}" type="presParOf" srcId="{0355490C-A562-461C-A623-B65FC372F47C}" destId="{142F9FB8-8CBF-431C-A2A9-C040779DA81A}" srcOrd="0" destOrd="0" presId="urn:microsoft.com/office/officeart/2009/3/layout/HorizontalOrganizationChart"/>
    <dgm:cxn modelId="{2110F38E-A0DD-42E1-B2AD-BECF05DE69EA}" type="presParOf" srcId="{0355490C-A562-461C-A623-B65FC372F47C}" destId="{0C68DFD3-F70E-437D-AEE8-8C99C839201F}" srcOrd="1" destOrd="0" presId="urn:microsoft.com/office/officeart/2009/3/layout/HorizontalOrganizationChart"/>
    <dgm:cxn modelId="{B6CB5C37-8A34-4C4D-8D0D-31BB01FC867A}" type="presParOf" srcId="{0C68DFD3-F70E-437D-AEE8-8C99C839201F}" destId="{E1155313-30D2-44B6-8B7C-111201FD20AE}" srcOrd="0" destOrd="0" presId="urn:microsoft.com/office/officeart/2009/3/layout/HorizontalOrganizationChart"/>
    <dgm:cxn modelId="{F224F1E4-A4AD-4831-89FE-F0CAA59484F0}" type="presParOf" srcId="{E1155313-30D2-44B6-8B7C-111201FD20AE}" destId="{022BD413-076C-46E8-8DB3-6571F6DD0976}" srcOrd="0" destOrd="0" presId="urn:microsoft.com/office/officeart/2009/3/layout/HorizontalOrganizationChart"/>
    <dgm:cxn modelId="{52CEBFFE-CC17-4E48-90BE-C90D0EB4693D}" type="presParOf" srcId="{E1155313-30D2-44B6-8B7C-111201FD20AE}" destId="{E50712C5-066D-4A19-9FDC-0FAF3D4B8653}" srcOrd="1" destOrd="0" presId="urn:microsoft.com/office/officeart/2009/3/layout/HorizontalOrganizationChart"/>
    <dgm:cxn modelId="{E9C5D194-15A9-4F60-931D-E7571744621A}" type="presParOf" srcId="{0C68DFD3-F70E-437D-AEE8-8C99C839201F}" destId="{7C1E4973-7CEE-4781-8F6F-A921CD1ED29D}" srcOrd="1" destOrd="0" presId="urn:microsoft.com/office/officeart/2009/3/layout/HorizontalOrganizationChart"/>
    <dgm:cxn modelId="{7D5F3B30-4070-4D5D-8138-BAEB547C0FA4}" type="presParOf" srcId="{7C1E4973-7CEE-4781-8F6F-A921CD1ED29D}" destId="{690EE531-BA78-4689-A78C-2A43517F484B}" srcOrd="0" destOrd="0" presId="urn:microsoft.com/office/officeart/2009/3/layout/HorizontalOrganizationChart"/>
    <dgm:cxn modelId="{869F0989-5295-4E64-BDCC-F5416982C6B1}" type="presParOf" srcId="{7C1E4973-7CEE-4781-8F6F-A921CD1ED29D}" destId="{441E8F2D-0667-4126-A828-6075ED7567E9}" srcOrd="1" destOrd="0" presId="urn:microsoft.com/office/officeart/2009/3/layout/HorizontalOrganizationChart"/>
    <dgm:cxn modelId="{404E0926-0BF2-45E6-8562-4040DC64095B}" type="presParOf" srcId="{441E8F2D-0667-4126-A828-6075ED7567E9}" destId="{15763B47-C35D-4F27-981D-947D8027863C}" srcOrd="0" destOrd="0" presId="urn:microsoft.com/office/officeart/2009/3/layout/HorizontalOrganizationChart"/>
    <dgm:cxn modelId="{538D25AA-E7CD-40FE-87B9-9248160D81E4}" type="presParOf" srcId="{15763B47-C35D-4F27-981D-947D8027863C}" destId="{C2B93662-A682-4C0C-984B-39E020E72CA4}" srcOrd="0" destOrd="0" presId="urn:microsoft.com/office/officeart/2009/3/layout/HorizontalOrganizationChart"/>
    <dgm:cxn modelId="{B4233615-096E-4FC1-B6F9-83AC880AEB58}" type="presParOf" srcId="{15763B47-C35D-4F27-981D-947D8027863C}" destId="{55A64B36-0409-4D02-A772-922D51E82C6B}" srcOrd="1" destOrd="0" presId="urn:microsoft.com/office/officeart/2009/3/layout/HorizontalOrganizationChart"/>
    <dgm:cxn modelId="{634B3B1A-CEC7-4CAB-9316-732CD021DD30}" type="presParOf" srcId="{441E8F2D-0667-4126-A828-6075ED7567E9}" destId="{C1AA0E33-65D1-4FBD-9332-7C934D52B526}" srcOrd="1" destOrd="0" presId="urn:microsoft.com/office/officeart/2009/3/layout/HorizontalOrganizationChart"/>
    <dgm:cxn modelId="{FF75AF8A-AC90-452F-9269-DF4CE8CEEF11}" type="presParOf" srcId="{441E8F2D-0667-4126-A828-6075ED7567E9}" destId="{C4CD06D4-5DE8-4776-87D8-249AA3382850}" srcOrd="2" destOrd="0" presId="urn:microsoft.com/office/officeart/2009/3/layout/HorizontalOrganizationChart"/>
    <dgm:cxn modelId="{AF6BE26E-3A02-4370-87B6-B97842BFF3EB}" type="presParOf" srcId="{0C68DFD3-F70E-437D-AEE8-8C99C839201F}" destId="{F13BBBF1-F60F-45C6-B432-B7FFF707168D}" srcOrd="2" destOrd="0" presId="urn:microsoft.com/office/officeart/2009/3/layout/HorizontalOrganizationChart"/>
    <dgm:cxn modelId="{494BD753-19EE-402D-BDB4-49DEB6D33B94}" type="presParOf" srcId="{0355490C-A562-461C-A623-B65FC372F47C}" destId="{7A7CD351-B748-45A8-86F9-07B7F1B05C75}" srcOrd="2" destOrd="0" presId="urn:microsoft.com/office/officeart/2009/3/layout/HorizontalOrganizationChart"/>
    <dgm:cxn modelId="{CBCB5885-21D8-4F6E-AED2-07AF3AF37386}" type="presParOf" srcId="{0355490C-A562-461C-A623-B65FC372F47C}" destId="{03C35634-366D-4C8A-816E-89C53C42D2D2}" srcOrd="3" destOrd="0" presId="urn:microsoft.com/office/officeart/2009/3/layout/HorizontalOrganizationChart"/>
    <dgm:cxn modelId="{E9603BD6-F24D-4721-A24B-6505E3860156}" type="presParOf" srcId="{03C35634-366D-4C8A-816E-89C53C42D2D2}" destId="{2E66D128-EB92-4E05-BAEE-452EC5109149}" srcOrd="0" destOrd="0" presId="urn:microsoft.com/office/officeart/2009/3/layout/HorizontalOrganizationChart"/>
    <dgm:cxn modelId="{8E2527B3-2E22-4B0A-8467-90B7C79B7DDD}" type="presParOf" srcId="{2E66D128-EB92-4E05-BAEE-452EC5109149}" destId="{C7825CEE-BE99-4156-91A8-C0DE1C238217}" srcOrd="0" destOrd="0" presId="urn:microsoft.com/office/officeart/2009/3/layout/HorizontalOrganizationChart"/>
    <dgm:cxn modelId="{17421C47-FD0E-4B98-B7E2-B03A722E440A}" type="presParOf" srcId="{2E66D128-EB92-4E05-BAEE-452EC5109149}" destId="{9516038E-793A-4BB1-898B-DE0478D520A8}" srcOrd="1" destOrd="0" presId="urn:microsoft.com/office/officeart/2009/3/layout/HorizontalOrganizationChart"/>
    <dgm:cxn modelId="{421B6570-2053-4788-8F58-9F3992510FBC}" type="presParOf" srcId="{03C35634-366D-4C8A-816E-89C53C42D2D2}" destId="{01751380-C986-4823-89AF-72A4C076DFA2}" srcOrd="1" destOrd="0" presId="urn:microsoft.com/office/officeart/2009/3/layout/HorizontalOrganizationChart"/>
    <dgm:cxn modelId="{0A0C11A4-B0F2-44D9-B275-FA67A8E26F14}" type="presParOf" srcId="{01751380-C986-4823-89AF-72A4C076DFA2}" destId="{E55A104D-76BB-4E2E-8E89-3B01A0DD6EE7}" srcOrd="0" destOrd="0" presId="urn:microsoft.com/office/officeart/2009/3/layout/HorizontalOrganizationChart"/>
    <dgm:cxn modelId="{4C52937A-A461-4C31-B456-39DCAEF646D0}" type="presParOf" srcId="{01751380-C986-4823-89AF-72A4C076DFA2}" destId="{83B002B5-2308-4F17-A8E4-D063E69E7181}" srcOrd="1" destOrd="0" presId="urn:microsoft.com/office/officeart/2009/3/layout/HorizontalOrganizationChart"/>
    <dgm:cxn modelId="{D33B22D6-0B34-4995-B2C6-F4116C46B464}" type="presParOf" srcId="{83B002B5-2308-4F17-A8E4-D063E69E7181}" destId="{95F1271C-BEFF-4AA0-93B7-080D2933887A}" srcOrd="0" destOrd="0" presId="urn:microsoft.com/office/officeart/2009/3/layout/HorizontalOrganizationChart"/>
    <dgm:cxn modelId="{075E0078-649C-48F7-B665-4BD7A12A9FF6}" type="presParOf" srcId="{95F1271C-BEFF-4AA0-93B7-080D2933887A}" destId="{ED02E1AF-7AF3-4C6E-B77D-9A3A60169D52}" srcOrd="0" destOrd="0" presId="urn:microsoft.com/office/officeart/2009/3/layout/HorizontalOrganizationChart"/>
    <dgm:cxn modelId="{D7A7D0BA-C0DB-4134-B2CE-055311BA024F}" type="presParOf" srcId="{95F1271C-BEFF-4AA0-93B7-080D2933887A}" destId="{7873421A-2D4D-486B-A535-3ECCB577A53E}" srcOrd="1" destOrd="0" presId="urn:microsoft.com/office/officeart/2009/3/layout/HorizontalOrganizationChart"/>
    <dgm:cxn modelId="{59A2990F-5934-4A4F-A2C1-6021010A0E1E}" type="presParOf" srcId="{83B002B5-2308-4F17-A8E4-D063E69E7181}" destId="{2A031AB2-B993-472B-BC72-5B3E629F47FD}" srcOrd="1" destOrd="0" presId="urn:microsoft.com/office/officeart/2009/3/layout/HorizontalOrganizationChart"/>
    <dgm:cxn modelId="{338B3BB6-1DD3-4299-8971-08DDDA41FAEC}" type="presParOf" srcId="{83B002B5-2308-4F17-A8E4-D063E69E7181}" destId="{60E16731-2EBF-41AF-A5CD-9CDB16D1E7DC}" srcOrd="2" destOrd="0" presId="urn:microsoft.com/office/officeart/2009/3/layout/HorizontalOrganizationChart"/>
    <dgm:cxn modelId="{6002399D-92F0-4F51-A105-B927FB305F7B}" type="presParOf" srcId="{01751380-C986-4823-89AF-72A4C076DFA2}" destId="{613B9F45-6653-4A6A-8542-9E17019CF115}" srcOrd="2" destOrd="0" presId="urn:microsoft.com/office/officeart/2009/3/layout/HorizontalOrganizationChart"/>
    <dgm:cxn modelId="{B591F019-4376-4B43-ACC0-BA3B461D4115}" type="presParOf" srcId="{01751380-C986-4823-89AF-72A4C076DFA2}" destId="{89B578A3-CEA8-4186-A236-9B854C13FBFC}" srcOrd="3" destOrd="0" presId="urn:microsoft.com/office/officeart/2009/3/layout/HorizontalOrganizationChart"/>
    <dgm:cxn modelId="{764D0F51-7246-47E3-BA28-3F85E80E3022}" type="presParOf" srcId="{89B578A3-CEA8-4186-A236-9B854C13FBFC}" destId="{73A91925-6127-41FB-9BE3-85F199331E51}" srcOrd="0" destOrd="0" presId="urn:microsoft.com/office/officeart/2009/3/layout/HorizontalOrganizationChart"/>
    <dgm:cxn modelId="{C84D5514-FA27-43EA-AD7E-61C7AEE20011}" type="presParOf" srcId="{73A91925-6127-41FB-9BE3-85F199331E51}" destId="{F9A6FC42-A8D8-42CA-A8C9-0DC2A73CA04A}" srcOrd="0" destOrd="0" presId="urn:microsoft.com/office/officeart/2009/3/layout/HorizontalOrganizationChart"/>
    <dgm:cxn modelId="{2822542E-E940-453F-AE64-57F0DC92F6B2}" type="presParOf" srcId="{73A91925-6127-41FB-9BE3-85F199331E51}" destId="{F9CE7A7A-B2F5-4B19-8A4A-1ADCE5EF6A4D}" srcOrd="1" destOrd="0" presId="urn:microsoft.com/office/officeart/2009/3/layout/HorizontalOrganizationChart"/>
    <dgm:cxn modelId="{F9A57E06-D9B0-4ECA-887B-41F5DC480F58}" type="presParOf" srcId="{89B578A3-CEA8-4186-A236-9B854C13FBFC}" destId="{253BA29F-46E6-4849-AE6B-85EEDB209108}" srcOrd="1" destOrd="0" presId="urn:microsoft.com/office/officeart/2009/3/layout/HorizontalOrganizationChart"/>
    <dgm:cxn modelId="{649AFFE5-87EC-4B4D-BE57-306689E5C2E1}" type="presParOf" srcId="{89B578A3-CEA8-4186-A236-9B854C13FBFC}" destId="{BE83AD7B-DE9D-4124-9BB6-492B3251AB3A}" srcOrd="2" destOrd="0" presId="urn:microsoft.com/office/officeart/2009/3/layout/HorizontalOrganizationChart"/>
    <dgm:cxn modelId="{E183DFEB-E629-45A8-A032-EA3D49FFB097}" type="presParOf" srcId="{01751380-C986-4823-89AF-72A4C076DFA2}" destId="{0FBB30A7-77B4-43A8-89CF-3444ABEC7A4C}" srcOrd="4" destOrd="0" presId="urn:microsoft.com/office/officeart/2009/3/layout/HorizontalOrganizationChart"/>
    <dgm:cxn modelId="{C98F9F4E-A9EA-40EC-B29A-5FED171211FD}" type="presParOf" srcId="{01751380-C986-4823-89AF-72A4C076DFA2}" destId="{F6071AAA-BC1C-44C6-A40C-063BD564BAC6}" srcOrd="5" destOrd="0" presId="urn:microsoft.com/office/officeart/2009/3/layout/HorizontalOrganizationChart"/>
    <dgm:cxn modelId="{23385569-0607-43EB-BC9B-B451BE388F8C}" type="presParOf" srcId="{F6071AAA-BC1C-44C6-A40C-063BD564BAC6}" destId="{E9C350F3-2E52-4A9C-9230-6B2A8E9EDE2C}" srcOrd="0" destOrd="0" presId="urn:microsoft.com/office/officeart/2009/3/layout/HorizontalOrganizationChart"/>
    <dgm:cxn modelId="{495DB083-07D5-4124-84BA-88747EFFBC7D}" type="presParOf" srcId="{E9C350F3-2E52-4A9C-9230-6B2A8E9EDE2C}" destId="{0955640E-0CF1-460D-AE0E-8AE26A28D778}" srcOrd="0" destOrd="0" presId="urn:microsoft.com/office/officeart/2009/3/layout/HorizontalOrganizationChart"/>
    <dgm:cxn modelId="{B9FFDA03-A507-4056-A858-3D57C08D3230}" type="presParOf" srcId="{E9C350F3-2E52-4A9C-9230-6B2A8E9EDE2C}" destId="{5F6C49DF-F1C0-4D43-A931-4D1EDBA8C42B}" srcOrd="1" destOrd="0" presId="urn:microsoft.com/office/officeart/2009/3/layout/HorizontalOrganizationChart"/>
    <dgm:cxn modelId="{20F79AFB-066E-44E9-A3CB-3CA35842001D}" type="presParOf" srcId="{F6071AAA-BC1C-44C6-A40C-063BD564BAC6}" destId="{52B15DB8-5A2F-445C-BEA0-FB8EB2A4CFDD}" srcOrd="1" destOrd="0" presId="urn:microsoft.com/office/officeart/2009/3/layout/HorizontalOrganizationChart"/>
    <dgm:cxn modelId="{F9D2C02B-3524-49F3-A039-2BE0BA33C966}" type="presParOf" srcId="{F6071AAA-BC1C-44C6-A40C-063BD564BAC6}" destId="{52DA65BB-959E-427B-803F-235723C59C8F}" srcOrd="2" destOrd="0" presId="urn:microsoft.com/office/officeart/2009/3/layout/HorizontalOrganizationChart"/>
    <dgm:cxn modelId="{034DF5A1-3F10-4F03-9E7E-6DBBF209B4AB}" type="presParOf" srcId="{03C35634-366D-4C8A-816E-89C53C42D2D2}" destId="{4600849D-B5FD-443C-A900-AA83ED30D2FF}" srcOrd="2" destOrd="0" presId="urn:microsoft.com/office/officeart/2009/3/layout/HorizontalOrganizationChart"/>
    <dgm:cxn modelId="{D1752B8F-1AD3-4591-9AE1-ABAA6667BC99}" type="presParOf" srcId="{FB52CFE1-0791-4170-870A-12A072BBF243}" destId="{9DC866C5-AB87-4671-9BF2-0684356EE584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DD984F3-C447-41F3-AEB5-C2AAC041D049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_tradnl"/>
        </a:p>
      </dgm:t>
    </dgm:pt>
    <dgm:pt modelId="{CB28FE1E-E004-4B3E-9F7C-C588D6AF3E87}">
      <dgm:prSet phldrT="[Texto]"/>
      <dgm:spPr/>
      <dgm:t>
        <a:bodyPr/>
        <a:lstStyle/>
        <a:p>
          <a:r>
            <a:rPr lang="es-ES_tradnl" b="1" dirty="0" err="1"/>
            <a:t>Cultivated</a:t>
          </a:r>
          <a:r>
            <a:rPr lang="es-ES_tradnl" b="1" dirty="0"/>
            <a:t> </a:t>
          </a:r>
          <a:r>
            <a:rPr lang="es-ES_tradnl" b="1" dirty="0" err="1"/>
            <a:t>land</a:t>
          </a:r>
          <a:r>
            <a:rPr lang="es-ES_tradnl" b="1" dirty="0"/>
            <a:t> </a:t>
          </a:r>
          <a:r>
            <a:rPr lang="es-ES_tradnl" b="1" dirty="0" err="1"/>
            <a:t>work</a:t>
          </a:r>
          <a:endParaRPr lang="es-ES_tradnl" b="1" dirty="0"/>
        </a:p>
      </dgm:t>
    </dgm:pt>
    <dgm:pt modelId="{FFBC3D7E-2FAA-40FF-83B2-C66BAC9D5022}" type="parTrans" cxnId="{F9B79DA7-CF77-46D8-931D-B8E6C5C892AF}">
      <dgm:prSet/>
      <dgm:spPr/>
      <dgm:t>
        <a:bodyPr/>
        <a:lstStyle/>
        <a:p>
          <a:endParaRPr lang="es-ES_tradnl" b="1"/>
        </a:p>
      </dgm:t>
    </dgm:pt>
    <dgm:pt modelId="{A136E1F2-D454-4033-A267-BB5705681F26}" type="sibTrans" cxnId="{F9B79DA7-CF77-46D8-931D-B8E6C5C892AF}">
      <dgm:prSet/>
      <dgm:spPr/>
      <dgm:t>
        <a:bodyPr/>
        <a:lstStyle/>
        <a:p>
          <a:endParaRPr lang="es-ES_tradnl" b="1"/>
        </a:p>
      </dgm:t>
    </dgm:pt>
    <dgm:pt modelId="{13EFC0FF-A2D9-4289-BC94-190EE8C6E5CE}">
      <dgm:prSet phldrT="[Texto]"/>
      <dgm:spPr/>
      <dgm:t>
        <a:bodyPr/>
        <a:lstStyle/>
        <a:p>
          <a:r>
            <a:rPr lang="es-ES_tradnl" b="1" dirty="0" err="1"/>
            <a:t>The</a:t>
          </a:r>
          <a:r>
            <a:rPr lang="es-ES_tradnl" b="1" dirty="0"/>
            <a:t> </a:t>
          </a:r>
          <a:r>
            <a:rPr lang="es-ES_tradnl" b="1" dirty="0" err="1"/>
            <a:t>owner</a:t>
          </a:r>
          <a:r>
            <a:rPr lang="es-ES_tradnl" b="1" dirty="0"/>
            <a:t> </a:t>
          </a:r>
          <a:r>
            <a:rPr lang="es-ES_tradnl" b="1" dirty="0" err="1"/>
            <a:t>works</a:t>
          </a:r>
          <a:r>
            <a:rPr lang="es-ES_tradnl" b="1" dirty="0"/>
            <a:t> </a:t>
          </a:r>
          <a:r>
            <a:rPr lang="es-ES_tradnl" b="1" dirty="0" err="1"/>
            <a:t>the</a:t>
          </a:r>
          <a:r>
            <a:rPr lang="es-ES_tradnl" b="1" dirty="0"/>
            <a:t> </a:t>
          </a:r>
          <a:r>
            <a:rPr lang="es-ES_tradnl" b="1" dirty="0" err="1"/>
            <a:t>land</a:t>
          </a:r>
          <a:r>
            <a:rPr lang="es-ES_tradnl" b="1" dirty="0"/>
            <a:t> </a:t>
          </a:r>
          <a:r>
            <a:rPr lang="es-ES_tradnl" b="1" dirty="0" err="1"/>
            <a:t>directly</a:t>
          </a:r>
          <a:endParaRPr lang="es-ES_tradnl" b="1" dirty="0"/>
        </a:p>
      </dgm:t>
    </dgm:pt>
    <dgm:pt modelId="{B33F340D-3276-475A-8B40-E51EF78C599F}" type="parTrans" cxnId="{F316DC89-C18E-4229-8EE1-D6EC200CAE98}">
      <dgm:prSet/>
      <dgm:spPr/>
      <dgm:t>
        <a:bodyPr/>
        <a:lstStyle/>
        <a:p>
          <a:endParaRPr lang="es-ES_tradnl" b="1"/>
        </a:p>
      </dgm:t>
    </dgm:pt>
    <dgm:pt modelId="{9BB7893A-9BD0-46F3-88F8-9D1225969B21}" type="sibTrans" cxnId="{F316DC89-C18E-4229-8EE1-D6EC200CAE98}">
      <dgm:prSet/>
      <dgm:spPr/>
      <dgm:t>
        <a:bodyPr/>
        <a:lstStyle/>
        <a:p>
          <a:endParaRPr lang="es-ES_tradnl" b="1"/>
        </a:p>
      </dgm:t>
    </dgm:pt>
    <dgm:pt modelId="{5571DAA0-B64C-4499-8908-7B003C90C1F4}">
      <dgm:prSet phldrT="[Texto]"/>
      <dgm:spPr/>
      <dgm:t>
        <a:bodyPr/>
        <a:lstStyle/>
        <a:p>
          <a:r>
            <a:rPr lang="es-ES_tradnl" b="1" dirty="0" err="1"/>
            <a:t>The</a:t>
          </a:r>
          <a:r>
            <a:rPr lang="es-ES_tradnl" b="1" dirty="0"/>
            <a:t> </a:t>
          </a:r>
          <a:r>
            <a:rPr lang="es-ES_tradnl" b="1" dirty="0" err="1"/>
            <a:t>owner</a:t>
          </a:r>
          <a:r>
            <a:rPr lang="es-ES_tradnl" b="1" dirty="0"/>
            <a:t> </a:t>
          </a:r>
          <a:r>
            <a:rPr lang="es-ES_tradnl" b="1" dirty="0" err="1"/>
            <a:t>transfers</a:t>
          </a:r>
          <a:r>
            <a:rPr lang="es-ES_tradnl" b="1" dirty="0"/>
            <a:t> </a:t>
          </a:r>
          <a:r>
            <a:rPr lang="es-ES_tradnl" b="1" dirty="0" err="1"/>
            <a:t>the</a:t>
          </a:r>
          <a:r>
            <a:rPr lang="es-ES_tradnl" b="1" dirty="0"/>
            <a:t> </a:t>
          </a:r>
          <a:r>
            <a:rPr lang="es-ES_tradnl" b="1" dirty="0" err="1"/>
            <a:t>land</a:t>
          </a:r>
          <a:r>
            <a:rPr lang="es-ES_tradnl" b="1" dirty="0"/>
            <a:t> o </a:t>
          </a:r>
          <a:r>
            <a:rPr lang="es-ES_tradnl" b="1" dirty="0" err="1"/>
            <a:t>other</a:t>
          </a:r>
          <a:r>
            <a:rPr lang="es-ES_tradnl" b="1" dirty="0"/>
            <a:t> </a:t>
          </a:r>
          <a:r>
            <a:rPr lang="es-ES_tradnl" b="1" dirty="0" err="1"/>
            <a:t>farmers</a:t>
          </a:r>
          <a:r>
            <a:rPr lang="es-ES_tradnl" b="1" dirty="0"/>
            <a:t> </a:t>
          </a:r>
          <a:r>
            <a:rPr lang="es-ES_tradnl" b="1" dirty="0" err="1"/>
            <a:t>who</a:t>
          </a:r>
          <a:r>
            <a:rPr lang="es-ES_tradnl" b="1" dirty="0"/>
            <a:t> </a:t>
          </a:r>
          <a:r>
            <a:rPr lang="es-ES_tradnl" b="1" dirty="0" err="1"/>
            <a:t>lease</a:t>
          </a:r>
          <a:r>
            <a:rPr lang="es-ES_tradnl" b="1" dirty="0"/>
            <a:t> </a:t>
          </a:r>
          <a:r>
            <a:rPr lang="es-ES_tradnl" b="1" dirty="0" err="1"/>
            <a:t>it</a:t>
          </a:r>
          <a:endParaRPr lang="es-ES_tradnl" b="1" dirty="0"/>
        </a:p>
      </dgm:t>
    </dgm:pt>
    <dgm:pt modelId="{0961CB2A-5198-4A28-A5DF-4795B0B2D597}" type="parTrans" cxnId="{E39055F0-C65A-45D1-B975-B14E79CC665D}">
      <dgm:prSet/>
      <dgm:spPr/>
      <dgm:t>
        <a:bodyPr/>
        <a:lstStyle/>
        <a:p>
          <a:endParaRPr lang="es-ES_tradnl" b="1"/>
        </a:p>
      </dgm:t>
    </dgm:pt>
    <dgm:pt modelId="{918ADAC8-4321-4E3C-BB2C-C9B2BD43581D}" type="sibTrans" cxnId="{E39055F0-C65A-45D1-B975-B14E79CC665D}">
      <dgm:prSet/>
      <dgm:spPr/>
      <dgm:t>
        <a:bodyPr/>
        <a:lstStyle/>
        <a:p>
          <a:endParaRPr lang="es-ES_tradnl" b="1"/>
        </a:p>
      </dgm:t>
    </dgm:pt>
    <dgm:pt modelId="{CD7CD407-271F-4CA2-9FB0-5C6508BBB515}">
      <dgm:prSet/>
      <dgm:spPr/>
      <dgm:t>
        <a:bodyPr/>
        <a:lstStyle/>
        <a:p>
          <a:r>
            <a:rPr lang="es-ES_tradnl" b="1" dirty="0"/>
            <a:t>leasing*</a:t>
          </a:r>
        </a:p>
      </dgm:t>
    </dgm:pt>
    <dgm:pt modelId="{F648D247-4790-4C07-879A-E0C94E285146}" type="parTrans" cxnId="{52083E56-EFC8-4C0A-A1E8-1EDB1D08137B}">
      <dgm:prSet/>
      <dgm:spPr/>
      <dgm:t>
        <a:bodyPr/>
        <a:lstStyle/>
        <a:p>
          <a:endParaRPr lang="es-ES_tradnl" b="1"/>
        </a:p>
      </dgm:t>
    </dgm:pt>
    <dgm:pt modelId="{4A85A095-0537-4E03-9D96-458CC214C475}" type="sibTrans" cxnId="{52083E56-EFC8-4C0A-A1E8-1EDB1D08137B}">
      <dgm:prSet/>
      <dgm:spPr/>
      <dgm:t>
        <a:bodyPr/>
        <a:lstStyle/>
        <a:p>
          <a:endParaRPr lang="es-ES_tradnl" b="1"/>
        </a:p>
      </dgm:t>
    </dgm:pt>
    <dgm:pt modelId="{B94AB79D-14C9-4888-A745-B1F0962D5EFC}">
      <dgm:prSet/>
      <dgm:spPr/>
      <dgm:t>
        <a:bodyPr/>
        <a:lstStyle/>
        <a:p>
          <a:r>
            <a:rPr lang="es-ES_tradnl" b="1" dirty="0" err="1"/>
            <a:t>The</a:t>
          </a:r>
          <a:r>
            <a:rPr lang="es-ES_tradnl" b="1" dirty="0"/>
            <a:t> </a:t>
          </a:r>
          <a:r>
            <a:rPr lang="es-ES_tradnl" b="1" dirty="0" err="1"/>
            <a:t>owner</a:t>
          </a:r>
          <a:r>
            <a:rPr lang="es-ES_tradnl" b="1" dirty="0"/>
            <a:t> </a:t>
          </a:r>
          <a:r>
            <a:rPr lang="es-ES_tradnl" b="1" dirty="0" err="1"/>
            <a:t>transfers</a:t>
          </a:r>
          <a:r>
            <a:rPr lang="es-ES_tradnl" b="1" dirty="0"/>
            <a:t> </a:t>
          </a:r>
          <a:r>
            <a:rPr lang="es-ES_tradnl" b="1" dirty="0" err="1"/>
            <a:t>the</a:t>
          </a:r>
          <a:r>
            <a:rPr lang="es-ES_tradnl" b="1" dirty="0"/>
            <a:t> </a:t>
          </a:r>
          <a:r>
            <a:rPr lang="es-ES_tradnl" b="1" dirty="0" err="1"/>
            <a:t>land</a:t>
          </a:r>
          <a:r>
            <a:rPr lang="es-ES_tradnl" b="1" dirty="0"/>
            <a:t> </a:t>
          </a:r>
          <a:r>
            <a:rPr lang="es-ES_tradnl" b="1" dirty="0" err="1"/>
            <a:t>to</a:t>
          </a:r>
          <a:r>
            <a:rPr lang="es-ES_tradnl" b="1" dirty="0"/>
            <a:t> </a:t>
          </a:r>
          <a:r>
            <a:rPr lang="es-ES_tradnl" b="1" dirty="0" err="1"/>
            <a:t>other</a:t>
          </a:r>
          <a:r>
            <a:rPr lang="es-ES_tradnl" b="1" dirty="0"/>
            <a:t> </a:t>
          </a:r>
          <a:r>
            <a:rPr lang="es-ES_tradnl" b="1" dirty="0" err="1"/>
            <a:t>farmers</a:t>
          </a:r>
          <a:r>
            <a:rPr lang="es-ES_tradnl" b="1" dirty="0"/>
            <a:t> </a:t>
          </a:r>
          <a:r>
            <a:rPr lang="es-ES_tradnl" b="1" dirty="0" err="1"/>
            <a:t>who</a:t>
          </a:r>
          <a:r>
            <a:rPr lang="es-ES_tradnl" b="1" dirty="0"/>
            <a:t> </a:t>
          </a:r>
          <a:r>
            <a:rPr lang="es-ES_tradnl" b="1" dirty="0" err="1"/>
            <a:t>work</a:t>
          </a:r>
          <a:r>
            <a:rPr lang="es-ES_tradnl" b="1" dirty="0"/>
            <a:t> </a:t>
          </a:r>
          <a:r>
            <a:rPr lang="es-ES_tradnl" b="1" dirty="0" err="1"/>
            <a:t>it</a:t>
          </a:r>
          <a:r>
            <a:rPr lang="es-ES_tradnl" b="1" dirty="0"/>
            <a:t> as </a:t>
          </a:r>
          <a:r>
            <a:rPr lang="es-ES_tradnl" b="1" dirty="0" err="1"/>
            <a:t>shrecroppers</a:t>
          </a:r>
          <a:endParaRPr lang="es-ES_tradnl" b="1" dirty="0"/>
        </a:p>
      </dgm:t>
    </dgm:pt>
    <dgm:pt modelId="{8CD92AF5-1F2C-4E86-BDD8-2670B28B8E6C}" type="parTrans" cxnId="{1B3C4429-8B03-4B9D-B9B1-C1F1CC0E4C4A}">
      <dgm:prSet/>
      <dgm:spPr/>
      <dgm:t>
        <a:bodyPr/>
        <a:lstStyle/>
        <a:p>
          <a:endParaRPr lang="es-ES_tradnl"/>
        </a:p>
      </dgm:t>
    </dgm:pt>
    <dgm:pt modelId="{36C2F0BA-3F1A-471F-82EB-D13D828E2892}" type="sibTrans" cxnId="{1B3C4429-8B03-4B9D-B9B1-C1F1CC0E4C4A}">
      <dgm:prSet/>
      <dgm:spPr/>
      <dgm:t>
        <a:bodyPr/>
        <a:lstStyle/>
        <a:p>
          <a:endParaRPr lang="es-ES_tradnl"/>
        </a:p>
      </dgm:t>
    </dgm:pt>
    <dgm:pt modelId="{E028FDE2-9946-41E0-820B-DDEAE80682A2}">
      <dgm:prSet/>
      <dgm:spPr/>
      <dgm:t>
        <a:bodyPr/>
        <a:lstStyle/>
        <a:p>
          <a:r>
            <a:rPr lang="es-ES_tradnl" b="1" dirty="0" err="1"/>
            <a:t>Sharecropping</a:t>
          </a:r>
          <a:r>
            <a:rPr lang="es-ES_tradnl" b="1" dirty="0"/>
            <a:t>*</a:t>
          </a:r>
        </a:p>
      </dgm:t>
    </dgm:pt>
    <dgm:pt modelId="{30EBBE43-CF0A-4266-9B5E-327238B0E612}" type="parTrans" cxnId="{F45CF581-B6CF-44D2-9C54-305663679A04}">
      <dgm:prSet/>
      <dgm:spPr/>
      <dgm:t>
        <a:bodyPr/>
        <a:lstStyle/>
        <a:p>
          <a:endParaRPr lang="es-ES_tradnl"/>
        </a:p>
      </dgm:t>
    </dgm:pt>
    <dgm:pt modelId="{39056B3F-6184-42B0-B3E2-FFB4F8A9DCA3}" type="sibTrans" cxnId="{F45CF581-B6CF-44D2-9C54-305663679A04}">
      <dgm:prSet/>
      <dgm:spPr/>
      <dgm:t>
        <a:bodyPr/>
        <a:lstStyle/>
        <a:p>
          <a:endParaRPr lang="es-ES_tradnl"/>
        </a:p>
      </dgm:t>
    </dgm:pt>
    <dgm:pt modelId="{8BC861AC-F73C-434B-B57A-331B0523DEC4}">
      <dgm:prSet/>
      <dgm:spPr/>
      <dgm:t>
        <a:bodyPr/>
        <a:lstStyle/>
        <a:p>
          <a:r>
            <a:rPr lang="es-ES_tradnl" b="1" dirty="0" err="1"/>
            <a:t>The</a:t>
          </a:r>
          <a:r>
            <a:rPr lang="es-ES_tradnl" b="1" dirty="0"/>
            <a:t> </a:t>
          </a:r>
          <a:r>
            <a:rPr lang="es-ES_tradnl" b="1" dirty="0" err="1"/>
            <a:t>owner</a:t>
          </a:r>
          <a:r>
            <a:rPr lang="es-ES_tradnl" b="1" dirty="0"/>
            <a:t> can </a:t>
          </a:r>
          <a:r>
            <a:rPr lang="es-ES_tradnl" b="1" dirty="0" err="1"/>
            <a:t>also</a:t>
          </a:r>
          <a:r>
            <a:rPr lang="es-ES_tradnl" b="1" dirty="0"/>
            <a:t> </a:t>
          </a:r>
          <a:r>
            <a:rPr lang="es-ES_tradnl" b="1" dirty="0" err="1"/>
            <a:t>employ</a:t>
          </a:r>
          <a:r>
            <a:rPr lang="es-ES_tradnl" b="1" dirty="0"/>
            <a:t> </a:t>
          </a:r>
          <a:r>
            <a:rPr lang="es-ES_tradnl" b="1" dirty="0" err="1"/>
            <a:t>day</a:t>
          </a:r>
          <a:r>
            <a:rPr lang="es-ES_tradnl" b="1" dirty="0"/>
            <a:t> </a:t>
          </a:r>
          <a:r>
            <a:rPr lang="es-ES_tradnl" b="1" dirty="0" err="1"/>
            <a:t>labourers</a:t>
          </a:r>
          <a:r>
            <a:rPr lang="es-ES_tradnl" b="1" dirty="0"/>
            <a:t>*</a:t>
          </a:r>
        </a:p>
      </dgm:t>
    </dgm:pt>
    <dgm:pt modelId="{49F02236-665D-4A8E-9857-B528A44E73B2}" type="parTrans" cxnId="{42DD0B20-95C8-404F-BBDD-C7E6137054E8}">
      <dgm:prSet/>
      <dgm:spPr/>
      <dgm:t>
        <a:bodyPr/>
        <a:lstStyle/>
        <a:p>
          <a:endParaRPr lang="es-ES_tradnl"/>
        </a:p>
      </dgm:t>
    </dgm:pt>
    <dgm:pt modelId="{B53A217A-2E4E-48EF-94AD-4E4DE0E2AB5B}" type="sibTrans" cxnId="{42DD0B20-95C8-404F-BBDD-C7E6137054E8}">
      <dgm:prSet/>
      <dgm:spPr/>
      <dgm:t>
        <a:bodyPr/>
        <a:lstStyle/>
        <a:p>
          <a:endParaRPr lang="es-ES_tradnl"/>
        </a:p>
      </dgm:t>
    </dgm:pt>
    <dgm:pt modelId="{A83BB5A2-8B93-486F-B34B-9893F0D9AB4C}" type="pres">
      <dgm:prSet presAssocID="{6DD984F3-C447-41F3-AEB5-C2AAC041D04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B52CFE1-0791-4170-870A-12A072BBF243}" type="pres">
      <dgm:prSet presAssocID="{CB28FE1E-E004-4B3E-9F7C-C588D6AF3E87}" presName="hierRoot1" presStyleCnt="0">
        <dgm:presLayoutVars>
          <dgm:hierBranch val="init"/>
        </dgm:presLayoutVars>
      </dgm:prSet>
      <dgm:spPr/>
    </dgm:pt>
    <dgm:pt modelId="{40AE0F47-CCDC-42AF-996D-BB9D8E026641}" type="pres">
      <dgm:prSet presAssocID="{CB28FE1E-E004-4B3E-9F7C-C588D6AF3E87}" presName="rootComposite1" presStyleCnt="0"/>
      <dgm:spPr/>
    </dgm:pt>
    <dgm:pt modelId="{75048554-5921-4E14-A0A0-C44226C7F43A}" type="pres">
      <dgm:prSet presAssocID="{CB28FE1E-E004-4B3E-9F7C-C588D6AF3E87}" presName="rootText1" presStyleLbl="node0" presStyleIdx="0" presStyleCnt="1">
        <dgm:presLayoutVars>
          <dgm:chPref val="3"/>
        </dgm:presLayoutVars>
      </dgm:prSet>
      <dgm:spPr/>
    </dgm:pt>
    <dgm:pt modelId="{189548E3-6A81-42B2-9633-366AD8297AAF}" type="pres">
      <dgm:prSet presAssocID="{CB28FE1E-E004-4B3E-9F7C-C588D6AF3E87}" presName="rootConnector1" presStyleLbl="node1" presStyleIdx="0" presStyleCnt="0"/>
      <dgm:spPr/>
    </dgm:pt>
    <dgm:pt modelId="{0355490C-A562-461C-A623-B65FC372F47C}" type="pres">
      <dgm:prSet presAssocID="{CB28FE1E-E004-4B3E-9F7C-C588D6AF3E87}" presName="hierChild2" presStyleCnt="0"/>
      <dgm:spPr/>
    </dgm:pt>
    <dgm:pt modelId="{142F9FB8-8CBF-431C-A2A9-C040779DA81A}" type="pres">
      <dgm:prSet presAssocID="{B33F340D-3276-475A-8B40-E51EF78C599F}" presName="Name64" presStyleLbl="parChTrans1D2" presStyleIdx="0" presStyleCnt="4"/>
      <dgm:spPr/>
    </dgm:pt>
    <dgm:pt modelId="{0C68DFD3-F70E-437D-AEE8-8C99C839201F}" type="pres">
      <dgm:prSet presAssocID="{13EFC0FF-A2D9-4289-BC94-190EE8C6E5CE}" presName="hierRoot2" presStyleCnt="0">
        <dgm:presLayoutVars>
          <dgm:hierBranch val="init"/>
        </dgm:presLayoutVars>
      </dgm:prSet>
      <dgm:spPr/>
    </dgm:pt>
    <dgm:pt modelId="{E1155313-30D2-44B6-8B7C-111201FD20AE}" type="pres">
      <dgm:prSet presAssocID="{13EFC0FF-A2D9-4289-BC94-190EE8C6E5CE}" presName="rootComposite" presStyleCnt="0"/>
      <dgm:spPr/>
    </dgm:pt>
    <dgm:pt modelId="{022BD413-076C-46E8-8DB3-6571F6DD0976}" type="pres">
      <dgm:prSet presAssocID="{13EFC0FF-A2D9-4289-BC94-190EE8C6E5CE}" presName="rootText" presStyleLbl="node2" presStyleIdx="0" presStyleCnt="4">
        <dgm:presLayoutVars>
          <dgm:chPref val="3"/>
        </dgm:presLayoutVars>
      </dgm:prSet>
      <dgm:spPr/>
    </dgm:pt>
    <dgm:pt modelId="{E50712C5-066D-4A19-9FDC-0FAF3D4B8653}" type="pres">
      <dgm:prSet presAssocID="{13EFC0FF-A2D9-4289-BC94-190EE8C6E5CE}" presName="rootConnector" presStyleLbl="node2" presStyleIdx="0" presStyleCnt="4"/>
      <dgm:spPr/>
    </dgm:pt>
    <dgm:pt modelId="{7C1E4973-7CEE-4781-8F6F-A921CD1ED29D}" type="pres">
      <dgm:prSet presAssocID="{13EFC0FF-A2D9-4289-BC94-190EE8C6E5CE}" presName="hierChild4" presStyleCnt="0"/>
      <dgm:spPr/>
    </dgm:pt>
    <dgm:pt modelId="{F13BBBF1-F60F-45C6-B432-B7FFF707168D}" type="pres">
      <dgm:prSet presAssocID="{13EFC0FF-A2D9-4289-BC94-190EE8C6E5CE}" presName="hierChild5" presStyleCnt="0"/>
      <dgm:spPr/>
    </dgm:pt>
    <dgm:pt modelId="{7A7CD351-B748-45A8-86F9-07B7F1B05C75}" type="pres">
      <dgm:prSet presAssocID="{0961CB2A-5198-4A28-A5DF-4795B0B2D597}" presName="Name64" presStyleLbl="parChTrans1D2" presStyleIdx="1" presStyleCnt="4"/>
      <dgm:spPr/>
    </dgm:pt>
    <dgm:pt modelId="{03C35634-366D-4C8A-816E-89C53C42D2D2}" type="pres">
      <dgm:prSet presAssocID="{5571DAA0-B64C-4499-8908-7B003C90C1F4}" presName="hierRoot2" presStyleCnt="0">
        <dgm:presLayoutVars>
          <dgm:hierBranch val="init"/>
        </dgm:presLayoutVars>
      </dgm:prSet>
      <dgm:spPr/>
    </dgm:pt>
    <dgm:pt modelId="{2E66D128-EB92-4E05-BAEE-452EC5109149}" type="pres">
      <dgm:prSet presAssocID="{5571DAA0-B64C-4499-8908-7B003C90C1F4}" presName="rootComposite" presStyleCnt="0"/>
      <dgm:spPr/>
    </dgm:pt>
    <dgm:pt modelId="{C7825CEE-BE99-4156-91A8-C0DE1C238217}" type="pres">
      <dgm:prSet presAssocID="{5571DAA0-B64C-4499-8908-7B003C90C1F4}" presName="rootText" presStyleLbl="node2" presStyleIdx="1" presStyleCnt="4">
        <dgm:presLayoutVars>
          <dgm:chPref val="3"/>
        </dgm:presLayoutVars>
      </dgm:prSet>
      <dgm:spPr/>
    </dgm:pt>
    <dgm:pt modelId="{9516038E-793A-4BB1-898B-DE0478D520A8}" type="pres">
      <dgm:prSet presAssocID="{5571DAA0-B64C-4499-8908-7B003C90C1F4}" presName="rootConnector" presStyleLbl="node2" presStyleIdx="1" presStyleCnt="4"/>
      <dgm:spPr/>
    </dgm:pt>
    <dgm:pt modelId="{01751380-C986-4823-89AF-72A4C076DFA2}" type="pres">
      <dgm:prSet presAssocID="{5571DAA0-B64C-4499-8908-7B003C90C1F4}" presName="hierChild4" presStyleCnt="0"/>
      <dgm:spPr/>
    </dgm:pt>
    <dgm:pt modelId="{E55A104D-76BB-4E2E-8E89-3B01A0DD6EE7}" type="pres">
      <dgm:prSet presAssocID="{F648D247-4790-4C07-879A-E0C94E285146}" presName="Name64" presStyleLbl="parChTrans1D3" presStyleIdx="0" presStyleCnt="2"/>
      <dgm:spPr/>
    </dgm:pt>
    <dgm:pt modelId="{83B002B5-2308-4F17-A8E4-D063E69E7181}" type="pres">
      <dgm:prSet presAssocID="{CD7CD407-271F-4CA2-9FB0-5C6508BBB515}" presName="hierRoot2" presStyleCnt="0">
        <dgm:presLayoutVars>
          <dgm:hierBranch val="init"/>
        </dgm:presLayoutVars>
      </dgm:prSet>
      <dgm:spPr/>
    </dgm:pt>
    <dgm:pt modelId="{95F1271C-BEFF-4AA0-93B7-080D2933887A}" type="pres">
      <dgm:prSet presAssocID="{CD7CD407-271F-4CA2-9FB0-5C6508BBB515}" presName="rootComposite" presStyleCnt="0"/>
      <dgm:spPr/>
    </dgm:pt>
    <dgm:pt modelId="{ED02E1AF-7AF3-4C6E-B77D-9A3A60169D52}" type="pres">
      <dgm:prSet presAssocID="{CD7CD407-271F-4CA2-9FB0-5C6508BBB515}" presName="rootText" presStyleLbl="node3" presStyleIdx="0" presStyleCnt="2">
        <dgm:presLayoutVars>
          <dgm:chPref val="3"/>
        </dgm:presLayoutVars>
      </dgm:prSet>
      <dgm:spPr/>
    </dgm:pt>
    <dgm:pt modelId="{7873421A-2D4D-486B-A535-3ECCB577A53E}" type="pres">
      <dgm:prSet presAssocID="{CD7CD407-271F-4CA2-9FB0-5C6508BBB515}" presName="rootConnector" presStyleLbl="node3" presStyleIdx="0" presStyleCnt="2"/>
      <dgm:spPr/>
    </dgm:pt>
    <dgm:pt modelId="{2A031AB2-B993-472B-BC72-5B3E629F47FD}" type="pres">
      <dgm:prSet presAssocID="{CD7CD407-271F-4CA2-9FB0-5C6508BBB515}" presName="hierChild4" presStyleCnt="0"/>
      <dgm:spPr/>
    </dgm:pt>
    <dgm:pt modelId="{60E16731-2EBF-41AF-A5CD-9CDB16D1E7DC}" type="pres">
      <dgm:prSet presAssocID="{CD7CD407-271F-4CA2-9FB0-5C6508BBB515}" presName="hierChild5" presStyleCnt="0"/>
      <dgm:spPr/>
    </dgm:pt>
    <dgm:pt modelId="{4600849D-B5FD-443C-A900-AA83ED30D2FF}" type="pres">
      <dgm:prSet presAssocID="{5571DAA0-B64C-4499-8908-7B003C90C1F4}" presName="hierChild5" presStyleCnt="0"/>
      <dgm:spPr/>
    </dgm:pt>
    <dgm:pt modelId="{20123A4F-485A-4379-818E-C191F920B810}" type="pres">
      <dgm:prSet presAssocID="{8CD92AF5-1F2C-4E86-BDD8-2670B28B8E6C}" presName="Name64" presStyleLbl="parChTrans1D2" presStyleIdx="2" presStyleCnt="4"/>
      <dgm:spPr/>
    </dgm:pt>
    <dgm:pt modelId="{C277E7C0-F01E-40C7-A3E4-70D8E3ADC181}" type="pres">
      <dgm:prSet presAssocID="{B94AB79D-14C9-4888-A745-B1F0962D5EFC}" presName="hierRoot2" presStyleCnt="0">
        <dgm:presLayoutVars>
          <dgm:hierBranch val="init"/>
        </dgm:presLayoutVars>
      </dgm:prSet>
      <dgm:spPr/>
    </dgm:pt>
    <dgm:pt modelId="{900A6062-2BDB-4FEA-A9B1-FA35D4C9234B}" type="pres">
      <dgm:prSet presAssocID="{B94AB79D-14C9-4888-A745-B1F0962D5EFC}" presName="rootComposite" presStyleCnt="0"/>
      <dgm:spPr/>
    </dgm:pt>
    <dgm:pt modelId="{7CD1C35D-8FF4-4FB2-A43D-651BA8782E47}" type="pres">
      <dgm:prSet presAssocID="{B94AB79D-14C9-4888-A745-B1F0962D5EFC}" presName="rootText" presStyleLbl="node2" presStyleIdx="2" presStyleCnt="4">
        <dgm:presLayoutVars>
          <dgm:chPref val="3"/>
        </dgm:presLayoutVars>
      </dgm:prSet>
      <dgm:spPr/>
    </dgm:pt>
    <dgm:pt modelId="{1D473A70-E60B-426F-8893-B6917B483857}" type="pres">
      <dgm:prSet presAssocID="{B94AB79D-14C9-4888-A745-B1F0962D5EFC}" presName="rootConnector" presStyleLbl="node2" presStyleIdx="2" presStyleCnt="4"/>
      <dgm:spPr/>
    </dgm:pt>
    <dgm:pt modelId="{F064A113-36E8-4E19-B99E-A2A4FBB663FB}" type="pres">
      <dgm:prSet presAssocID="{B94AB79D-14C9-4888-A745-B1F0962D5EFC}" presName="hierChild4" presStyleCnt="0"/>
      <dgm:spPr/>
    </dgm:pt>
    <dgm:pt modelId="{AA2BA0E9-E574-4CF7-99A8-2B0DB05F3CBE}" type="pres">
      <dgm:prSet presAssocID="{30EBBE43-CF0A-4266-9B5E-327238B0E612}" presName="Name64" presStyleLbl="parChTrans1D3" presStyleIdx="1" presStyleCnt="2"/>
      <dgm:spPr/>
    </dgm:pt>
    <dgm:pt modelId="{F5BFDCAE-74C6-432A-8EF5-2A7094E2EA0B}" type="pres">
      <dgm:prSet presAssocID="{E028FDE2-9946-41E0-820B-DDEAE80682A2}" presName="hierRoot2" presStyleCnt="0">
        <dgm:presLayoutVars>
          <dgm:hierBranch val="init"/>
        </dgm:presLayoutVars>
      </dgm:prSet>
      <dgm:spPr/>
    </dgm:pt>
    <dgm:pt modelId="{6D32B012-49F8-428D-B24E-9CC843CA9123}" type="pres">
      <dgm:prSet presAssocID="{E028FDE2-9946-41E0-820B-DDEAE80682A2}" presName="rootComposite" presStyleCnt="0"/>
      <dgm:spPr/>
    </dgm:pt>
    <dgm:pt modelId="{4F55C1F4-8698-4654-9069-B2FEE2DE6230}" type="pres">
      <dgm:prSet presAssocID="{E028FDE2-9946-41E0-820B-DDEAE80682A2}" presName="rootText" presStyleLbl="node3" presStyleIdx="1" presStyleCnt="2">
        <dgm:presLayoutVars>
          <dgm:chPref val="3"/>
        </dgm:presLayoutVars>
      </dgm:prSet>
      <dgm:spPr/>
    </dgm:pt>
    <dgm:pt modelId="{9D3E71BA-EF4F-48C8-8A2C-413B43C708F7}" type="pres">
      <dgm:prSet presAssocID="{E028FDE2-9946-41E0-820B-DDEAE80682A2}" presName="rootConnector" presStyleLbl="node3" presStyleIdx="1" presStyleCnt="2"/>
      <dgm:spPr/>
    </dgm:pt>
    <dgm:pt modelId="{8F9C30D4-613C-4508-B504-2402400D751C}" type="pres">
      <dgm:prSet presAssocID="{E028FDE2-9946-41E0-820B-DDEAE80682A2}" presName="hierChild4" presStyleCnt="0"/>
      <dgm:spPr/>
    </dgm:pt>
    <dgm:pt modelId="{48EFC3E6-8270-4FDB-AB40-1BF81AA535CA}" type="pres">
      <dgm:prSet presAssocID="{E028FDE2-9946-41E0-820B-DDEAE80682A2}" presName="hierChild5" presStyleCnt="0"/>
      <dgm:spPr/>
    </dgm:pt>
    <dgm:pt modelId="{D268CD47-357B-4598-B7CC-2C04F9C64DBF}" type="pres">
      <dgm:prSet presAssocID="{B94AB79D-14C9-4888-A745-B1F0962D5EFC}" presName="hierChild5" presStyleCnt="0"/>
      <dgm:spPr/>
    </dgm:pt>
    <dgm:pt modelId="{AB0031DA-160C-4CF0-B899-331D125B4971}" type="pres">
      <dgm:prSet presAssocID="{49F02236-665D-4A8E-9857-B528A44E73B2}" presName="Name64" presStyleLbl="parChTrans1D2" presStyleIdx="3" presStyleCnt="4"/>
      <dgm:spPr/>
    </dgm:pt>
    <dgm:pt modelId="{B2C6953C-E75E-45FB-A674-B08562AA6B54}" type="pres">
      <dgm:prSet presAssocID="{8BC861AC-F73C-434B-B57A-331B0523DEC4}" presName="hierRoot2" presStyleCnt="0">
        <dgm:presLayoutVars>
          <dgm:hierBranch val="init"/>
        </dgm:presLayoutVars>
      </dgm:prSet>
      <dgm:spPr/>
    </dgm:pt>
    <dgm:pt modelId="{D66D6BA4-F0CE-483C-AE9E-150ECB013358}" type="pres">
      <dgm:prSet presAssocID="{8BC861AC-F73C-434B-B57A-331B0523DEC4}" presName="rootComposite" presStyleCnt="0"/>
      <dgm:spPr/>
    </dgm:pt>
    <dgm:pt modelId="{DE363703-80A0-481D-9912-07E6AE215B98}" type="pres">
      <dgm:prSet presAssocID="{8BC861AC-F73C-434B-B57A-331B0523DEC4}" presName="rootText" presStyleLbl="node2" presStyleIdx="3" presStyleCnt="4">
        <dgm:presLayoutVars>
          <dgm:chPref val="3"/>
        </dgm:presLayoutVars>
      </dgm:prSet>
      <dgm:spPr/>
    </dgm:pt>
    <dgm:pt modelId="{DDC72015-6998-4C54-94A4-C3EB04789085}" type="pres">
      <dgm:prSet presAssocID="{8BC861AC-F73C-434B-B57A-331B0523DEC4}" presName="rootConnector" presStyleLbl="node2" presStyleIdx="3" presStyleCnt="4"/>
      <dgm:spPr/>
    </dgm:pt>
    <dgm:pt modelId="{37FC17D2-4660-49D4-B600-733E0F7DBA8F}" type="pres">
      <dgm:prSet presAssocID="{8BC861AC-F73C-434B-B57A-331B0523DEC4}" presName="hierChild4" presStyleCnt="0"/>
      <dgm:spPr/>
    </dgm:pt>
    <dgm:pt modelId="{2C7A284E-C76B-4945-8A4E-1D00F47BCCC3}" type="pres">
      <dgm:prSet presAssocID="{8BC861AC-F73C-434B-B57A-331B0523DEC4}" presName="hierChild5" presStyleCnt="0"/>
      <dgm:spPr/>
    </dgm:pt>
    <dgm:pt modelId="{9DC866C5-AB87-4671-9BF2-0684356EE584}" type="pres">
      <dgm:prSet presAssocID="{CB28FE1E-E004-4B3E-9F7C-C588D6AF3E87}" presName="hierChild3" presStyleCnt="0"/>
      <dgm:spPr/>
    </dgm:pt>
  </dgm:ptLst>
  <dgm:cxnLst>
    <dgm:cxn modelId="{42DD0B20-95C8-404F-BBDD-C7E6137054E8}" srcId="{CB28FE1E-E004-4B3E-9F7C-C588D6AF3E87}" destId="{8BC861AC-F73C-434B-B57A-331B0523DEC4}" srcOrd="3" destOrd="0" parTransId="{49F02236-665D-4A8E-9857-B528A44E73B2}" sibTransId="{B53A217A-2E4E-48EF-94AD-4E4DE0E2AB5B}"/>
    <dgm:cxn modelId="{D82953CD-6342-4405-AF5B-C04F19C19CBE}" type="presOf" srcId="{13EFC0FF-A2D9-4289-BC94-190EE8C6E5CE}" destId="{022BD413-076C-46E8-8DB3-6571F6DD0976}" srcOrd="0" destOrd="0" presId="urn:microsoft.com/office/officeart/2009/3/layout/HorizontalOrganizationChart"/>
    <dgm:cxn modelId="{F316DC89-C18E-4229-8EE1-D6EC200CAE98}" srcId="{CB28FE1E-E004-4B3E-9F7C-C588D6AF3E87}" destId="{13EFC0FF-A2D9-4289-BC94-190EE8C6E5CE}" srcOrd="0" destOrd="0" parTransId="{B33F340D-3276-475A-8B40-E51EF78C599F}" sibTransId="{9BB7893A-9BD0-46F3-88F8-9D1225969B21}"/>
    <dgm:cxn modelId="{1B3C4429-8B03-4B9D-B9B1-C1F1CC0E4C4A}" srcId="{CB28FE1E-E004-4B3E-9F7C-C588D6AF3E87}" destId="{B94AB79D-14C9-4888-A745-B1F0962D5EFC}" srcOrd="2" destOrd="0" parTransId="{8CD92AF5-1F2C-4E86-BDD8-2670B28B8E6C}" sibTransId="{36C2F0BA-3F1A-471F-82EB-D13D828E2892}"/>
    <dgm:cxn modelId="{5294FF40-C0FC-46D6-90F9-331C7C61D8B2}" type="presOf" srcId="{30EBBE43-CF0A-4266-9B5E-327238B0E612}" destId="{AA2BA0E9-E574-4CF7-99A8-2B0DB05F3CBE}" srcOrd="0" destOrd="0" presId="urn:microsoft.com/office/officeart/2009/3/layout/HorizontalOrganizationChart"/>
    <dgm:cxn modelId="{B23DE973-E6D7-49BA-82F2-D5D431446E8F}" type="presOf" srcId="{13EFC0FF-A2D9-4289-BC94-190EE8C6E5CE}" destId="{E50712C5-066D-4A19-9FDC-0FAF3D4B8653}" srcOrd="1" destOrd="0" presId="urn:microsoft.com/office/officeart/2009/3/layout/HorizontalOrganizationChart"/>
    <dgm:cxn modelId="{F1E05144-E14A-48B7-948D-3A468066659C}" type="presOf" srcId="{5571DAA0-B64C-4499-8908-7B003C90C1F4}" destId="{9516038E-793A-4BB1-898B-DE0478D520A8}" srcOrd="1" destOrd="0" presId="urn:microsoft.com/office/officeart/2009/3/layout/HorizontalOrganizationChart"/>
    <dgm:cxn modelId="{0DD2B278-54C6-4596-BF5F-2A92E21F9C6B}" type="presOf" srcId="{8CD92AF5-1F2C-4E86-BDD8-2670B28B8E6C}" destId="{20123A4F-485A-4379-818E-C191F920B810}" srcOrd="0" destOrd="0" presId="urn:microsoft.com/office/officeart/2009/3/layout/HorizontalOrganizationChart"/>
    <dgm:cxn modelId="{F45CF581-B6CF-44D2-9C54-305663679A04}" srcId="{B94AB79D-14C9-4888-A745-B1F0962D5EFC}" destId="{E028FDE2-9946-41E0-820B-DDEAE80682A2}" srcOrd="0" destOrd="0" parTransId="{30EBBE43-CF0A-4266-9B5E-327238B0E612}" sibTransId="{39056B3F-6184-42B0-B3E2-FFB4F8A9DCA3}"/>
    <dgm:cxn modelId="{17B090D6-299C-46D6-A350-64F4C20D7E88}" type="presOf" srcId="{5571DAA0-B64C-4499-8908-7B003C90C1F4}" destId="{C7825CEE-BE99-4156-91A8-C0DE1C238217}" srcOrd="0" destOrd="0" presId="urn:microsoft.com/office/officeart/2009/3/layout/HorizontalOrganizationChart"/>
    <dgm:cxn modelId="{F9B79DA7-CF77-46D8-931D-B8E6C5C892AF}" srcId="{6DD984F3-C447-41F3-AEB5-C2AAC041D049}" destId="{CB28FE1E-E004-4B3E-9F7C-C588D6AF3E87}" srcOrd="0" destOrd="0" parTransId="{FFBC3D7E-2FAA-40FF-83B2-C66BAC9D5022}" sibTransId="{A136E1F2-D454-4033-A267-BB5705681F26}"/>
    <dgm:cxn modelId="{04974B06-7F53-492F-81FB-84F77A1E0503}" type="presOf" srcId="{F648D247-4790-4C07-879A-E0C94E285146}" destId="{E55A104D-76BB-4E2E-8E89-3B01A0DD6EE7}" srcOrd="0" destOrd="0" presId="urn:microsoft.com/office/officeart/2009/3/layout/HorizontalOrganizationChart"/>
    <dgm:cxn modelId="{2D0CCC79-72E8-4B90-9D96-CCA36557B5AB}" type="presOf" srcId="{E028FDE2-9946-41E0-820B-DDEAE80682A2}" destId="{9D3E71BA-EF4F-48C8-8A2C-413B43C708F7}" srcOrd="1" destOrd="0" presId="urn:microsoft.com/office/officeart/2009/3/layout/HorizontalOrganizationChart"/>
    <dgm:cxn modelId="{D82BC09C-0D4C-4F74-B9BC-2B55AE530D08}" type="presOf" srcId="{0961CB2A-5198-4A28-A5DF-4795B0B2D597}" destId="{7A7CD351-B748-45A8-86F9-07B7F1B05C75}" srcOrd="0" destOrd="0" presId="urn:microsoft.com/office/officeart/2009/3/layout/HorizontalOrganizationChart"/>
    <dgm:cxn modelId="{202A891B-9F7C-437F-B43F-116C045F74DE}" type="presOf" srcId="{E028FDE2-9946-41E0-820B-DDEAE80682A2}" destId="{4F55C1F4-8698-4654-9069-B2FEE2DE6230}" srcOrd="0" destOrd="0" presId="urn:microsoft.com/office/officeart/2009/3/layout/HorizontalOrganizationChart"/>
    <dgm:cxn modelId="{EEEC3D0D-4298-43C4-B392-9A5A09210971}" type="presOf" srcId="{8BC861AC-F73C-434B-B57A-331B0523DEC4}" destId="{DDC72015-6998-4C54-94A4-C3EB04789085}" srcOrd="1" destOrd="0" presId="urn:microsoft.com/office/officeart/2009/3/layout/HorizontalOrganizationChart"/>
    <dgm:cxn modelId="{90261BFD-EC78-4D21-BAB2-C4F481A12AA2}" type="presOf" srcId="{CB28FE1E-E004-4B3E-9F7C-C588D6AF3E87}" destId="{189548E3-6A81-42B2-9633-366AD8297AAF}" srcOrd="1" destOrd="0" presId="urn:microsoft.com/office/officeart/2009/3/layout/HorizontalOrganizationChart"/>
    <dgm:cxn modelId="{9697C449-D74D-4F5A-AF3D-DC4CE3DE8E56}" type="presOf" srcId="{B33F340D-3276-475A-8B40-E51EF78C599F}" destId="{142F9FB8-8CBF-431C-A2A9-C040779DA81A}" srcOrd="0" destOrd="0" presId="urn:microsoft.com/office/officeart/2009/3/layout/HorizontalOrganizationChart"/>
    <dgm:cxn modelId="{AF1433D5-3371-4229-8172-AF79CEF3C841}" type="presOf" srcId="{CB28FE1E-E004-4B3E-9F7C-C588D6AF3E87}" destId="{75048554-5921-4E14-A0A0-C44226C7F43A}" srcOrd="0" destOrd="0" presId="urn:microsoft.com/office/officeart/2009/3/layout/HorizontalOrganizationChart"/>
    <dgm:cxn modelId="{E2A46C48-1DFC-4A49-9123-47E3C534A61F}" type="presOf" srcId="{49F02236-665D-4A8E-9857-B528A44E73B2}" destId="{AB0031DA-160C-4CF0-B899-331D125B4971}" srcOrd="0" destOrd="0" presId="urn:microsoft.com/office/officeart/2009/3/layout/HorizontalOrganizationChart"/>
    <dgm:cxn modelId="{8BF09318-E583-4E54-B608-C11A0A8F2257}" type="presOf" srcId="{6DD984F3-C447-41F3-AEB5-C2AAC041D049}" destId="{A83BB5A2-8B93-486F-B34B-9893F0D9AB4C}" srcOrd="0" destOrd="0" presId="urn:microsoft.com/office/officeart/2009/3/layout/HorizontalOrganizationChart"/>
    <dgm:cxn modelId="{52083E56-EFC8-4C0A-A1E8-1EDB1D08137B}" srcId="{5571DAA0-B64C-4499-8908-7B003C90C1F4}" destId="{CD7CD407-271F-4CA2-9FB0-5C6508BBB515}" srcOrd="0" destOrd="0" parTransId="{F648D247-4790-4C07-879A-E0C94E285146}" sibTransId="{4A85A095-0537-4E03-9D96-458CC214C475}"/>
    <dgm:cxn modelId="{12EEB3A2-8B9D-4221-978E-6013E267F47A}" type="presOf" srcId="{8BC861AC-F73C-434B-B57A-331B0523DEC4}" destId="{DE363703-80A0-481D-9912-07E6AE215B98}" srcOrd="0" destOrd="0" presId="urn:microsoft.com/office/officeart/2009/3/layout/HorizontalOrganizationChart"/>
    <dgm:cxn modelId="{422B5097-F821-42D2-8B83-133479C3DE1D}" type="presOf" srcId="{CD7CD407-271F-4CA2-9FB0-5C6508BBB515}" destId="{7873421A-2D4D-486B-A535-3ECCB577A53E}" srcOrd="1" destOrd="0" presId="urn:microsoft.com/office/officeart/2009/3/layout/HorizontalOrganizationChart"/>
    <dgm:cxn modelId="{DC3486A8-FB58-49A4-B643-1CE84DB84AF2}" type="presOf" srcId="{CD7CD407-271F-4CA2-9FB0-5C6508BBB515}" destId="{ED02E1AF-7AF3-4C6E-B77D-9A3A60169D52}" srcOrd="0" destOrd="0" presId="urn:microsoft.com/office/officeart/2009/3/layout/HorizontalOrganizationChart"/>
    <dgm:cxn modelId="{E39055F0-C65A-45D1-B975-B14E79CC665D}" srcId="{CB28FE1E-E004-4B3E-9F7C-C588D6AF3E87}" destId="{5571DAA0-B64C-4499-8908-7B003C90C1F4}" srcOrd="1" destOrd="0" parTransId="{0961CB2A-5198-4A28-A5DF-4795B0B2D597}" sibTransId="{918ADAC8-4321-4E3C-BB2C-C9B2BD43581D}"/>
    <dgm:cxn modelId="{0128F929-375A-4410-BCBB-C401F43D0CF1}" type="presOf" srcId="{B94AB79D-14C9-4888-A745-B1F0962D5EFC}" destId="{1D473A70-E60B-426F-8893-B6917B483857}" srcOrd="1" destOrd="0" presId="urn:microsoft.com/office/officeart/2009/3/layout/HorizontalOrganizationChart"/>
    <dgm:cxn modelId="{13FC4971-9E25-4A6A-A7AB-23F519FA7B89}" type="presOf" srcId="{B94AB79D-14C9-4888-A745-B1F0962D5EFC}" destId="{7CD1C35D-8FF4-4FB2-A43D-651BA8782E47}" srcOrd="0" destOrd="0" presId="urn:microsoft.com/office/officeart/2009/3/layout/HorizontalOrganizationChart"/>
    <dgm:cxn modelId="{662C0B5B-6B0C-4361-A98A-A47F55D3E60A}" type="presParOf" srcId="{A83BB5A2-8B93-486F-B34B-9893F0D9AB4C}" destId="{FB52CFE1-0791-4170-870A-12A072BBF243}" srcOrd="0" destOrd="0" presId="urn:microsoft.com/office/officeart/2009/3/layout/HorizontalOrganizationChart"/>
    <dgm:cxn modelId="{35CBBA9C-AF7E-4057-8B1D-8C96605DDAD5}" type="presParOf" srcId="{FB52CFE1-0791-4170-870A-12A072BBF243}" destId="{40AE0F47-CCDC-42AF-996D-BB9D8E026641}" srcOrd="0" destOrd="0" presId="urn:microsoft.com/office/officeart/2009/3/layout/HorizontalOrganizationChart"/>
    <dgm:cxn modelId="{A088C417-A9C9-4F67-ACD7-27963EA31B76}" type="presParOf" srcId="{40AE0F47-CCDC-42AF-996D-BB9D8E026641}" destId="{75048554-5921-4E14-A0A0-C44226C7F43A}" srcOrd="0" destOrd="0" presId="urn:microsoft.com/office/officeart/2009/3/layout/HorizontalOrganizationChart"/>
    <dgm:cxn modelId="{243D2C11-44E4-415E-8CB1-C88DE0C0C118}" type="presParOf" srcId="{40AE0F47-CCDC-42AF-996D-BB9D8E026641}" destId="{189548E3-6A81-42B2-9633-366AD8297AAF}" srcOrd="1" destOrd="0" presId="urn:microsoft.com/office/officeart/2009/3/layout/HorizontalOrganizationChart"/>
    <dgm:cxn modelId="{5C35D6C3-6CC8-413B-8887-33C9F7573950}" type="presParOf" srcId="{FB52CFE1-0791-4170-870A-12A072BBF243}" destId="{0355490C-A562-461C-A623-B65FC372F47C}" srcOrd="1" destOrd="0" presId="urn:microsoft.com/office/officeart/2009/3/layout/HorizontalOrganizationChart"/>
    <dgm:cxn modelId="{5F8AA1C7-6ED4-42B4-ADD6-617F1461585D}" type="presParOf" srcId="{0355490C-A562-461C-A623-B65FC372F47C}" destId="{142F9FB8-8CBF-431C-A2A9-C040779DA81A}" srcOrd="0" destOrd="0" presId="urn:microsoft.com/office/officeart/2009/3/layout/HorizontalOrganizationChart"/>
    <dgm:cxn modelId="{3C730337-22BF-4180-836E-7F9B1B5F034A}" type="presParOf" srcId="{0355490C-A562-461C-A623-B65FC372F47C}" destId="{0C68DFD3-F70E-437D-AEE8-8C99C839201F}" srcOrd="1" destOrd="0" presId="urn:microsoft.com/office/officeart/2009/3/layout/HorizontalOrganizationChart"/>
    <dgm:cxn modelId="{3F493EEE-81BD-4DE3-A2E7-349B80BBBEF3}" type="presParOf" srcId="{0C68DFD3-F70E-437D-AEE8-8C99C839201F}" destId="{E1155313-30D2-44B6-8B7C-111201FD20AE}" srcOrd="0" destOrd="0" presId="urn:microsoft.com/office/officeart/2009/3/layout/HorizontalOrganizationChart"/>
    <dgm:cxn modelId="{6E856EC2-ACBA-46B4-BC6F-712E5E107C0D}" type="presParOf" srcId="{E1155313-30D2-44B6-8B7C-111201FD20AE}" destId="{022BD413-076C-46E8-8DB3-6571F6DD0976}" srcOrd="0" destOrd="0" presId="urn:microsoft.com/office/officeart/2009/3/layout/HorizontalOrganizationChart"/>
    <dgm:cxn modelId="{F6D88606-81A0-44D4-859F-2B8F1147D3E6}" type="presParOf" srcId="{E1155313-30D2-44B6-8B7C-111201FD20AE}" destId="{E50712C5-066D-4A19-9FDC-0FAF3D4B8653}" srcOrd="1" destOrd="0" presId="urn:microsoft.com/office/officeart/2009/3/layout/HorizontalOrganizationChart"/>
    <dgm:cxn modelId="{608F0F18-8A42-4EF0-82B1-F7A18EE32D7A}" type="presParOf" srcId="{0C68DFD3-F70E-437D-AEE8-8C99C839201F}" destId="{7C1E4973-7CEE-4781-8F6F-A921CD1ED29D}" srcOrd="1" destOrd="0" presId="urn:microsoft.com/office/officeart/2009/3/layout/HorizontalOrganizationChart"/>
    <dgm:cxn modelId="{18908C0F-418F-4E48-A6F2-8DF0EAB23450}" type="presParOf" srcId="{0C68DFD3-F70E-437D-AEE8-8C99C839201F}" destId="{F13BBBF1-F60F-45C6-B432-B7FFF707168D}" srcOrd="2" destOrd="0" presId="urn:microsoft.com/office/officeart/2009/3/layout/HorizontalOrganizationChart"/>
    <dgm:cxn modelId="{1CEE79A8-F01E-4429-8A0A-2DB2A62E5B1A}" type="presParOf" srcId="{0355490C-A562-461C-A623-B65FC372F47C}" destId="{7A7CD351-B748-45A8-86F9-07B7F1B05C75}" srcOrd="2" destOrd="0" presId="urn:microsoft.com/office/officeart/2009/3/layout/HorizontalOrganizationChart"/>
    <dgm:cxn modelId="{735CCFD3-05DD-4CF3-80CA-305D37C001EA}" type="presParOf" srcId="{0355490C-A562-461C-A623-B65FC372F47C}" destId="{03C35634-366D-4C8A-816E-89C53C42D2D2}" srcOrd="3" destOrd="0" presId="urn:microsoft.com/office/officeart/2009/3/layout/HorizontalOrganizationChart"/>
    <dgm:cxn modelId="{D415997C-0182-4415-8EF7-8C68C6D730BC}" type="presParOf" srcId="{03C35634-366D-4C8A-816E-89C53C42D2D2}" destId="{2E66D128-EB92-4E05-BAEE-452EC5109149}" srcOrd="0" destOrd="0" presId="urn:microsoft.com/office/officeart/2009/3/layout/HorizontalOrganizationChart"/>
    <dgm:cxn modelId="{B64EE5B2-838D-46CF-A0B5-F06398FF74CF}" type="presParOf" srcId="{2E66D128-EB92-4E05-BAEE-452EC5109149}" destId="{C7825CEE-BE99-4156-91A8-C0DE1C238217}" srcOrd="0" destOrd="0" presId="urn:microsoft.com/office/officeart/2009/3/layout/HorizontalOrganizationChart"/>
    <dgm:cxn modelId="{5C270F1C-110A-4B79-8373-DD3EC17A8D55}" type="presParOf" srcId="{2E66D128-EB92-4E05-BAEE-452EC5109149}" destId="{9516038E-793A-4BB1-898B-DE0478D520A8}" srcOrd="1" destOrd="0" presId="urn:microsoft.com/office/officeart/2009/3/layout/HorizontalOrganizationChart"/>
    <dgm:cxn modelId="{D03F8B41-B213-4583-AB36-EDBBF40924EF}" type="presParOf" srcId="{03C35634-366D-4C8A-816E-89C53C42D2D2}" destId="{01751380-C986-4823-89AF-72A4C076DFA2}" srcOrd="1" destOrd="0" presId="urn:microsoft.com/office/officeart/2009/3/layout/HorizontalOrganizationChart"/>
    <dgm:cxn modelId="{F66D532D-F5B2-4331-8574-65AFC33C2DC6}" type="presParOf" srcId="{01751380-C986-4823-89AF-72A4C076DFA2}" destId="{E55A104D-76BB-4E2E-8E89-3B01A0DD6EE7}" srcOrd="0" destOrd="0" presId="urn:microsoft.com/office/officeart/2009/3/layout/HorizontalOrganizationChart"/>
    <dgm:cxn modelId="{F3A3D7D4-7F4A-4724-B05E-6612EBD96B4F}" type="presParOf" srcId="{01751380-C986-4823-89AF-72A4C076DFA2}" destId="{83B002B5-2308-4F17-A8E4-D063E69E7181}" srcOrd="1" destOrd="0" presId="urn:microsoft.com/office/officeart/2009/3/layout/HorizontalOrganizationChart"/>
    <dgm:cxn modelId="{8DE708B6-496D-4D6B-883B-C653D0CE1A71}" type="presParOf" srcId="{83B002B5-2308-4F17-A8E4-D063E69E7181}" destId="{95F1271C-BEFF-4AA0-93B7-080D2933887A}" srcOrd="0" destOrd="0" presId="urn:microsoft.com/office/officeart/2009/3/layout/HorizontalOrganizationChart"/>
    <dgm:cxn modelId="{3C307DAF-38CB-403E-8473-FC951F28C661}" type="presParOf" srcId="{95F1271C-BEFF-4AA0-93B7-080D2933887A}" destId="{ED02E1AF-7AF3-4C6E-B77D-9A3A60169D52}" srcOrd="0" destOrd="0" presId="urn:microsoft.com/office/officeart/2009/3/layout/HorizontalOrganizationChart"/>
    <dgm:cxn modelId="{977A409F-A39B-4448-A007-01A855453DCC}" type="presParOf" srcId="{95F1271C-BEFF-4AA0-93B7-080D2933887A}" destId="{7873421A-2D4D-486B-A535-3ECCB577A53E}" srcOrd="1" destOrd="0" presId="urn:microsoft.com/office/officeart/2009/3/layout/HorizontalOrganizationChart"/>
    <dgm:cxn modelId="{26F6666A-1603-472C-9855-9B3EEDC56C33}" type="presParOf" srcId="{83B002B5-2308-4F17-A8E4-D063E69E7181}" destId="{2A031AB2-B993-472B-BC72-5B3E629F47FD}" srcOrd="1" destOrd="0" presId="urn:microsoft.com/office/officeart/2009/3/layout/HorizontalOrganizationChart"/>
    <dgm:cxn modelId="{CBF57C75-A32C-4B88-9DC6-7167C7C20C8D}" type="presParOf" srcId="{83B002B5-2308-4F17-A8E4-D063E69E7181}" destId="{60E16731-2EBF-41AF-A5CD-9CDB16D1E7DC}" srcOrd="2" destOrd="0" presId="urn:microsoft.com/office/officeart/2009/3/layout/HorizontalOrganizationChart"/>
    <dgm:cxn modelId="{54C457D5-F9BD-4B63-B1E1-FFCB11EA1A7E}" type="presParOf" srcId="{03C35634-366D-4C8A-816E-89C53C42D2D2}" destId="{4600849D-B5FD-443C-A900-AA83ED30D2FF}" srcOrd="2" destOrd="0" presId="urn:microsoft.com/office/officeart/2009/3/layout/HorizontalOrganizationChart"/>
    <dgm:cxn modelId="{E663972C-1C47-4A2B-B59E-5164DD360E50}" type="presParOf" srcId="{0355490C-A562-461C-A623-B65FC372F47C}" destId="{20123A4F-485A-4379-818E-C191F920B810}" srcOrd="4" destOrd="0" presId="urn:microsoft.com/office/officeart/2009/3/layout/HorizontalOrganizationChart"/>
    <dgm:cxn modelId="{E180C4A7-BC2C-4CB5-B845-677999C4D243}" type="presParOf" srcId="{0355490C-A562-461C-A623-B65FC372F47C}" destId="{C277E7C0-F01E-40C7-A3E4-70D8E3ADC181}" srcOrd="5" destOrd="0" presId="urn:microsoft.com/office/officeart/2009/3/layout/HorizontalOrganizationChart"/>
    <dgm:cxn modelId="{B234DB05-B81D-4378-BE83-47F2130F5B0D}" type="presParOf" srcId="{C277E7C0-F01E-40C7-A3E4-70D8E3ADC181}" destId="{900A6062-2BDB-4FEA-A9B1-FA35D4C9234B}" srcOrd="0" destOrd="0" presId="urn:microsoft.com/office/officeart/2009/3/layout/HorizontalOrganizationChart"/>
    <dgm:cxn modelId="{6D767889-8634-4297-8843-58BDA576FFE7}" type="presParOf" srcId="{900A6062-2BDB-4FEA-A9B1-FA35D4C9234B}" destId="{7CD1C35D-8FF4-4FB2-A43D-651BA8782E47}" srcOrd="0" destOrd="0" presId="urn:microsoft.com/office/officeart/2009/3/layout/HorizontalOrganizationChart"/>
    <dgm:cxn modelId="{36DD49A1-00FD-45F9-9911-25A6E3212269}" type="presParOf" srcId="{900A6062-2BDB-4FEA-A9B1-FA35D4C9234B}" destId="{1D473A70-E60B-426F-8893-B6917B483857}" srcOrd="1" destOrd="0" presId="urn:microsoft.com/office/officeart/2009/3/layout/HorizontalOrganizationChart"/>
    <dgm:cxn modelId="{2CEBF720-C481-40AC-9024-8287B77BF51E}" type="presParOf" srcId="{C277E7C0-F01E-40C7-A3E4-70D8E3ADC181}" destId="{F064A113-36E8-4E19-B99E-A2A4FBB663FB}" srcOrd="1" destOrd="0" presId="urn:microsoft.com/office/officeart/2009/3/layout/HorizontalOrganizationChart"/>
    <dgm:cxn modelId="{86D71855-355D-40D4-B3BB-04F60A046DCD}" type="presParOf" srcId="{F064A113-36E8-4E19-B99E-A2A4FBB663FB}" destId="{AA2BA0E9-E574-4CF7-99A8-2B0DB05F3CBE}" srcOrd="0" destOrd="0" presId="urn:microsoft.com/office/officeart/2009/3/layout/HorizontalOrganizationChart"/>
    <dgm:cxn modelId="{D923D01B-CA0D-47DE-8547-5E20EDB84138}" type="presParOf" srcId="{F064A113-36E8-4E19-B99E-A2A4FBB663FB}" destId="{F5BFDCAE-74C6-432A-8EF5-2A7094E2EA0B}" srcOrd="1" destOrd="0" presId="urn:microsoft.com/office/officeart/2009/3/layout/HorizontalOrganizationChart"/>
    <dgm:cxn modelId="{6026E9A5-F1B4-4446-8EB2-2133E7D5348F}" type="presParOf" srcId="{F5BFDCAE-74C6-432A-8EF5-2A7094E2EA0B}" destId="{6D32B012-49F8-428D-B24E-9CC843CA9123}" srcOrd="0" destOrd="0" presId="urn:microsoft.com/office/officeart/2009/3/layout/HorizontalOrganizationChart"/>
    <dgm:cxn modelId="{7BDCF6A3-A8DC-4EBA-AEBB-C8657732691E}" type="presParOf" srcId="{6D32B012-49F8-428D-B24E-9CC843CA9123}" destId="{4F55C1F4-8698-4654-9069-B2FEE2DE6230}" srcOrd="0" destOrd="0" presId="urn:microsoft.com/office/officeart/2009/3/layout/HorizontalOrganizationChart"/>
    <dgm:cxn modelId="{90977499-D841-453B-9488-E74A5A469220}" type="presParOf" srcId="{6D32B012-49F8-428D-B24E-9CC843CA9123}" destId="{9D3E71BA-EF4F-48C8-8A2C-413B43C708F7}" srcOrd="1" destOrd="0" presId="urn:microsoft.com/office/officeart/2009/3/layout/HorizontalOrganizationChart"/>
    <dgm:cxn modelId="{D47A8CF5-A32E-439B-8024-C3D81FC08781}" type="presParOf" srcId="{F5BFDCAE-74C6-432A-8EF5-2A7094E2EA0B}" destId="{8F9C30D4-613C-4508-B504-2402400D751C}" srcOrd="1" destOrd="0" presId="urn:microsoft.com/office/officeart/2009/3/layout/HorizontalOrganizationChart"/>
    <dgm:cxn modelId="{8E8FCFDF-8266-4AC9-9377-148B553545B8}" type="presParOf" srcId="{F5BFDCAE-74C6-432A-8EF5-2A7094E2EA0B}" destId="{48EFC3E6-8270-4FDB-AB40-1BF81AA535CA}" srcOrd="2" destOrd="0" presId="urn:microsoft.com/office/officeart/2009/3/layout/HorizontalOrganizationChart"/>
    <dgm:cxn modelId="{1E85F9CA-1C5E-484E-AEC8-99053CFE654A}" type="presParOf" srcId="{C277E7C0-F01E-40C7-A3E4-70D8E3ADC181}" destId="{D268CD47-357B-4598-B7CC-2C04F9C64DBF}" srcOrd="2" destOrd="0" presId="urn:microsoft.com/office/officeart/2009/3/layout/HorizontalOrganizationChart"/>
    <dgm:cxn modelId="{CC727EEE-4555-4073-B936-BFC76CDDCD2A}" type="presParOf" srcId="{0355490C-A562-461C-A623-B65FC372F47C}" destId="{AB0031DA-160C-4CF0-B899-331D125B4971}" srcOrd="6" destOrd="0" presId="urn:microsoft.com/office/officeart/2009/3/layout/HorizontalOrganizationChart"/>
    <dgm:cxn modelId="{98AD6FB0-04D2-4971-BCD6-D7342E477891}" type="presParOf" srcId="{0355490C-A562-461C-A623-B65FC372F47C}" destId="{B2C6953C-E75E-45FB-A674-B08562AA6B54}" srcOrd="7" destOrd="0" presId="urn:microsoft.com/office/officeart/2009/3/layout/HorizontalOrganizationChart"/>
    <dgm:cxn modelId="{898D06C1-5A5A-46C7-BFD8-2992918CEA59}" type="presParOf" srcId="{B2C6953C-E75E-45FB-A674-B08562AA6B54}" destId="{D66D6BA4-F0CE-483C-AE9E-150ECB013358}" srcOrd="0" destOrd="0" presId="urn:microsoft.com/office/officeart/2009/3/layout/HorizontalOrganizationChart"/>
    <dgm:cxn modelId="{E090D6A4-706C-424F-A8B0-60E483F18ABA}" type="presParOf" srcId="{D66D6BA4-F0CE-483C-AE9E-150ECB013358}" destId="{DE363703-80A0-481D-9912-07E6AE215B98}" srcOrd="0" destOrd="0" presId="urn:microsoft.com/office/officeart/2009/3/layout/HorizontalOrganizationChart"/>
    <dgm:cxn modelId="{BB5D78C2-A0A7-4A0F-85B5-66B638E90327}" type="presParOf" srcId="{D66D6BA4-F0CE-483C-AE9E-150ECB013358}" destId="{DDC72015-6998-4C54-94A4-C3EB04789085}" srcOrd="1" destOrd="0" presId="urn:microsoft.com/office/officeart/2009/3/layout/HorizontalOrganizationChart"/>
    <dgm:cxn modelId="{CA452C68-688F-40E7-B8CF-39DFE68555DC}" type="presParOf" srcId="{B2C6953C-E75E-45FB-A674-B08562AA6B54}" destId="{37FC17D2-4660-49D4-B600-733E0F7DBA8F}" srcOrd="1" destOrd="0" presId="urn:microsoft.com/office/officeart/2009/3/layout/HorizontalOrganizationChart"/>
    <dgm:cxn modelId="{26CB2037-A672-4F8B-B0BC-FEA2EDF55510}" type="presParOf" srcId="{B2C6953C-E75E-45FB-A674-B08562AA6B54}" destId="{2C7A284E-C76B-4945-8A4E-1D00F47BCCC3}" srcOrd="2" destOrd="0" presId="urn:microsoft.com/office/officeart/2009/3/layout/HorizontalOrganizationChart"/>
    <dgm:cxn modelId="{8D8CA2FB-C1DD-45EC-97B3-B324ED7B3A5B}" type="presParOf" srcId="{FB52CFE1-0791-4170-870A-12A072BBF243}" destId="{9DC866C5-AB87-4671-9BF2-0684356EE584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0C60E31-096B-474A-BE2C-CC33863E037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7B50C662-025A-47F8-BA60-A97C00BB61C9}">
      <dgm:prSet phldrT="[Texto]"/>
      <dgm:spPr/>
      <dgm:t>
        <a:bodyPr/>
        <a:lstStyle/>
        <a:p>
          <a:r>
            <a:rPr lang="es-ES_tradnl" b="1" dirty="0"/>
            <a:t>STRUCTURE</a:t>
          </a:r>
        </a:p>
      </dgm:t>
    </dgm:pt>
    <dgm:pt modelId="{4B992918-9EB9-49D5-87F6-54069FBF7926}" type="parTrans" cxnId="{7EC81A04-0D00-47B0-BC3F-63E598E994A2}">
      <dgm:prSet/>
      <dgm:spPr/>
      <dgm:t>
        <a:bodyPr/>
        <a:lstStyle/>
        <a:p>
          <a:endParaRPr lang="es-ES_tradnl"/>
        </a:p>
      </dgm:t>
    </dgm:pt>
    <dgm:pt modelId="{9532F12A-AB32-45FB-99A9-F325D85BB4BD}" type="sibTrans" cxnId="{7EC81A04-0D00-47B0-BC3F-63E598E994A2}">
      <dgm:prSet/>
      <dgm:spPr/>
      <dgm:t>
        <a:bodyPr/>
        <a:lstStyle/>
        <a:p>
          <a:endParaRPr lang="es-ES_tradnl"/>
        </a:p>
      </dgm:t>
    </dgm:pt>
    <dgm:pt modelId="{DA0305EC-7731-4105-A4B2-13FD23EA1901}">
      <dgm:prSet phldrT="[Texto]"/>
      <dgm:spPr/>
      <dgm:t>
        <a:bodyPr/>
        <a:lstStyle/>
        <a:p>
          <a:r>
            <a:rPr lang="es-ES_tradnl" dirty="0" err="1"/>
            <a:t>Cultivated</a:t>
          </a:r>
          <a:r>
            <a:rPr lang="es-ES_tradnl" dirty="0"/>
            <a:t> </a:t>
          </a:r>
          <a:r>
            <a:rPr lang="es-ES_tradnl" dirty="0" err="1"/>
            <a:t>space</a:t>
          </a:r>
          <a:endParaRPr lang="es-ES_tradnl" dirty="0"/>
        </a:p>
      </dgm:t>
    </dgm:pt>
    <dgm:pt modelId="{FB953120-B17D-406C-A200-CD0D88DBF783}" type="parTrans" cxnId="{54B9C393-2CB7-4B8A-8FC1-639B833D8610}">
      <dgm:prSet/>
      <dgm:spPr/>
      <dgm:t>
        <a:bodyPr/>
        <a:lstStyle/>
        <a:p>
          <a:endParaRPr lang="es-ES_tradnl"/>
        </a:p>
      </dgm:t>
    </dgm:pt>
    <dgm:pt modelId="{EE7B7998-0054-4541-A774-B618265DC725}" type="sibTrans" cxnId="{54B9C393-2CB7-4B8A-8FC1-639B833D8610}">
      <dgm:prSet/>
      <dgm:spPr/>
      <dgm:t>
        <a:bodyPr/>
        <a:lstStyle/>
        <a:p>
          <a:endParaRPr lang="es-ES_tradnl"/>
        </a:p>
      </dgm:t>
    </dgm:pt>
    <dgm:pt modelId="{0B5CCD5B-48EB-43D4-B201-88B211E04C46}">
      <dgm:prSet phldrT="[Texto]"/>
      <dgm:spPr/>
      <dgm:t>
        <a:bodyPr/>
        <a:lstStyle/>
        <a:p>
          <a:r>
            <a:rPr lang="es-ES_tradnl" dirty="0" err="1"/>
            <a:t>Inhabited</a:t>
          </a:r>
          <a:r>
            <a:rPr lang="es-ES_tradnl" dirty="0"/>
            <a:t> </a:t>
          </a:r>
          <a:r>
            <a:rPr lang="es-ES_tradnl" dirty="0" err="1"/>
            <a:t>space</a:t>
          </a:r>
          <a:endParaRPr lang="es-ES_tradnl" dirty="0"/>
        </a:p>
      </dgm:t>
    </dgm:pt>
    <dgm:pt modelId="{C46F2AEB-331D-4F07-A873-F893E05C4B78}" type="parTrans" cxnId="{28E3107B-66E4-4087-A71D-7407A7455D9E}">
      <dgm:prSet/>
      <dgm:spPr/>
      <dgm:t>
        <a:bodyPr/>
        <a:lstStyle/>
        <a:p>
          <a:endParaRPr lang="es-ES_tradnl"/>
        </a:p>
      </dgm:t>
    </dgm:pt>
    <dgm:pt modelId="{65957972-136E-484E-9173-4E5CC5ADC3FE}" type="sibTrans" cxnId="{28E3107B-66E4-4087-A71D-7407A7455D9E}">
      <dgm:prSet/>
      <dgm:spPr/>
      <dgm:t>
        <a:bodyPr/>
        <a:lstStyle/>
        <a:p>
          <a:endParaRPr lang="es-ES_tradnl"/>
        </a:p>
      </dgm:t>
    </dgm:pt>
    <dgm:pt modelId="{3205691A-CF1D-433A-9429-3A991ECEB55A}" type="pres">
      <dgm:prSet presAssocID="{E0C60E31-096B-474A-BE2C-CC33863E037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60E2FC4-5301-490F-85E6-8DA4605E1FF0}" type="pres">
      <dgm:prSet presAssocID="{7B50C662-025A-47F8-BA60-A97C00BB61C9}" presName="hierRoot1" presStyleCnt="0">
        <dgm:presLayoutVars>
          <dgm:hierBranch val="init"/>
        </dgm:presLayoutVars>
      </dgm:prSet>
      <dgm:spPr/>
    </dgm:pt>
    <dgm:pt modelId="{C2054388-0006-4CD8-A304-41E6BF3AEF87}" type="pres">
      <dgm:prSet presAssocID="{7B50C662-025A-47F8-BA60-A97C00BB61C9}" presName="rootComposite1" presStyleCnt="0"/>
      <dgm:spPr/>
    </dgm:pt>
    <dgm:pt modelId="{BDD462E1-650A-420B-ADC0-BCA06FF10093}" type="pres">
      <dgm:prSet presAssocID="{7B50C662-025A-47F8-BA60-A97C00BB61C9}" presName="rootText1" presStyleLbl="node0" presStyleIdx="0" presStyleCnt="1">
        <dgm:presLayoutVars>
          <dgm:chPref val="3"/>
        </dgm:presLayoutVars>
      </dgm:prSet>
      <dgm:spPr/>
    </dgm:pt>
    <dgm:pt modelId="{961F8CA8-6174-4721-A0AB-B7406913199C}" type="pres">
      <dgm:prSet presAssocID="{7B50C662-025A-47F8-BA60-A97C00BB61C9}" presName="rootConnector1" presStyleLbl="node1" presStyleIdx="0" presStyleCnt="0"/>
      <dgm:spPr/>
    </dgm:pt>
    <dgm:pt modelId="{DA8AE24C-F340-4ACB-ACC5-23058198AE44}" type="pres">
      <dgm:prSet presAssocID="{7B50C662-025A-47F8-BA60-A97C00BB61C9}" presName="hierChild2" presStyleCnt="0"/>
      <dgm:spPr/>
    </dgm:pt>
    <dgm:pt modelId="{C3CFA316-484D-4EDE-B5F7-B3870E8197A4}" type="pres">
      <dgm:prSet presAssocID="{FB953120-B17D-406C-A200-CD0D88DBF783}" presName="Name37" presStyleLbl="parChTrans1D2" presStyleIdx="0" presStyleCnt="2"/>
      <dgm:spPr/>
    </dgm:pt>
    <dgm:pt modelId="{E151BB00-5EAF-4718-8793-150BA1812661}" type="pres">
      <dgm:prSet presAssocID="{DA0305EC-7731-4105-A4B2-13FD23EA1901}" presName="hierRoot2" presStyleCnt="0">
        <dgm:presLayoutVars>
          <dgm:hierBranch val="init"/>
        </dgm:presLayoutVars>
      </dgm:prSet>
      <dgm:spPr/>
    </dgm:pt>
    <dgm:pt modelId="{629E3454-DBF6-4BFF-B53C-2F1598481F8F}" type="pres">
      <dgm:prSet presAssocID="{DA0305EC-7731-4105-A4B2-13FD23EA1901}" presName="rootComposite" presStyleCnt="0"/>
      <dgm:spPr/>
    </dgm:pt>
    <dgm:pt modelId="{8962F522-70F7-464A-86A7-CB40EDA4AC18}" type="pres">
      <dgm:prSet presAssocID="{DA0305EC-7731-4105-A4B2-13FD23EA1901}" presName="rootText" presStyleLbl="node2" presStyleIdx="0" presStyleCnt="2">
        <dgm:presLayoutVars>
          <dgm:chPref val="3"/>
        </dgm:presLayoutVars>
      </dgm:prSet>
      <dgm:spPr/>
    </dgm:pt>
    <dgm:pt modelId="{39102A03-199C-432E-9966-62F2ADFE64B0}" type="pres">
      <dgm:prSet presAssocID="{DA0305EC-7731-4105-A4B2-13FD23EA1901}" presName="rootConnector" presStyleLbl="node2" presStyleIdx="0" presStyleCnt="2"/>
      <dgm:spPr/>
    </dgm:pt>
    <dgm:pt modelId="{E218682A-BF01-4057-98CB-CB6BE8F56CD9}" type="pres">
      <dgm:prSet presAssocID="{DA0305EC-7731-4105-A4B2-13FD23EA1901}" presName="hierChild4" presStyleCnt="0"/>
      <dgm:spPr/>
    </dgm:pt>
    <dgm:pt modelId="{17BFF2E0-7B4D-428C-948C-B89F7CC2815C}" type="pres">
      <dgm:prSet presAssocID="{DA0305EC-7731-4105-A4B2-13FD23EA1901}" presName="hierChild5" presStyleCnt="0"/>
      <dgm:spPr/>
    </dgm:pt>
    <dgm:pt modelId="{63C801E7-0C92-4389-B2A1-8273D43E6DC5}" type="pres">
      <dgm:prSet presAssocID="{C46F2AEB-331D-4F07-A873-F893E05C4B78}" presName="Name37" presStyleLbl="parChTrans1D2" presStyleIdx="1" presStyleCnt="2"/>
      <dgm:spPr/>
    </dgm:pt>
    <dgm:pt modelId="{8C829F1B-DA0E-41DC-8918-2F0ED49C4D1E}" type="pres">
      <dgm:prSet presAssocID="{0B5CCD5B-48EB-43D4-B201-88B211E04C46}" presName="hierRoot2" presStyleCnt="0">
        <dgm:presLayoutVars>
          <dgm:hierBranch val="init"/>
        </dgm:presLayoutVars>
      </dgm:prSet>
      <dgm:spPr/>
    </dgm:pt>
    <dgm:pt modelId="{6C418607-8E61-40A7-9F50-F7A31EFAC248}" type="pres">
      <dgm:prSet presAssocID="{0B5CCD5B-48EB-43D4-B201-88B211E04C46}" presName="rootComposite" presStyleCnt="0"/>
      <dgm:spPr/>
    </dgm:pt>
    <dgm:pt modelId="{0A2976E0-375D-498B-97A6-C331689AE8B7}" type="pres">
      <dgm:prSet presAssocID="{0B5CCD5B-48EB-43D4-B201-88B211E04C46}" presName="rootText" presStyleLbl="node2" presStyleIdx="1" presStyleCnt="2">
        <dgm:presLayoutVars>
          <dgm:chPref val="3"/>
        </dgm:presLayoutVars>
      </dgm:prSet>
      <dgm:spPr/>
    </dgm:pt>
    <dgm:pt modelId="{CD1D0738-DDB8-4D85-9415-47AFF0B74514}" type="pres">
      <dgm:prSet presAssocID="{0B5CCD5B-48EB-43D4-B201-88B211E04C46}" presName="rootConnector" presStyleLbl="node2" presStyleIdx="1" presStyleCnt="2"/>
      <dgm:spPr/>
    </dgm:pt>
    <dgm:pt modelId="{4161C3BF-D841-4333-AFEF-12C78086C801}" type="pres">
      <dgm:prSet presAssocID="{0B5CCD5B-48EB-43D4-B201-88B211E04C46}" presName="hierChild4" presStyleCnt="0"/>
      <dgm:spPr/>
    </dgm:pt>
    <dgm:pt modelId="{1A3115C2-6678-4318-B2A4-D744665330C9}" type="pres">
      <dgm:prSet presAssocID="{0B5CCD5B-48EB-43D4-B201-88B211E04C46}" presName="hierChild5" presStyleCnt="0"/>
      <dgm:spPr/>
    </dgm:pt>
    <dgm:pt modelId="{528E8DC1-D791-431C-8F43-77F58F029E72}" type="pres">
      <dgm:prSet presAssocID="{7B50C662-025A-47F8-BA60-A97C00BB61C9}" presName="hierChild3" presStyleCnt="0"/>
      <dgm:spPr/>
    </dgm:pt>
  </dgm:ptLst>
  <dgm:cxnLst>
    <dgm:cxn modelId="{7EC81A04-0D00-47B0-BC3F-63E598E994A2}" srcId="{E0C60E31-096B-474A-BE2C-CC33863E0372}" destId="{7B50C662-025A-47F8-BA60-A97C00BB61C9}" srcOrd="0" destOrd="0" parTransId="{4B992918-9EB9-49D5-87F6-54069FBF7926}" sibTransId="{9532F12A-AB32-45FB-99A9-F325D85BB4BD}"/>
    <dgm:cxn modelId="{FAD3CB97-64A6-4E2D-9F2D-BA3D1E42D014}" type="presOf" srcId="{DA0305EC-7731-4105-A4B2-13FD23EA1901}" destId="{8962F522-70F7-464A-86A7-CB40EDA4AC18}" srcOrd="0" destOrd="0" presId="urn:microsoft.com/office/officeart/2005/8/layout/orgChart1"/>
    <dgm:cxn modelId="{E0899C96-2817-460D-9D20-1F408664B919}" type="presOf" srcId="{7B50C662-025A-47F8-BA60-A97C00BB61C9}" destId="{BDD462E1-650A-420B-ADC0-BCA06FF10093}" srcOrd="0" destOrd="0" presId="urn:microsoft.com/office/officeart/2005/8/layout/orgChart1"/>
    <dgm:cxn modelId="{62A4F11B-922D-422D-835C-20DA0B6E7A3B}" type="presOf" srcId="{E0C60E31-096B-474A-BE2C-CC33863E0372}" destId="{3205691A-CF1D-433A-9429-3A991ECEB55A}" srcOrd="0" destOrd="0" presId="urn:microsoft.com/office/officeart/2005/8/layout/orgChart1"/>
    <dgm:cxn modelId="{F7B604F4-3E18-4217-AE23-CC9C62B51799}" type="presOf" srcId="{0B5CCD5B-48EB-43D4-B201-88B211E04C46}" destId="{0A2976E0-375D-498B-97A6-C331689AE8B7}" srcOrd="0" destOrd="0" presId="urn:microsoft.com/office/officeart/2005/8/layout/orgChart1"/>
    <dgm:cxn modelId="{DE2C5219-5E13-4DC6-BF3F-CD1CADD53DEE}" type="presOf" srcId="{7B50C662-025A-47F8-BA60-A97C00BB61C9}" destId="{961F8CA8-6174-4721-A0AB-B7406913199C}" srcOrd="1" destOrd="0" presId="urn:microsoft.com/office/officeart/2005/8/layout/orgChart1"/>
    <dgm:cxn modelId="{C214CD69-4883-4FC8-8945-6495FD0769CD}" type="presOf" srcId="{DA0305EC-7731-4105-A4B2-13FD23EA1901}" destId="{39102A03-199C-432E-9966-62F2ADFE64B0}" srcOrd="1" destOrd="0" presId="urn:microsoft.com/office/officeart/2005/8/layout/orgChart1"/>
    <dgm:cxn modelId="{28E3107B-66E4-4087-A71D-7407A7455D9E}" srcId="{7B50C662-025A-47F8-BA60-A97C00BB61C9}" destId="{0B5CCD5B-48EB-43D4-B201-88B211E04C46}" srcOrd="1" destOrd="0" parTransId="{C46F2AEB-331D-4F07-A873-F893E05C4B78}" sibTransId="{65957972-136E-484E-9173-4E5CC5ADC3FE}"/>
    <dgm:cxn modelId="{DFE672E2-CA27-497A-B6BA-827252EAAABF}" type="presOf" srcId="{C46F2AEB-331D-4F07-A873-F893E05C4B78}" destId="{63C801E7-0C92-4389-B2A1-8273D43E6DC5}" srcOrd="0" destOrd="0" presId="urn:microsoft.com/office/officeart/2005/8/layout/orgChart1"/>
    <dgm:cxn modelId="{F6ED1748-46FC-4356-8562-2F6D4D75676E}" type="presOf" srcId="{FB953120-B17D-406C-A200-CD0D88DBF783}" destId="{C3CFA316-484D-4EDE-B5F7-B3870E8197A4}" srcOrd="0" destOrd="0" presId="urn:microsoft.com/office/officeart/2005/8/layout/orgChart1"/>
    <dgm:cxn modelId="{933BF532-02F4-485F-BB74-20353F5204DF}" type="presOf" srcId="{0B5CCD5B-48EB-43D4-B201-88B211E04C46}" destId="{CD1D0738-DDB8-4D85-9415-47AFF0B74514}" srcOrd="1" destOrd="0" presId="urn:microsoft.com/office/officeart/2005/8/layout/orgChart1"/>
    <dgm:cxn modelId="{54B9C393-2CB7-4B8A-8FC1-639B833D8610}" srcId="{7B50C662-025A-47F8-BA60-A97C00BB61C9}" destId="{DA0305EC-7731-4105-A4B2-13FD23EA1901}" srcOrd="0" destOrd="0" parTransId="{FB953120-B17D-406C-A200-CD0D88DBF783}" sibTransId="{EE7B7998-0054-4541-A774-B618265DC725}"/>
    <dgm:cxn modelId="{3E3C9D7A-441D-423B-8AD5-98F351940A0F}" type="presParOf" srcId="{3205691A-CF1D-433A-9429-3A991ECEB55A}" destId="{A60E2FC4-5301-490F-85E6-8DA4605E1FF0}" srcOrd="0" destOrd="0" presId="urn:microsoft.com/office/officeart/2005/8/layout/orgChart1"/>
    <dgm:cxn modelId="{83395B28-2750-4B1D-B07C-E5796D9DF644}" type="presParOf" srcId="{A60E2FC4-5301-490F-85E6-8DA4605E1FF0}" destId="{C2054388-0006-4CD8-A304-41E6BF3AEF87}" srcOrd="0" destOrd="0" presId="urn:microsoft.com/office/officeart/2005/8/layout/orgChart1"/>
    <dgm:cxn modelId="{FFFFC063-2FFA-405A-96B5-5C594981C691}" type="presParOf" srcId="{C2054388-0006-4CD8-A304-41E6BF3AEF87}" destId="{BDD462E1-650A-420B-ADC0-BCA06FF10093}" srcOrd="0" destOrd="0" presId="urn:microsoft.com/office/officeart/2005/8/layout/orgChart1"/>
    <dgm:cxn modelId="{A3541078-E66B-4EE3-92FE-CDBC4C0C873E}" type="presParOf" srcId="{C2054388-0006-4CD8-A304-41E6BF3AEF87}" destId="{961F8CA8-6174-4721-A0AB-B7406913199C}" srcOrd="1" destOrd="0" presId="urn:microsoft.com/office/officeart/2005/8/layout/orgChart1"/>
    <dgm:cxn modelId="{752B99D8-6E86-4B43-9FB9-EE2544026C10}" type="presParOf" srcId="{A60E2FC4-5301-490F-85E6-8DA4605E1FF0}" destId="{DA8AE24C-F340-4ACB-ACC5-23058198AE44}" srcOrd="1" destOrd="0" presId="urn:microsoft.com/office/officeart/2005/8/layout/orgChart1"/>
    <dgm:cxn modelId="{24F9AF9C-E015-4460-B6E0-4F3FF2EE9A24}" type="presParOf" srcId="{DA8AE24C-F340-4ACB-ACC5-23058198AE44}" destId="{C3CFA316-484D-4EDE-B5F7-B3870E8197A4}" srcOrd="0" destOrd="0" presId="urn:microsoft.com/office/officeart/2005/8/layout/orgChart1"/>
    <dgm:cxn modelId="{3F5C62C9-C922-415C-BBAC-FF41A9CBAD26}" type="presParOf" srcId="{DA8AE24C-F340-4ACB-ACC5-23058198AE44}" destId="{E151BB00-5EAF-4718-8793-150BA1812661}" srcOrd="1" destOrd="0" presId="urn:microsoft.com/office/officeart/2005/8/layout/orgChart1"/>
    <dgm:cxn modelId="{4F1492C6-5724-4EA7-8356-03441A3EE4D5}" type="presParOf" srcId="{E151BB00-5EAF-4718-8793-150BA1812661}" destId="{629E3454-DBF6-4BFF-B53C-2F1598481F8F}" srcOrd="0" destOrd="0" presId="urn:microsoft.com/office/officeart/2005/8/layout/orgChart1"/>
    <dgm:cxn modelId="{76328C5C-7097-4D6C-9CBE-0223C3AEFA4C}" type="presParOf" srcId="{629E3454-DBF6-4BFF-B53C-2F1598481F8F}" destId="{8962F522-70F7-464A-86A7-CB40EDA4AC18}" srcOrd="0" destOrd="0" presId="urn:microsoft.com/office/officeart/2005/8/layout/orgChart1"/>
    <dgm:cxn modelId="{F743C86E-94EB-4030-89A6-7811C8869C38}" type="presParOf" srcId="{629E3454-DBF6-4BFF-B53C-2F1598481F8F}" destId="{39102A03-199C-432E-9966-62F2ADFE64B0}" srcOrd="1" destOrd="0" presId="urn:microsoft.com/office/officeart/2005/8/layout/orgChart1"/>
    <dgm:cxn modelId="{A44DF11B-5749-4384-B758-7651166C0DE5}" type="presParOf" srcId="{E151BB00-5EAF-4718-8793-150BA1812661}" destId="{E218682A-BF01-4057-98CB-CB6BE8F56CD9}" srcOrd="1" destOrd="0" presId="urn:microsoft.com/office/officeart/2005/8/layout/orgChart1"/>
    <dgm:cxn modelId="{17A25B54-1174-4F4D-9E6E-2B189CD2231A}" type="presParOf" srcId="{E151BB00-5EAF-4718-8793-150BA1812661}" destId="{17BFF2E0-7B4D-428C-948C-B89F7CC2815C}" srcOrd="2" destOrd="0" presId="urn:microsoft.com/office/officeart/2005/8/layout/orgChart1"/>
    <dgm:cxn modelId="{D3E5D137-A221-40C8-9EFD-88D3322B6C85}" type="presParOf" srcId="{DA8AE24C-F340-4ACB-ACC5-23058198AE44}" destId="{63C801E7-0C92-4389-B2A1-8273D43E6DC5}" srcOrd="2" destOrd="0" presId="urn:microsoft.com/office/officeart/2005/8/layout/orgChart1"/>
    <dgm:cxn modelId="{1F3738B0-7336-4F99-97AE-2B3A661D6806}" type="presParOf" srcId="{DA8AE24C-F340-4ACB-ACC5-23058198AE44}" destId="{8C829F1B-DA0E-41DC-8918-2F0ED49C4D1E}" srcOrd="3" destOrd="0" presId="urn:microsoft.com/office/officeart/2005/8/layout/orgChart1"/>
    <dgm:cxn modelId="{046C5189-0AA6-46FF-B94C-5BBC1F109FDD}" type="presParOf" srcId="{8C829F1B-DA0E-41DC-8918-2F0ED49C4D1E}" destId="{6C418607-8E61-40A7-9F50-F7A31EFAC248}" srcOrd="0" destOrd="0" presId="urn:microsoft.com/office/officeart/2005/8/layout/orgChart1"/>
    <dgm:cxn modelId="{A8BC9373-92CF-406D-9A28-F2E4DF0C6825}" type="presParOf" srcId="{6C418607-8E61-40A7-9F50-F7A31EFAC248}" destId="{0A2976E0-375D-498B-97A6-C331689AE8B7}" srcOrd="0" destOrd="0" presId="urn:microsoft.com/office/officeart/2005/8/layout/orgChart1"/>
    <dgm:cxn modelId="{0BC8612D-8789-48AB-9898-05AB6920A71D}" type="presParOf" srcId="{6C418607-8E61-40A7-9F50-F7A31EFAC248}" destId="{CD1D0738-DDB8-4D85-9415-47AFF0B74514}" srcOrd="1" destOrd="0" presId="urn:microsoft.com/office/officeart/2005/8/layout/orgChart1"/>
    <dgm:cxn modelId="{43EA9BB4-64DB-483A-821D-5BBC4CF02526}" type="presParOf" srcId="{8C829F1B-DA0E-41DC-8918-2F0ED49C4D1E}" destId="{4161C3BF-D841-4333-AFEF-12C78086C801}" srcOrd="1" destOrd="0" presId="urn:microsoft.com/office/officeart/2005/8/layout/orgChart1"/>
    <dgm:cxn modelId="{0DD51D66-B11B-40AE-941C-7193F3055633}" type="presParOf" srcId="{8C829F1B-DA0E-41DC-8918-2F0ED49C4D1E}" destId="{1A3115C2-6678-4318-B2A4-D744665330C9}" srcOrd="2" destOrd="0" presId="urn:microsoft.com/office/officeart/2005/8/layout/orgChart1"/>
    <dgm:cxn modelId="{D2E9FBD5-E14E-4C5C-986F-D5ABEB7A98A0}" type="presParOf" srcId="{A60E2FC4-5301-490F-85E6-8DA4605E1FF0}" destId="{528E8DC1-D791-431C-8F43-77F58F029E7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D37BC74-1AD3-4FE7-9404-056B958FFD0E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_tradnl"/>
        </a:p>
      </dgm:t>
    </dgm:pt>
    <dgm:pt modelId="{C097B28A-6A7A-42B9-92C5-FEE63402379D}">
      <dgm:prSet phldrT="[Texto]" custT="1"/>
      <dgm:spPr/>
      <dgm:t>
        <a:bodyPr/>
        <a:lstStyle/>
        <a:p>
          <a:r>
            <a:rPr lang="es-ES_tradnl" sz="2000" b="1" dirty="0"/>
            <a:t>CULTIVATED SPACE</a:t>
          </a:r>
        </a:p>
        <a:p>
          <a:r>
            <a:rPr lang="es-ES_tradnl" sz="3600" b="1" dirty="0"/>
            <a:t>SIZE</a:t>
          </a:r>
        </a:p>
      </dgm:t>
    </dgm:pt>
    <dgm:pt modelId="{051DB82D-FCBA-4ABC-B473-EBBBA8059926}" type="parTrans" cxnId="{35AB976A-61C4-401B-BA9D-7FDE41689842}">
      <dgm:prSet/>
      <dgm:spPr/>
      <dgm:t>
        <a:bodyPr/>
        <a:lstStyle/>
        <a:p>
          <a:endParaRPr lang="es-ES_tradnl"/>
        </a:p>
      </dgm:t>
    </dgm:pt>
    <dgm:pt modelId="{F9B7F979-4D16-4300-8180-D7AA794E4722}" type="sibTrans" cxnId="{35AB976A-61C4-401B-BA9D-7FDE41689842}">
      <dgm:prSet/>
      <dgm:spPr/>
      <dgm:t>
        <a:bodyPr/>
        <a:lstStyle/>
        <a:p>
          <a:endParaRPr lang="es-ES_tradnl"/>
        </a:p>
      </dgm:t>
    </dgm:pt>
    <dgm:pt modelId="{BEF34503-FF6B-44EF-A349-91CF350B9860}">
      <dgm:prSet phldrT="[Texto]" custT="1"/>
      <dgm:spPr/>
      <dgm:t>
        <a:bodyPr/>
        <a:lstStyle/>
        <a:p>
          <a:r>
            <a:rPr lang="es-ES_tradnl" sz="2800" b="1" dirty="0"/>
            <a:t>Small</a:t>
          </a:r>
        </a:p>
      </dgm:t>
    </dgm:pt>
    <dgm:pt modelId="{E1B4CE9C-7ABC-4372-9355-47130094A220}" type="parTrans" cxnId="{5FEC9FEA-FEC6-4595-8C9B-36367C0D46F6}">
      <dgm:prSet/>
      <dgm:spPr/>
      <dgm:t>
        <a:bodyPr/>
        <a:lstStyle/>
        <a:p>
          <a:endParaRPr lang="es-ES_tradnl"/>
        </a:p>
      </dgm:t>
    </dgm:pt>
    <dgm:pt modelId="{54456F68-4146-4E32-A4EF-3021522059AC}" type="sibTrans" cxnId="{5FEC9FEA-FEC6-4595-8C9B-36367C0D46F6}">
      <dgm:prSet/>
      <dgm:spPr/>
      <dgm:t>
        <a:bodyPr/>
        <a:lstStyle/>
        <a:p>
          <a:endParaRPr lang="es-ES_tradnl"/>
        </a:p>
      </dgm:t>
    </dgm:pt>
    <dgm:pt modelId="{FB141B27-8422-497E-AA4B-0D52B56DACC3}">
      <dgm:prSet phldrT="[Texto]" custT="1"/>
      <dgm:spPr/>
      <dgm:t>
        <a:bodyPr/>
        <a:lstStyle/>
        <a:p>
          <a:r>
            <a:rPr lang="es-ES_tradnl" sz="2800" b="1" dirty="0"/>
            <a:t>Medium</a:t>
          </a:r>
        </a:p>
      </dgm:t>
    </dgm:pt>
    <dgm:pt modelId="{A4F831A0-66D9-4411-9254-F4DA7973A617}" type="parTrans" cxnId="{68ADD11F-54C8-4609-8044-4B0AB640C0EF}">
      <dgm:prSet/>
      <dgm:spPr/>
      <dgm:t>
        <a:bodyPr/>
        <a:lstStyle/>
        <a:p>
          <a:endParaRPr lang="es-ES_tradnl"/>
        </a:p>
      </dgm:t>
    </dgm:pt>
    <dgm:pt modelId="{49C29DE9-783A-40E3-A88D-14E145412A01}" type="sibTrans" cxnId="{68ADD11F-54C8-4609-8044-4B0AB640C0EF}">
      <dgm:prSet/>
      <dgm:spPr/>
      <dgm:t>
        <a:bodyPr/>
        <a:lstStyle/>
        <a:p>
          <a:endParaRPr lang="es-ES_tradnl"/>
        </a:p>
      </dgm:t>
    </dgm:pt>
    <dgm:pt modelId="{95BAC2EC-1B88-4CED-984D-930A6A384307}">
      <dgm:prSet phldrT="[Texto]" custT="1"/>
      <dgm:spPr/>
      <dgm:t>
        <a:bodyPr/>
        <a:lstStyle/>
        <a:p>
          <a:r>
            <a:rPr lang="es-ES_tradnl" sz="2800" b="1" dirty="0" err="1"/>
            <a:t>Large</a:t>
          </a:r>
          <a:endParaRPr lang="es-ES_tradnl" sz="2800" b="1" dirty="0"/>
        </a:p>
      </dgm:t>
    </dgm:pt>
    <dgm:pt modelId="{F18315FD-7D5F-4F69-91D5-B34950314CF9}" type="parTrans" cxnId="{F0097308-3BF4-4B79-9333-AF4F5B9AB99B}">
      <dgm:prSet/>
      <dgm:spPr/>
      <dgm:t>
        <a:bodyPr/>
        <a:lstStyle/>
        <a:p>
          <a:endParaRPr lang="es-ES_tradnl"/>
        </a:p>
      </dgm:t>
    </dgm:pt>
    <dgm:pt modelId="{CC40B52C-1CEA-4951-BCED-24856BBB70C8}" type="sibTrans" cxnId="{F0097308-3BF4-4B79-9333-AF4F5B9AB99B}">
      <dgm:prSet/>
      <dgm:spPr/>
      <dgm:t>
        <a:bodyPr/>
        <a:lstStyle/>
        <a:p>
          <a:endParaRPr lang="es-ES_tradnl"/>
        </a:p>
      </dgm:t>
    </dgm:pt>
    <dgm:pt modelId="{A6F3C7C5-7FB9-4E99-A7DF-0B686EE3840D}">
      <dgm:prSet custT="1"/>
      <dgm:spPr/>
      <dgm:t>
        <a:bodyPr/>
        <a:lstStyle/>
        <a:p>
          <a:r>
            <a:rPr lang="es-ES_tradnl" sz="1800" b="1" dirty="0" err="1"/>
            <a:t>Less</a:t>
          </a:r>
          <a:r>
            <a:rPr lang="es-ES_tradnl" sz="1800" b="1" dirty="0"/>
            <a:t> </a:t>
          </a:r>
          <a:r>
            <a:rPr lang="es-ES_tradnl" sz="1800" b="1" dirty="0" err="1"/>
            <a:t>than</a:t>
          </a:r>
          <a:r>
            <a:rPr lang="es-ES_tradnl" sz="1800" b="1" dirty="0"/>
            <a:t> 1 ha</a:t>
          </a:r>
        </a:p>
      </dgm:t>
    </dgm:pt>
    <dgm:pt modelId="{FC409AC1-CDF1-4DF8-9567-3F08CD8B5A5F}" type="parTrans" cxnId="{EF9B267C-2BDF-4814-ADB1-D6E6BB700398}">
      <dgm:prSet/>
      <dgm:spPr/>
      <dgm:t>
        <a:bodyPr/>
        <a:lstStyle/>
        <a:p>
          <a:endParaRPr lang="es-ES_tradnl"/>
        </a:p>
      </dgm:t>
    </dgm:pt>
    <dgm:pt modelId="{4FE79235-7C01-4B90-AB43-83580C115C02}" type="sibTrans" cxnId="{EF9B267C-2BDF-4814-ADB1-D6E6BB700398}">
      <dgm:prSet/>
      <dgm:spPr/>
      <dgm:t>
        <a:bodyPr/>
        <a:lstStyle/>
        <a:p>
          <a:endParaRPr lang="es-ES_tradnl"/>
        </a:p>
      </dgm:t>
    </dgm:pt>
    <dgm:pt modelId="{36C4483F-B137-4E00-8C0E-0F5D842915A9}">
      <dgm:prSet custT="1"/>
      <dgm:spPr/>
      <dgm:t>
        <a:bodyPr/>
        <a:lstStyle/>
        <a:p>
          <a:r>
            <a:rPr lang="es-ES_tradnl" sz="1800" b="1" dirty="0"/>
            <a:t>1ha – 10ha</a:t>
          </a:r>
        </a:p>
      </dgm:t>
    </dgm:pt>
    <dgm:pt modelId="{8B271F4F-23C4-48B0-A650-B9A05577847A}" type="parTrans" cxnId="{DE83F322-E2B2-4EA6-A5C2-4374F745B5D8}">
      <dgm:prSet/>
      <dgm:spPr/>
      <dgm:t>
        <a:bodyPr/>
        <a:lstStyle/>
        <a:p>
          <a:endParaRPr lang="es-ES_tradnl"/>
        </a:p>
      </dgm:t>
    </dgm:pt>
    <dgm:pt modelId="{A3AA0320-6558-4B6F-A923-5AC2A4E740CD}" type="sibTrans" cxnId="{DE83F322-E2B2-4EA6-A5C2-4374F745B5D8}">
      <dgm:prSet/>
      <dgm:spPr/>
      <dgm:t>
        <a:bodyPr/>
        <a:lstStyle/>
        <a:p>
          <a:endParaRPr lang="es-ES_tradnl"/>
        </a:p>
      </dgm:t>
    </dgm:pt>
    <dgm:pt modelId="{C38A8F8E-CA51-48C6-AAA7-023291BEC684}">
      <dgm:prSet custT="1"/>
      <dgm:spPr/>
      <dgm:t>
        <a:bodyPr/>
        <a:lstStyle/>
        <a:p>
          <a:r>
            <a:rPr lang="es-ES_tradnl" sz="1800" b="1" dirty="0"/>
            <a:t>More </a:t>
          </a:r>
          <a:r>
            <a:rPr lang="es-ES_tradnl" sz="1800" b="1" dirty="0" err="1"/>
            <a:t>than</a:t>
          </a:r>
          <a:r>
            <a:rPr lang="es-ES_tradnl" sz="1800" b="1" dirty="0"/>
            <a:t> 10 ha</a:t>
          </a:r>
        </a:p>
      </dgm:t>
    </dgm:pt>
    <dgm:pt modelId="{3B33DDCF-4072-430C-981F-6FD4ECE00928}" type="parTrans" cxnId="{1941BCCA-98B0-4758-95BC-58D69A9A9929}">
      <dgm:prSet/>
      <dgm:spPr/>
      <dgm:t>
        <a:bodyPr/>
        <a:lstStyle/>
        <a:p>
          <a:endParaRPr lang="es-ES_tradnl"/>
        </a:p>
      </dgm:t>
    </dgm:pt>
    <dgm:pt modelId="{4C4F400E-7237-427D-9646-298ED8DDD08D}" type="sibTrans" cxnId="{1941BCCA-98B0-4758-95BC-58D69A9A9929}">
      <dgm:prSet/>
      <dgm:spPr/>
      <dgm:t>
        <a:bodyPr/>
        <a:lstStyle/>
        <a:p>
          <a:endParaRPr lang="es-ES_tradnl"/>
        </a:p>
      </dgm:t>
    </dgm:pt>
    <dgm:pt modelId="{E08E1172-24CE-464B-9B11-EF7FF72A20F3}" type="pres">
      <dgm:prSet presAssocID="{4D37BC74-1AD3-4FE7-9404-056B958FFD0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EA02387-BCA3-49BD-B15E-BCA1F8FC1C37}" type="pres">
      <dgm:prSet presAssocID="{C097B28A-6A7A-42B9-92C5-FEE63402379D}" presName="hierRoot1" presStyleCnt="0">
        <dgm:presLayoutVars>
          <dgm:hierBranch val="init"/>
        </dgm:presLayoutVars>
      </dgm:prSet>
      <dgm:spPr/>
    </dgm:pt>
    <dgm:pt modelId="{C2791D41-B930-4364-8632-BEBB880FEA63}" type="pres">
      <dgm:prSet presAssocID="{C097B28A-6A7A-42B9-92C5-FEE63402379D}" presName="rootComposite1" presStyleCnt="0"/>
      <dgm:spPr/>
    </dgm:pt>
    <dgm:pt modelId="{FA353799-9B93-46B7-9758-826C5F524570}" type="pres">
      <dgm:prSet presAssocID="{C097B28A-6A7A-42B9-92C5-FEE63402379D}" presName="rootText1" presStyleLbl="node0" presStyleIdx="0" presStyleCnt="1" custScaleX="195899">
        <dgm:presLayoutVars>
          <dgm:chPref val="3"/>
        </dgm:presLayoutVars>
      </dgm:prSet>
      <dgm:spPr/>
    </dgm:pt>
    <dgm:pt modelId="{557B1E88-E36A-424E-9698-DB6E9EF1F876}" type="pres">
      <dgm:prSet presAssocID="{C097B28A-6A7A-42B9-92C5-FEE63402379D}" presName="rootConnector1" presStyleLbl="node1" presStyleIdx="0" presStyleCnt="0"/>
      <dgm:spPr/>
    </dgm:pt>
    <dgm:pt modelId="{797FAE49-1153-4330-92AF-0AC284F1AC75}" type="pres">
      <dgm:prSet presAssocID="{C097B28A-6A7A-42B9-92C5-FEE63402379D}" presName="hierChild2" presStyleCnt="0"/>
      <dgm:spPr/>
    </dgm:pt>
    <dgm:pt modelId="{E92DFE01-8D88-4574-AF98-E305AF8854C4}" type="pres">
      <dgm:prSet presAssocID="{E1B4CE9C-7ABC-4372-9355-47130094A220}" presName="Name37" presStyleLbl="parChTrans1D2" presStyleIdx="0" presStyleCnt="3"/>
      <dgm:spPr/>
    </dgm:pt>
    <dgm:pt modelId="{358A4F76-DA0E-4AE0-A65F-A3EE3BB4BE1A}" type="pres">
      <dgm:prSet presAssocID="{BEF34503-FF6B-44EF-A349-91CF350B9860}" presName="hierRoot2" presStyleCnt="0">
        <dgm:presLayoutVars>
          <dgm:hierBranch val="init"/>
        </dgm:presLayoutVars>
      </dgm:prSet>
      <dgm:spPr/>
    </dgm:pt>
    <dgm:pt modelId="{C806E6CD-C353-40FA-B429-6ACCBB327F6F}" type="pres">
      <dgm:prSet presAssocID="{BEF34503-FF6B-44EF-A349-91CF350B9860}" presName="rootComposite" presStyleCnt="0"/>
      <dgm:spPr/>
    </dgm:pt>
    <dgm:pt modelId="{12EFCE8B-5511-4945-9825-4BC0BC96D65C}" type="pres">
      <dgm:prSet presAssocID="{BEF34503-FF6B-44EF-A349-91CF350B9860}" presName="rootText" presStyleLbl="node2" presStyleIdx="0" presStyleCnt="3">
        <dgm:presLayoutVars>
          <dgm:chPref val="3"/>
        </dgm:presLayoutVars>
      </dgm:prSet>
      <dgm:spPr/>
    </dgm:pt>
    <dgm:pt modelId="{47683FA7-3E72-48B3-B0EB-831E8BD046B0}" type="pres">
      <dgm:prSet presAssocID="{BEF34503-FF6B-44EF-A349-91CF350B9860}" presName="rootConnector" presStyleLbl="node2" presStyleIdx="0" presStyleCnt="3"/>
      <dgm:spPr/>
    </dgm:pt>
    <dgm:pt modelId="{66A0E0B3-89D1-4FDF-A5FB-A644448CFAC7}" type="pres">
      <dgm:prSet presAssocID="{BEF34503-FF6B-44EF-A349-91CF350B9860}" presName="hierChild4" presStyleCnt="0"/>
      <dgm:spPr/>
    </dgm:pt>
    <dgm:pt modelId="{43F419FF-5E0F-4B66-8DE1-88D3AE6F9000}" type="pres">
      <dgm:prSet presAssocID="{FC409AC1-CDF1-4DF8-9567-3F08CD8B5A5F}" presName="Name37" presStyleLbl="parChTrans1D3" presStyleIdx="0" presStyleCnt="3"/>
      <dgm:spPr/>
    </dgm:pt>
    <dgm:pt modelId="{084C73F5-2AB7-4CF0-94FA-F355B8029C70}" type="pres">
      <dgm:prSet presAssocID="{A6F3C7C5-7FB9-4E99-A7DF-0B686EE3840D}" presName="hierRoot2" presStyleCnt="0">
        <dgm:presLayoutVars>
          <dgm:hierBranch val="init"/>
        </dgm:presLayoutVars>
      </dgm:prSet>
      <dgm:spPr/>
    </dgm:pt>
    <dgm:pt modelId="{159463E7-81AB-44EB-89CD-8C98CB05B5A6}" type="pres">
      <dgm:prSet presAssocID="{A6F3C7C5-7FB9-4E99-A7DF-0B686EE3840D}" presName="rootComposite" presStyleCnt="0"/>
      <dgm:spPr/>
    </dgm:pt>
    <dgm:pt modelId="{418DFE99-42B5-4D7D-8D18-A6AE2EE35E55}" type="pres">
      <dgm:prSet presAssocID="{A6F3C7C5-7FB9-4E99-A7DF-0B686EE3840D}" presName="rootText" presStyleLbl="node3" presStyleIdx="0" presStyleCnt="3">
        <dgm:presLayoutVars>
          <dgm:chPref val="3"/>
        </dgm:presLayoutVars>
      </dgm:prSet>
      <dgm:spPr/>
    </dgm:pt>
    <dgm:pt modelId="{1E7E9C94-D183-45A5-A24E-EFC247853D02}" type="pres">
      <dgm:prSet presAssocID="{A6F3C7C5-7FB9-4E99-A7DF-0B686EE3840D}" presName="rootConnector" presStyleLbl="node3" presStyleIdx="0" presStyleCnt="3"/>
      <dgm:spPr/>
    </dgm:pt>
    <dgm:pt modelId="{192BA434-D72F-435B-86A9-47E565BDABDE}" type="pres">
      <dgm:prSet presAssocID="{A6F3C7C5-7FB9-4E99-A7DF-0B686EE3840D}" presName="hierChild4" presStyleCnt="0"/>
      <dgm:spPr/>
    </dgm:pt>
    <dgm:pt modelId="{4FC09F22-C59E-4526-B9E7-7FBF169B9E7B}" type="pres">
      <dgm:prSet presAssocID="{A6F3C7C5-7FB9-4E99-A7DF-0B686EE3840D}" presName="hierChild5" presStyleCnt="0"/>
      <dgm:spPr/>
    </dgm:pt>
    <dgm:pt modelId="{27375677-B537-4AF4-BE70-31F27EECEDD3}" type="pres">
      <dgm:prSet presAssocID="{BEF34503-FF6B-44EF-A349-91CF350B9860}" presName="hierChild5" presStyleCnt="0"/>
      <dgm:spPr/>
    </dgm:pt>
    <dgm:pt modelId="{6DCEAD37-E855-488C-8C73-319CC858DF9D}" type="pres">
      <dgm:prSet presAssocID="{A4F831A0-66D9-4411-9254-F4DA7973A617}" presName="Name37" presStyleLbl="parChTrans1D2" presStyleIdx="1" presStyleCnt="3"/>
      <dgm:spPr/>
    </dgm:pt>
    <dgm:pt modelId="{A3F2178F-F50B-468D-AC2E-39857264387A}" type="pres">
      <dgm:prSet presAssocID="{FB141B27-8422-497E-AA4B-0D52B56DACC3}" presName="hierRoot2" presStyleCnt="0">
        <dgm:presLayoutVars>
          <dgm:hierBranch val="init"/>
        </dgm:presLayoutVars>
      </dgm:prSet>
      <dgm:spPr/>
    </dgm:pt>
    <dgm:pt modelId="{E6170F05-599C-4413-8EEB-DADAFDE17575}" type="pres">
      <dgm:prSet presAssocID="{FB141B27-8422-497E-AA4B-0D52B56DACC3}" presName="rootComposite" presStyleCnt="0"/>
      <dgm:spPr/>
    </dgm:pt>
    <dgm:pt modelId="{BD6CFA0A-1C58-4F56-B832-6B449D62E83F}" type="pres">
      <dgm:prSet presAssocID="{FB141B27-8422-497E-AA4B-0D52B56DACC3}" presName="rootText" presStyleLbl="node2" presStyleIdx="1" presStyleCnt="3">
        <dgm:presLayoutVars>
          <dgm:chPref val="3"/>
        </dgm:presLayoutVars>
      </dgm:prSet>
      <dgm:spPr/>
    </dgm:pt>
    <dgm:pt modelId="{521A5D13-A113-4348-AE1C-6BF040237B93}" type="pres">
      <dgm:prSet presAssocID="{FB141B27-8422-497E-AA4B-0D52B56DACC3}" presName="rootConnector" presStyleLbl="node2" presStyleIdx="1" presStyleCnt="3"/>
      <dgm:spPr/>
    </dgm:pt>
    <dgm:pt modelId="{18DD21EB-9FC2-420F-B538-3170380302E2}" type="pres">
      <dgm:prSet presAssocID="{FB141B27-8422-497E-AA4B-0D52B56DACC3}" presName="hierChild4" presStyleCnt="0"/>
      <dgm:spPr/>
    </dgm:pt>
    <dgm:pt modelId="{A4DDC201-041E-429A-BCFD-5778ACCBCDF2}" type="pres">
      <dgm:prSet presAssocID="{8B271F4F-23C4-48B0-A650-B9A05577847A}" presName="Name37" presStyleLbl="parChTrans1D3" presStyleIdx="1" presStyleCnt="3"/>
      <dgm:spPr/>
    </dgm:pt>
    <dgm:pt modelId="{861DB0A9-FE99-4EC3-BF38-C981F0397F72}" type="pres">
      <dgm:prSet presAssocID="{36C4483F-B137-4E00-8C0E-0F5D842915A9}" presName="hierRoot2" presStyleCnt="0">
        <dgm:presLayoutVars>
          <dgm:hierBranch val="init"/>
        </dgm:presLayoutVars>
      </dgm:prSet>
      <dgm:spPr/>
    </dgm:pt>
    <dgm:pt modelId="{FF5B0808-E6F0-43F4-891A-9ACAA6D3AFA4}" type="pres">
      <dgm:prSet presAssocID="{36C4483F-B137-4E00-8C0E-0F5D842915A9}" presName="rootComposite" presStyleCnt="0"/>
      <dgm:spPr/>
    </dgm:pt>
    <dgm:pt modelId="{A43F199D-3287-4C8E-90CC-3847EF2A1390}" type="pres">
      <dgm:prSet presAssocID="{36C4483F-B137-4E00-8C0E-0F5D842915A9}" presName="rootText" presStyleLbl="node3" presStyleIdx="1" presStyleCnt="3">
        <dgm:presLayoutVars>
          <dgm:chPref val="3"/>
        </dgm:presLayoutVars>
      </dgm:prSet>
      <dgm:spPr/>
    </dgm:pt>
    <dgm:pt modelId="{24CD235D-FD63-4227-96A8-70B6A27D89D5}" type="pres">
      <dgm:prSet presAssocID="{36C4483F-B137-4E00-8C0E-0F5D842915A9}" presName="rootConnector" presStyleLbl="node3" presStyleIdx="1" presStyleCnt="3"/>
      <dgm:spPr/>
    </dgm:pt>
    <dgm:pt modelId="{220A6868-BA3A-4F6C-AA83-6DF704F473FE}" type="pres">
      <dgm:prSet presAssocID="{36C4483F-B137-4E00-8C0E-0F5D842915A9}" presName="hierChild4" presStyleCnt="0"/>
      <dgm:spPr/>
    </dgm:pt>
    <dgm:pt modelId="{74264C06-9D68-4B3B-9F37-575FFEC2B94D}" type="pres">
      <dgm:prSet presAssocID="{36C4483F-B137-4E00-8C0E-0F5D842915A9}" presName="hierChild5" presStyleCnt="0"/>
      <dgm:spPr/>
    </dgm:pt>
    <dgm:pt modelId="{0A5C84EA-DFEE-41C4-BB79-729B37884BE1}" type="pres">
      <dgm:prSet presAssocID="{FB141B27-8422-497E-AA4B-0D52B56DACC3}" presName="hierChild5" presStyleCnt="0"/>
      <dgm:spPr/>
    </dgm:pt>
    <dgm:pt modelId="{67ABDE03-016C-4B63-B606-BC2E51D390FA}" type="pres">
      <dgm:prSet presAssocID="{F18315FD-7D5F-4F69-91D5-B34950314CF9}" presName="Name37" presStyleLbl="parChTrans1D2" presStyleIdx="2" presStyleCnt="3"/>
      <dgm:spPr/>
    </dgm:pt>
    <dgm:pt modelId="{6A89CADF-DA81-4118-87BF-45E6AD1869E3}" type="pres">
      <dgm:prSet presAssocID="{95BAC2EC-1B88-4CED-984D-930A6A384307}" presName="hierRoot2" presStyleCnt="0">
        <dgm:presLayoutVars>
          <dgm:hierBranch val="init"/>
        </dgm:presLayoutVars>
      </dgm:prSet>
      <dgm:spPr/>
    </dgm:pt>
    <dgm:pt modelId="{7C3EC868-5F6D-41FF-95BF-26E7341FC1CB}" type="pres">
      <dgm:prSet presAssocID="{95BAC2EC-1B88-4CED-984D-930A6A384307}" presName="rootComposite" presStyleCnt="0"/>
      <dgm:spPr/>
    </dgm:pt>
    <dgm:pt modelId="{AB8C967D-0D56-4731-B29C-DF644AC5D97A}" type="pres">
      <dgm:prSet presAssocID="{95BAC2EC-1B88-4CED-984D-930A6A384307}" presName="rootText" presStyleLbl="node2" presStyleIdx="2" presStyleCnt="3">
        <dgm:presLayoutVars>
          <dgm:chPref val="3"/>
        </dgm:presLayoutVars>
      </dgm:prSet>
      <dgm:spPr/>
    </dgm:pt>
    <dgm:pt modelId="{DFDF91D9-615F-49B1-97BE-7905DC79D00E}" type="pres">
      <dgm:prSet presAssocID="{95BAC2EC-1B88-4CED-984D-930A6A384307}" presName="rootConnector" presStyleLbl="node2" presStyleIdx="2" presStyleCnt="3"/>
      <dgm:spPr/>
    </dgm:pt>
    <dgm:pt modelId="{63DDA363-EDCE-452D-B938-C59C1773DCDD}" type="pres">
      <dgm:prSet presAssocID="{95BAC2EC-1B88-4CED-984D-930A6A384307}" presName="hierChild4" presStyleCnt="0"/>
      <dgm:spPr/>
    </dgm:pt>
    <dgm:pt modelId="{B3D36ED2-AE95-4F83-8795-1938F861A99B}" type="pres">
      <dgm:prSet presAssocID="{3B33DDCF-4072-430C-981F-6FD4ECE00928}" presName="Name37" presStyleLbl="parChTrans1D3" presStyleIdx="2" presStyleCnt="3"/>
      <dgm:spPr/>
    </dgm:pt>
    <dgm:pt modelId="{06960042-7B14-4F5E-983A-A9134976C1C3}" type="pres">
      <dgm:prSet presAssocID="{C38A8F8E-CA51-48C6-AAA7-023291BEC684}" presName="hierRoot2" presStyleCnt="0">
        <dgm:presLayoutVars>
          <dgm:hierBranch val="init"/>
        </dgm:presLayoutVars>
      </dgm:prSet>
      <dgm:spPr/>
    </dgm:pt>
    <dgm:pt modelId="{357DE6F6-A577-436A-B058-F87EB57EE862}" type="pres">
      <dgm:prSet presAssocID="{C38A8F8E-CA51-48C6-AAA7-023291BEC684}" presName="rootComposite" presStyleCnt="0"/>
      <dgm:spPr/>
    </dgm:pt>
    <dgm:pt modelId="{8B9D9896-25D2-475F-8850-EDF0669CBB85}" type="pres">
      <dgm:prSet presAssocID="{C38A8F8E-CA51-48C6-AAA7-023291BEC684}" presName="rootText" presStyleLbl="node3" presStyleIdx="2" presStyleCnt="3">
        <dgm:presLayoutVars>
          <dgm:chPref val="3"/>
        </dgm:presLayoutVars>
      </dgm:prSet>
      <dgm:spPr/>
    </dgm:pt>
    <dgm:pt modelId="{50D193C6-3F1E-45D7-A670-3B692222AB13}" type="pres">
      <dgm:prSet presAssocID="{C38A8F8E-CA51-48C6-AAA7-023291BEC684}" presName="rootConnector" presStyleLbl="node3" presStyleIdx="2" presStyleCnt="3"/>
      <dgm:spPr/>
    </dgm:pt>
    <dgm:pt modelId="{7A6E80AD-251F-4C70-B29F-9E6CDD3055B2}" type="pres">
      <dgm:prSet presAssocID="{C38A8F8E-CA51-48C6-AAA7-023291BEC684}" presName="hierChild4" presStyleCnt="0"/>
      <dgm:spPr/>
    </dgm:pt>
    <dgm:pt modelId="{AC74B0C8-56D4-4FD8-821D-17C7EF6DF2E7}" type="pres">
      <dgm:prSet presAssocID="{C38A8F8E-CA51-48C6-AAA7-023291BEC684}" presName="hierChild5" presStyleCnt="0"/>
      <dgm:spPr/>
    </dgm:pt>
    <dgm:pt modelId="{B67131C3-4553-402B-93EB-F477003D4271}" type="pres">
      <dgm:prSet presAssocID="{95BAC2EC-1B88-4CED-984D-930A6A384307}" presName="hierChild5" presStyleCnt="0"/>
      <dgm:spPr/>
    </dgm:pt>
    <dgm:pt modelId="{1459187C-BD1B-4B6E-AF13-CEA023F91B6C}" type="pres">
      <dgm:prSet presAssocID="{C097B28A-6A7A-42B9-92C5-FEE63402379D}" presName="hierChild3" presStyleCnt="0"/>
      <dgm:spPr/>
    </dgm:pt>
  </dgm:ptLst>
  <dgm:cxnLst>
    <dgm:cxn modelId="{8A3C4E3E-8456-445E-857E-8F6249BC1A73}" type="presOf" srcId="{FB141B27-8422-497E-AA4B-0D52B56DACC3}" destId="{BD6CFA0A-1C58-4F56-B832-6B449D62E83F}" srcOrd="0" destOrd="0" presId="urn:microsoft.com/office/officeart/2005/8/layout/orgChart1"/>
    <dgm:cxn modelId="{5208D0CB-F67D-4CD2-A007-B0997F89AD5A}" type="presOf" srcId="{A6F3C7C5-7FB9-4E99-A7DF-0B686EE3840D}" destId="{418DFE99-42B5-4D7D-8D18-A6AE2EE35E55}" srcOrd="0" destOrd="0" presId="urn:microsoft.com/office/officeart/2005/8/layout/orgChart1"/>
    <dgm:cxn modelId="{35AB976A-61C4-401B-BA9D-7FDE41689842}" srcId="{4D37BC74-1AD3-4FE7-9404-056B958FFD0E}" destId="{C097B28A-6A7A-42B9-92C5-FEE63402379D}" srcOrd="0" destOrd="0" parTransId="{051DB82D-FCBA-4ABC-B473-EBBBA8059926}" sibTransId="{F9B7F979-4D16-4300-8180-D7AA794E4722}"/>
    <dgm:cxn modelId="{68ADD11F-54C8-4609-8044-4B0AB640C0EF}" srcId="{C097B28A-6A7A-42B9-92C5-FEE63402379D}" destId="{FB141B27-8422-497E-AA4B-0D52B56DACC3}" srcOrd="1" destOrd="0" parTransId="{A4F831A0-66D9-4411-9254-F4DA7973A617}" sibTransId="{49C29DE9-783A-40E3-A88D-14E145412A01}"/>
    <dgm:cxn modelId="{27BA66B8-81D1-41D5-937F-717F961F3360}" type="presOf" srcId="{C38A8F8E-CA51-48C6-AAA7-023291BEC684}" destId="{50D193C6-3F1E-45D7-A670-3B692222AB13}" srcOrd="1" destOrd="0" presId="urn:microsoft.com/office/officeart/2005/8/layout/orgChart1"/>
    <dgm:cxn modelId="{14A1B835-730F-4E56-83CB-6CA68B110867}" type="presOf" srcId="{36C4483F-B137-4E00-8C0E-0F5D842915A9}" destId="{24CD235D-FD63-4227-96A8-70B6A27D89D5}" srcOrd="1" destOrd="0" presId="urn:microsoft.com/office/officeart/2005/8/layout/orgChart1"/>
    <dgm:cxn modelId="{6CCC50F2-68F2-4FBA-9DCC-8A41EE9F379D}" type="presOf" srcId="{F18315FD-7D5F-4F69-91D5-B34950314CF9}" destId="{67ABDE03-016C-4B63-B606-BC2E51D390FA}" srcOrd="0" destOrd="0" presId="urn:microsoft.com/office/officeart/2005/8/layout/orgChart1"/>
    <dgm:cxn modelId="{CECEB450-B369-4826-BDAD-E207B7B7935F}" type="presOf" srcId="{A6F3C7C5-7FB9-4E99-A7DF-0B686EE3840D}" destId="{1E7E9C94-D183-45A5-A24E-EFC247853D02}" srcOrd="1" destOrd="0" presId="urn:microsoft.com/office/officeart/2005/8/layout/orgChart1"/>
    <dgm:cxn modelId="{FE2B2DEF-74D4-40D5-ACD7-8744679993F3}" type="presOf" srcId="{8B271F4F-23C4-48B0-A650-B9A05577847A}" destId="{A4DDC201-041E-429A-BCFD-5778ACCBCDF2}" srcOrd="0" destOrd="0" presId="urn:microsoft.com/office/officeart/2005/8/layout/orgChart1"/>
    <dgm:cxn modelId="{F0097308-3BF4-4B79-9333-AF4F5B9AB99B}" srcId="{C097B28A-6A7A-42B9-92C5-FEE63402379D}" destId="{95BAC2EC-1B88-4CED-984D-930A6A384307}" srcOrd="2" destOrd="0" parTransId="{F18315FD-7D5F-4F69-91D5-B34950314CF9}" sibTransId="{CC40B52C-1CEA-4951-BCED-24856BBB70C8}"/>
    <dgm:cxn modelId="{5FEC9FEA-FEC6-4595-8C9B-36367C0D46F6}" srcId="{C097B28A-6A7A-42B9-92C5-FEE63402379D}" destId="{BEF34503-FF6B-44EF-A349-91CF350B9860}" srcOrd="0" destOrd="0" parTransId="{E1B4CE9C-7ABC-4372-9355-47130094A220}" sibTransId="{54456F68-4146-4E32-A4EF-3021522059AC}"/>
    <dgm:cxn modelId="{C77EA466-1B3E-477F-ABE0-A9A1C54C26B5}" type="presOf" srcId="{BEF34503-FF6B-44EF-A349-91CF350B9860}" destId="{47683FA7-3E72-48B3-B0EB-831E8BD046B0}" srcOrd="1" destOrd="0" presId="urn:microsoft.com/office/officeart/2005/8/layout/orgChart1"/>
    <dgm:cxn modelId="{BF340C5D-DE8E-4591-BC50-3268976FFD86}" type="presOf" srcId="{E1B4CE9C-7ABC-4372-9355-47130094A220}" destId="{E92DFE01-8D88-4574-AF98-E305AF8854C4}" srcOrd="0" destOrd="0" presId="urn:microsoft.com/office/officeart/2005/8/layout/orgChart1"/>
    <dgm:cxn modelId="{D9053F07-A39D-4FBD-9FEE-AD1BBC1F728E}" type="presOf" srcId="{C097B28A-6A7A-42B9-92C5-FEE63402379D}" destId="{FA353799-9B93-46B7-9758-826C5F524570}" srcOrd="0" destOrd="0" presId="urn:microsoft.com/office/officeart/2005/8/layout/orgChart1"/>
    <dgm:cxn modelId="{59F15DF8-77F6-4C8C-847E-49B32A0E429E}" type="presOf" srcId="{A4F831A0-66D9-4411-9254-F4DA7973A617}" destId="{6DCEAD37-E855-488C-8C73-319CC858DF9D}" srcOrd="0" destOrd="0" presId="urn:microsoft.com/office/officeart/2005/8/layout/orgChart1"/>
    <dgm:cxn modelId="{1941BCCA-98B0-4758-95BC-58D69A9A9929}" srcId="{95BAC2EC-1B88-4CED-984D-930A6A384307}" destId="{C38A8F8E-CA51-48C6-AAA7-023291BEC684}" srcOrd="0" destOrd="0" parTransId="{3B33DDCF-4072-430C-981F-6FD4ECE00928}" sibTransId="{4C4F400E-7237-427D-9646-298ED8DDD08D}"/>
    <dgm:cxn modelId="{6A5A0019-A97B-4336-ABA0-10EE569B166B}" type="presOf" srcId="{95BAC2EC-1B88-4CED-984D-930A6A384307}" destId="{DFDF91D9-615F-49B1-97BE-7905DC79D00E}" srcOrd="1" destOrd="0" presId="urn:microsoft.com/office/officeart/2005/8/layout/orgChart1"/>
    <dgm:cxn modelId="{DE83F322-E2B2-4EA6-A5C2-4374F745B5D8}" srcId="{FB141B27-8422-497E-AA4B-0D52B56DACC3}" destId="{36C4483F-B137-4E00-8C0E-0F5D842915A9}" srcOrd="0" destOrd="0" parTransId="{8B271F4F-23C4-48B0-A650-B9A05577847A}" sibTransId="{A3AA0320-6558-4B6F-A923-5AC2A4E740CD}"/>
    <dgm:cxn modelId="{EF9B267C-2BDF-4814-ADB1-D6E6BB700398}" srcId="{BEF34503-FF6B-44EF-A349-91CF350B9860}" destId="{A6F3C7C5-7FB9-4E99-A7DF-0B686EE3840D}" srcOrd="0" destOrd="0" parTransId="{FC409AC1-CDF1-4DF8-9567-3F08CD8B5A5F}" sibTransId="{4FE79235-7C01-4B90-AB43-83580C115C02}"/>
    <dgm:cxn modelId="{5CB8E5A6-A291-474F-8A6B-625250F692E4}" type="presOf" srcId="{C38A8F8E-CA51-48C6-AAA7-023291BEC684}" destId="{8B9D9896-25D2-475F-8850-EDF0669CBB85}" srcOrd="0" destOrd="0" presId="urn:microsoft.com/office/officeart/2005/8/layout/orgChart1"/>
    <dgm:cxn modelId="{A91E6F06-9994-4F09-B0C4-8E7604C49557}" type="presOf" srcId="{FC409AC1-CDF1-4DF8-9567-3F08CD8B5A5F}" destId="{43F419FF-5E0F-4B66-8DE1-88D3AE6F9000}" srcOrd="0" destOrd="0" presId="urn:microsoft.com/office/officeart/2005/8/layout/orgChart1"/>
    <dgm:cxn modelId="{5533876C-D09A-4021-9C6E-F1A2A7755973}" type="presOf" srcId="{FB141B27-8422-497E-AA4B-0D52B56DACC3}" destId="{521A5D13-A113-4348-AE1C-6BF040237B93}" srcOrd="1" destOrd="0" presId="urn:microsoft.com/office/officeart/2005/8/layout/orgChart1"/>
    <dgm:cxn modelId="{678DF8AB-2680-4474-8680-7293A2DCD5BF}" type="presOf" srcId="{95BAC2EC-1B88-4CED-984D-930A6A384307}" destId="{AB8C967D-0D56-4731-B29C-DF644AC5D97A}" srcOrd="0" destOrd="0" presId="urn:microsoft.com/office/officeart/2005/8/layout/orgChart1"/>
    <dgm:cxn modelId="{65B1B22F-E13F-4158-8F5E-2C967C1ED39C}" type="presOf" srcId="{C097B28A-6A7A-42B9-92C5-FEE63402379D}" destId="{557B1E88-E36A-424E-9698-DB6E9EF1F876}" srcOrd="1" destOrd="0" presId="urn:microsoft.com/office/officeart/2005/8/layout/orgChart1"/>
    <dgm:cxn modelId="{B1B80B91-5608-4697-8C7A-13DC84215016}" type="presOf" srcId="{36C4483F-B137-4E00-8C0E-0F5D842915A9}" destId="{A43F199D-3287-4C8E-90CC-3847EF2A1390}" srcOrd="0" destOrd="0" presId="urn:microsoft.com/office/officeart/2005/8/layout/orgChart1"/>
    <dgm:cxn modelId="{A50C6465-1A02-448F-BF28-60791CF69803}" type="presOf" srcId="{BEF34503-FF6B-44EF-A349-91CF350B9860}" destId="{12EFCE8B-5511-4945-9825-4BC0BC96D65C}" srcOrd="0" destOrd="0" presId="urn:microsoft.com/office/officeart/2005/8/layout/orgChart1"/>
    <dgm:cxn modelId="{953A41CD-FB2B-4B01-804C-91CC99C300BF}" type="presOf" srcId="{3B33DDCF-4072-430C-981F-6FD4ECE00928}" destId="{B3D36ED2-AE95-4F83-8795-1938F861A99B}" srcOrd="0" destOrd="0" presId="urn:microsoft.com/office/officeart/2005/8/layout/orgChart1"/>
    <dgm:cxn modelId="{59A3D1E2-6C7E-4ECE-8AC5-0AF3B2E90068}" type="presOf" srcId="{4D37BC74-1AD3-4FE7-9404-056B958FFD0E}" destId="{E08E1172-24CE-464B-9B11-EF7FF72A20F3}" srcOrd="0" destOrd="0" presId="urn:microsoft.com/office/officeart/2005/8/layout/orgChart1"/>
    <dgm:cxn modelId="{849BF349-B58A-4E4C-A7E4-1A5CEA0E500F}" type="presParOf" srcId="{E08E1172-24CE-464B-9B11-EF7FF72A20F3}" destId="{2EA02387-BCA3-49BD-B15E-BCA1F8FC1C37}" srcOrd="0" destOrd="0" presId="urn:microsoft.com/office/officeart/2005/8/layout/orgChart1"/>
    <dgm:cxn modelId="{B4D6D388-A5ED-4CC2-8F06-29EF151749B5}" type="presParOf" srcId="{2EA02387-BCA3-49BD-B15E-BCA1F8FC1C37}" destId="{C2791D41-B930-4364-8632-BEBB880FEA63}" srcOrd="0" destOrd="0" presId="urn:microsoft.com/office/officeart/2005/8/layout/orgChart1"/>
    <dgm:cxn modelId="{D42604F7-44A1-4CB6-AF12-12E61C934DCD}" type="presParOf" srcId="{C2791D41-B930-4364-8632-BEBB880FEA63}" destId="{FA353799-9B93-46B7-9758-826C5F524570}" srcOrd="0" destOrd="0" presId="urn:microsoft.com/office/officeart/2005/8/layout/orgChart1"/>
    <dgm:cxn modelId="{9B1947C8-B446-444E-AD34-1B429A0BA786}" type="presParOf" srcId="{C2791D41-B930-4364-8632-BEBB880FEA63}" destId="{557B1E88-E36A-424E-9698-DB6E9EF1F876}" srcOrd="1" destOrd="0" presId="urn:microsoft.com/office/officeart/2005/8/layout/orgChart1"/>
    <dgm:cxn modelId="{9F617924-5317-4165-BF5E-DF807096163B}" type="presParOf" srcId="{2EA02387-BCA3-49BD-B15E-BCA1F8FC1C37}" destId="{797FAE49-1153-4330-92AF-0AC284F1AC75}" srcOrd="1" destOrd="0" presId="urn:microsoft.com/office/officeart/2005/8/layout/orgChart1"/>
    <dgm:cxn modelId="{C44D4201-FB74-49CB-855B-3A8410CF3473}" type="presParOf" srcId="{797FAE49-1153-4330-92AF-0AC284F1AC75}" destId="{E92DFE01-8D88-4574-AF98-E305AF8854C4}" srcOrd="0" destOrd="0" presId="urn:microsoft.com/office/officeart/2005/8/layout/orgChart1"/>
    <dgm:cxn modelId="{82B9F7CC-6013-4C8C-940D-D14618C0917C}" type="presParOf" srcId="{797FAE49-1153-4330-92AF-0AC284F1AC75}" destId="{358A4F76-DA0E-4AE0-A65F-A3EE3BB4BE1A}" srcOrd="1" destOrd="0" presId="urn:microsoft.com/office/officeart/2005/8/layout/orgChart1"/>
    <dgm:cxn modelId="{E7A5DDEF-5B28-4731-9334-9864093DCB9D}" type="presParOf" srcId="{358A4F76-DA0E-4AE0-A65F-A3EE3BB4BE1A}" destId="{C806E6CD-C353-40FA-B429-6ACCBB327F6F}" srcOrd="0" destOrd="0" presId="urn:microsoft.com/office/officeart/2005/8/layout/orgChart1"/>
    <dgm:cxn modelId="{2169AD96-5FE9-4557-83F3-4EFFB688D9D2}" type="presParOf" srcId="{C806E6CD-C353-40FA-B429-6ACCBB327F6F}" destId="{12EFCE8B-5511-4945-9825-4BC0BC96D65C}" srcOrd="0" destOrd="0" presId="urn:microsoft.com/office/officeart/2005/8/layout/orgChart1"/>
    <dgm:cxn modelId="{37B074BF-8AA3-4C19-B025-B611923DF3FF}" type="presParOf" srcId="{C806E6CD-C353-40FA-B429-6ACCBB327F6F}" destId="{47683FA7-3E72-48B3-B0EB-831E8BD046B0}" srcOrd="1" destOrd="0" presId="urn:microsoft.com/office/officeart/2005/8/layout/orgChart1"/>
    <dgm:cxn modelId="{5AF3F147-03F4-493B-8FED-48F8538D86A7}" type="presParOf" srcId="{358A4F76-DA0E-4AE0-A65F-A3EE3BB4BE1A}" destId="{66A0E0B3-89D1-4FDF-A5FB-A644448CFAC7}" srcOrd="1" destOrd="0" presId="urn:microsoft.com/office/officeart/2005/8/layout/orgChart1"/>
    <dgm:cxn modelId="{45601A5E-FC96-4F2E-9F7E-1ACBC397FAD6}" type="presParOf" srcId="{66A0E0B3-89D1-4FDF-A5FB-A644448CFAC7}" destId="{43F419FF-5E0F-4B66-8DE1-88D3AE6F9000}" srcOrd="0" destOrd="0" presId="urn:microsoft.com/office/officeart/2005/8/layout/orgChart1"/>
    <dgm:cxn modelId="{97811A1B-DCED-42DB-A055-30A68B5AA2F1}" type="presParOf" srcId="{66A0E0B3-89D1-4FDF-A5FB-A644448CFAC7}" destId="{084C73F5-2AB7-4CF0-94FA-F355B8029C70}" srcOrd="1" destOrd="0" presId="urn:microsoft.com/office/officeart/2005/8/layout/orgChart1"/>
    <dgm:cxn modelId="{B781AB09-989B-42D3-9A21-5E0E8C3E09DC}" type="presParOf" srcId="{084C73F5-2AB7-4CF0-94FA-F355B8029C70}" destId="{159463E7-81AB-44EB-89CD-8C98CB05B5A6}" srcOrd="0" destOrd="0" presId="urn:microsoft.com/office/officeart/2005/8/layout/orgChart1"/>
    <dgm:cxn modelId="{A8C88E89-AA2F-4726-B762-749650B9C296}" type="presParOf" srcId="{159463E7-81AB-44EB-89CD-8C98CB05B5A6}" destId="{418DFE99-42B5-4D7D-8D18-A6AE2EE35E55}" srcOrd="0" destOrd="0" presId="urn:microsoft.com/office/officeart/2005/8/layout/orgChart1"/>
    <dgm:cxn modelId="{0D691BDC-4474-4553-81F7-2FFF324B036F}" type="presParOf" srcId="{159463E7-81AB-44EB-89CD-8C98CB05B5A6}" destId="{1E7E9C94-D183-45A5-A24E-EFC247853D02}" srcOrd="1" destOrd="0" presId="urn:microsoft.com/office/officeart/2005/8/layout/orgChart1"/>
    <dgm:cxn modelId="{64C09B4E-CDF3-4A6C-BD54-4DE12D0D4616}" type="presParOf" srcId="{084C73F5-2AB7-4CF0-94FA-F355B8029C70}" destId="{192BA434-D72F-435B-86A9-47E565BDABDE}" srcOrd="1" destOrd="0" presId="urn:microsoft.com/office/officeart/2005/8/layout/orgChart1"/>
    <dgm:cxn modelId="{89FF31C5-FDC9-44E1-8594-3D3A4C91BC2C}" type="presParOf" srcId="{084C73F5-2AB7-4CF0-94FA-F355B8029C70}" destId="{4FC09F22-C59E-4526-B9E7-7FBF169B9E7B}" srcOrd="2" destOrd="0" presId="urn:microsoft.com/office/officeart/2005/8/layout/orgChart1"/>
    <dgm:cxn modelId="{3472879B-7570-4FF8-9387-2DC79AAB4AE6}" type="presParOf" srcId="{358A4F76-DA0E-4AE0-A65F-A3EE3BB4BE1A}" destId="{27375677-B537-4AF4-BE70-31F27EECEDD3}" srcOrd="2" destOrd="0" presId="urn:microsoft.com/office/officeart/2005/8/layout/orgChart1"/>
    <dgm:cxn modelId="{4F6BD3AA-489A-4611-A7FB-EBC3C32EA621}" type="presParOf" srcId="{797FAE49-1153-4330-92AF-0AC284F1AC75}" destId="{6DCEAD37-E855-488C-8C73-319CC858DF9D}" srcOrd="2" destOrd="0" presId="urn:microsoft.com/office/officeart/2005/8/layout/orgChart1"/>
    <dgm:cxn modelId="{89D923F3-F3FE-4567-9B1A-04A9268F7637}" type="presParOf" srcId="{797FAE49-1153-4330-92AF-0AC284F1AC75}" destId="{A3F2178F-F50B-468D-AC2E-39857264387A}" srcOrd="3" destOrd="0" presId="urn:microsoft.com/office/officeart/2005/8/layout/orgChart1"/>
    <dgm:cxn modelId="{AB86147A-04B1-4F90-B422-C3D64F09FB99}" type="presParOf" srcId="{A3F2178F-F50B-468D-AC2E-39857264387A}" destId="{E6170F05-599C-4413-8EEB-DADAFDE17575}" srcOrd="0" destOrd="0" presId="urn:microsoft.com/office/officeart/2005/8/layout/orgChart1"/>
    <dgm:cxn modelId="{FEE74ED7-A517-4A0A-A1CE-00BC6922AB2E}" type="presParOf" srcId="{E6170F05-599C-4413-8EEB-DADAFDE17575}" destId="{BD6CFA0A-1C58-4F56-B832-6B449D62E83F}" srcOrd="0" destOrd="0" presId="urn:microsoft.com/office/officeart/2005/8/layout/orgChart1"/>
    <dgm:cxn modelId="{DC20AD1D-AF54-405A-924E-6005FDB96842}" type="presParOf" srcId="{E6170F05-599C-4413-8EEB-DADAFDE17575}" destId="{521A5D13-A113-4348-AE1C-6BF040237B93}" srcOrd="1" destOrd="0" presId="urn:microsoft.com/office/officeart/2005/8/layout/orgChart1"/>
    <dgm:cxn modelId="{03033CAA-1639-48B8-9DC0-73E38ABB0095}" type="presParOf" srcId="{A3F2178F-F50B-468D-AC2E-39857264387A}" destId="{18DD21EB-9FC2-420F-B538-3170380302E2}" srcOrd="1" destOrd="0" presId="urn:microsoft.com/office/officeart/2005/8/layout/orgChart1"/>
    <dgm:cxn modelId="{9DD70C77-6662-45D3-B438-6052049EEF73}" type="presParOf" srcId="{18DD21EB-9FC2-420F-B538-3170380302E2}" destId="{A4DDC201-041E-429A-BCFD-5778ACCBCDF2}" srcOrd="0" destOrd="0" presId="urn:microsoft.com/office/officeart/2005/8/layout/orgChart1"/>
    <dgm:cxn modelId="{4C9A4816-82E6-4D73-902E-F0C7A6ED11CC}" type="presParOf" srcId="{18DD21EB-9FC2-420F-B538-3170380302E2}" destId="{861DB0A9-FE99-4EC3-BF38-C981F0397F72}" srcOrd="1" destOrd="0" presId="urn:microsoft.com/office/officeart/2005/8/layout/orgChart1"/>
    <dgm:cxn modelId="{F6725A69-B5C4-4AB2-A12B-41E4F638776A}" type="presParOf" srcId="{861DB0A9-FE99-4EC3-BF38-C981F0397F72}" destId="{FF5B0808-E6F0-43F4-891A-9ACAA6D3AFA4}" srcOrd="0" destOrd="0" presId="urn:microsoft.com/office/officeart/2005/8/layout/orgChart1"/>
    <dgm:cxn modelId="{FA832AB7-5FED-4135-A5B0-51BA684E6942}" type="presParOf" srcId="{FF5B0808-E6F0-43F4-891A-9ACAA6D3AFA4}" destId="{A43F199D-3287-4C8E-90CC-3847EF2A1390}" srcOrd="0" destOrd="0" presId="urn:microsoft.com/office/officeart/2005/8/layout/orgChart1"/>
    <dgm:cxn modelId="{F3B425BD-01E2-41E4-8130-DD009B51054E}" type="presParOf" srcId="{FF5B0808-E6F0-43F4-891A-9ACAA6D3AFA4}" destId="{24CD235D-FD63-4227-96A8-70B6A27D89D5}" srcOrd="1" destOrd="0" presId="urn:microsoft.com/office/officeart/2005/8/layout/orgChart1"/>
    <dgm:cxn modelId="{F24A5498-43B0-4011-99E2-BBA3ABBC09C9}" type="presParOf" srcId="{861DB0A9-FE99-4EC3-BF38-C981F0397F72}" destId="{220A6868-BA3A-4F6C-AA83-6DF704F473FE}" srcOrd="1" destOrd="0" presId="urn:microsoft.com/office/officeart/2005/8/layout/orgChart1"/>
    <dgm:cxn modelId="{2820FCDD-3286-4E87-8CCF-6907BC54AC2D}" type="presParOf" srcId="{861DB0A9-FE99-4EC3-BF38-C981F0397F72}" destId="{74264C06-9D68-4B3B-9F37-575FFEC2B94D}" srcOrd="2" destOrd="0" presId="urn:microsoft.com/office/officeart/2005/8/layout/orgChart1"/>
    <dgm:cxn modelId="{2256A36E-AA0C-40F4-969F-A8F90B293D78}" type="presParOf" srcId="{A3F2178F-F50B-468D-AC2E-39857264387A}" destId="{0A5C84EA-DFEE-41C4-BB79-729B37884BE1}" srcOrd="2" destOrd="0" presId="urn:microsoft.com/office/officeart/2005/8/layout/orgChart1"/>
    <dgm:cxn modelId="{0ADFD397-3E24-490F-A9D6-DEFC572E7068}" type="presParOf" srcId="{797FAE49-1153-4330-92AF-0AC284F1AC75}" destId="{67ABDE03-016C-4B63-B606-BC2E51D390FA}" srcOrd="4" destOrd="0" presId="urn:microsoft.com/office/officeart/2005/8/layout/orgChart1"/>
    <dgm:cxn modelId="{0F32D419-D9D6-4976-AD1B-5998FB70A503}" type="presParOf" srcId="{797FAE49-1153-4330-92AF-0AC284F1AC75}" destId="{6A89CADF-DA81-4118-87BF-45E6AD1869E3}" srcOrd="5" destOrd="0" presId="urn:microsoft.com/office/officeart/2005/8/layout/orgChart1"/>
    <dgm:cxn modelId="{1BCD9269-B572-44C3-99C5-8E140C5FACAF}" type="presParOf" srcId="{6A89CADF-DA81-4118-87BF-45E6AD1869E3}" destId="{7C3EC868-5F6D-41FF-95BF-26E7341FC1CB}" srcOrd="0" destOrd="0" presId="urn:microsoft.com/office/officeart/2005/8/layout/orgChart1"/>
    <dgm:cxn modelId="{9702C4DF-20EC-48E7-A143-DCA2C5283360}" type="presParOf" srcId="{7C3EC868-5F6D-41FF-95BF-26E7341FC1CB}" destId="{AB8C967D-0D56-4731-B29C-DF644AC5D97A}" srcOrd="0" destOrd="0" presId="urn:microsoft.com/office/officeart/2005/8/layout/orgChart1"/>
    <dgm:cxn modelId="{85C3E53E-B151-401B-BE5C-77EB7102A7C9}" type="presParOf" srcId="{7C3EC868-5F6D-41FF-95BF-26E7341FC1CB}" destId="{DFDF91D9-615F-49B1-97BE-7905DC79D00E}" srcOrd="1" destOrd="0" presId="urn:microsoft.com/office/officeart/2005/8/layout/orgChart1"/>
    <dgm:cxn modelId="{F1A8FE4F-C502-47AB-9A1D-CB99EF3555A6}" type="presParOf" srcId="{6A89CADF-DA81-4118-87BF-45E6AD1869E3}" destId="{63DDA363-EDCE-452D-B938-C59C1773DCDD}" srcOrd="1" destOrd="0" presId="urn:microsoft.com/office/officeart/2005/8/layout/orgChart1"/>
    <dgm:cxn modelId="{35A210B7-A44C-4C8B-B0CC-44CB657D5605}" type="presParOf" srcId="{63DDA363-EDCE-452D-B938-C59C1773DCDD}" destId="{B3D36ED2-AE95-4F83-8795-1938F861A99B}" srcOrd="0" destOrd="0" presId="urn:microsoft.com/office/officeart/2005/8/layout/orgChart1"/>
    <dgm:cxn modelId="{D79DA9A6-F2CE-4F7C-88EF-96220BB1DF8A}" type="presParOf" srcId="{63DDA363-EDCE-452D-B938-C59C1773DCDD}" destId="{06960042-7B14-4F5E-983A-A9134976C1C3}" srcOrd="1" destOrd="0" presId="urn:microsoft.com/office/officeart/2005/8/layout/orgChart1"/>
    <dgm:cxn modelId="{719A83EE-C747-47D4-8E87-E0598441303A}" type="presParOf" srcId="{06960042-7B14-4F5E-983A-A9134976C1C3}" destId="{357DE6F6-A577-436A-B058-F87EB57EE862}" srcOrd="0" destOrd="0" presId="urn:microsoft.com/office/officeart/2005/8/layout/orgChart1"/>
    <dgm:cxn modelId="{3420F280-DCE8-4747-8322-A904BD396875}" type="presParOf" srcId="{357DE6F6-A577-436A-B058-F87EB57EE862}" destId="{8B9D9896-25D2-475F-8850-EDF0669CBB85}" srcOrd="0" destOrd="0" presId="urn:microsoft.com/office/officeart/2005/8/layout/orgChart1"/>
    <dgm:cxn modelId="{85703F1F-F2E8-4F04-8C22-5F88A1FFC704}" type="presParOf" srcId="{357DE6F6-A577-436A-B058-F87EB57EE862}" destId="{50D193C6-3F1E-45D7-A670-3B692222AB13}" srcOrd="1" destOrd="0" presId="urn:microsoft.com/office/officeart/2005/8/layout/orgChart1"/>
    <dgm:cxn modelId="{A2689331-8ADA-4FA7-B7C4-BC5FFA2781B8}" type="presParOf" srcId="{06960042-7B14-4F5E-983A-A9134976C1C3}" destId="{7A6E80AD-251F-4C70-B29F-9E6CDD3055B2}" srcOrd="1" destOrd="0" presId="urn:microsoft.com/office/officeart/2005/8/layout/orgChart1"/>
    <dgm:cxn modelId="{504D77DA-A0F6-4827-9B33-6786268D501E}" type="presParOf" srcId="{06960042-7B14-4F5E-983A-A9134976C1C3}" destId="{AC74B0C8-56D4-4FD8-821D-17C7EF6DF2E7}" srcOrd="2" destOrd="0" presId="urn:microsoft.com/office/officeart/2005/8/layout/orgChart1"/>
    <dgm:cxn modelId="{756550EB-45E8-4DAC-8CB8-90F8D0022034}" type="presParOf" srcId="{6A89CADF-DA81-4118-87BF-45E6AD1869E3}" destId="{B67131C3-4553-402B-93EB-F477003D4271}" srcOrd="2" destOrd="0" presId="urn:microsoft.com/office/officeart/2005/8/layout/orgChart1"/>
    <dgm:cxn modelId="{FE90C02F-2488-4E3E-85A6-CC2335E3E3DB}" type="presParOf" srcId="{2EA02387-BCA3-49BD-B15E-BCA1F8FC1C37}" destId="{1459187C-BD1B-4B6E-AF13-CEA023F91B6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54A2264-44E2-43D5-AAEF-C4EDE059BAC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3E009EA6-15AC-4F4B-8950-6B03294A7962}">
      <dgm:prSet phldrT="[Texto]"/>
      <dgm:spPr/>
      <dgm:t>
        <a:bodyPr/>
        <a:lstStyle/>
        <a:p>
          <a:r>
            <a:rPr lang="es-ES_tradnl" dirty="0" err="1"/>
            <a:t>Depending</a:t>
          </a:r>
          <a:r>
            <a:rPr lang="es-ES_tradnl" dirty="0"/>
            <a:t>  </a:t>
          </a:r>
          <a:r>
            <a:rPr lang="es-ES_tradnl" dirty="0" err="1"/>
            <a:t>on</a:t>
          </a:r>
          <a:r>
            <a:rPr lang="es-ES_tradnl" dirty="0"/>
            <a:t> </a:t>
          </a:r>
          <a:r>
            <a:rPr lang="es-ES_tradnl" dirty="0" err="1"/>
            <a:t>the</a:t>
          </a:r>
          <a:r>
            <a:rPr lang="es-ES_tradnl" dirty="0"/>
            <a:t> use of </a:t>
          </a:r>
          <a:r>
            <a:rPr lang="es-ES_tradnl" dirty="0" err="1"/>
            <a:t>water</a:t>
          </a:r>
          <a:endParaRPr lang="es-ES_tradnl" dirty="0"/>
        </a:p>
      </dgm:t>
    </dgm:pt>
    <dgm:pt modelId="{7DD4653C-5E09-47DB-A413-9A7D276EF6B1}" type="parTrans" cxnId="{4F8312E2-C853-4C8C-96D2-84EC33467AB8}">
      <dgm:prSet/>
      <dgm:spPr/>
      <dgm:t>
        <a:bodyPr/>
        <a:lstStyle/>
        <a:p>
          <a:endParaRPr lang="es-ES_tradnl"/>
        </a:p>
      </dgm:t>
    </dgm:pt>
    <dgm:pt modelId="{CFDDE398-D252-462B-9688-AABCCAC48145}" type="sibTrans" cxnId="{4F8312E2-C853-4C8C-96D2-84EC33467AB8}">
      <dgm:prSet/>
      <dgm:spPr/>
      <dgm:t>
        <a:bodyPr/>
        <a:lstStyle/>
        <a:p>
          <a:endParaRPr lang="es-ES_tradnl"/>
        </a:p>
      </dgm:t>
    </dgm:pt>
    <dgm:pt modelId="{93446701-6A36-4CA9-BF6F-3BD34A25BD90}">
      <dgm:prSet phldrT="[Texto]"/>
      <dgm:spPr/>
      <dgm:t>
        <a:bodyPr/>
        <a:lstStyle/>
        <a:p>
          <a:r>
            <a:rPr lang="es-ES_tradnl" dirty="0" err="1"/>
            <a:t>Irrigated</a:t>
          </a:r>
          <a:r>
            <a:rPr lang="es-ES_tradnl" dirty="0"/>
            <a:t> </a:t>
          </a:r>
          <a:r>
            <a:rPr lang="es-ES_tradnl" dirty="0" err="1"/>
            <a:t>agriculture</a:t>
          </a:r>
          <a:endParaRPr lang="es-ES_tradnl" dirty="0"/>
        </a:p>
      </dgm:t>
    </dgm:pt>
    <dgm:pt modelId="{23CB8BC3-A381-4D2D-B98F-D35324A3CA11}" type="parTrans" cxnId="{206064BC-2076-464B-ADF3-F8C5603F7AED}">
      <dgm:prSet/>
      <dgm:spPr/>
      <dgm:t>
        <a:bodyPr/>
        <a:lstStyle/>
        <a:p>
          <a:endParaRPr lang="es-ES_tradnl"/>
        </a:p>
      </dgm:t>
    </dgm:pt>
    <dgm:pt modelId="{4EC24099-00B6-4145-8B2A-AACE15ED1AC8}" type="sibTrans" cxnId="{206064BC-2076-464B-ADF3-F8C5603F7AED}">
      <dgm:prSet/>
      <dgm:spPr/>
      <dgm:t>
        <a:bodyPr/>
        <a:lstStyle/>
        <a:p>
          <a:endParaRPr lang="es-ES_tradnl"/>
        </a:p>
      </dgm:t>
    </dgm:pt>
    <dgm:pt modelId="{1E4B38A6-D561-4CDB-B4C8-6CACFCA9370A}">
      <dgm:prSet phldrT="[Texto]"/>
      <dgm:spPr/>
      <dgm:t>
        <a:bodyPr/>
        <a:lstStyle/>
        <a:p>
          <a:r>
            <a:rPr lang="es-ES_tradnl" dirty="0"/>
            <a:t>Rain-</a:t>
          </a:r>
          <a:r>
            <a:rPr lang="es-ES_tradnl" dirty="0" err="1"/>
            <a:t>fed</a:t>
          </a:r>
          <a:r>
            <a:rPr lang="es-ES_tradnl" dirty="0"/>
            <a:t> </a:t>
          </a:r>
          <a:r>
            <a:rPr lang="es-ES_tradnl" dirty="0" err="1"/>
            <a:t>agriculture</a:t>
          </a:r>
          <a:endParaRPr lang="es-ES_tradnl" dirty="0"/>
        </a:p>
      </dgm:t>
    </dgm:pt>
    <dgm:pt modelId="{CDF5BFF3-507F-4719-A56D-24E470832B56}" type="parTrans" cxnId="{50905C87-6207-4F65-B29F-A126AFC614BA}">
      <dgm:prSet/>
      <dgm:spPr/>
      <dgm:t>
        <a:bodyPr/>
        <a:lstStyle/>
        <a:p>
          <a:endParaRPr lang="es-ES_tradnl"/>
        </a:p>
      </dgm:t>
    </dgm:pt>
    <dgm:pt modelId="{DCD14375-A13C-4FE9-8A6E-3D478C150A43}" type="sibTrans" cxnId="{50905C87-6207-4F65-B29F-A126AFC614BA}">
      <dgm:prSet/>
      <dgm:spPr/>
      <dgm:t>
        <a:bodyPr/>
        <a:lstStyle/>
        <a:p>
          <a:endParaRPr lang="es-ES_tradnl"/>
        </a:p>
      </dgm:t>
    </dgm:pt>
    <dgm:pt modelId="{FD7D6F63-D8C8-4181-89A4-7DDCB5EF7585}" type="pres">
      <dgm:prSet presAssocID="{554A2264-44E2-43D5-AAEF-C4EDE059BAC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75D5903-A772-4653-B5F3-C07EB137664B}" type="pres">
      <dgm:prSet presAssocID="{3E009EA6-15AC-4F4B-8950-6B03294A7962}" presName="hierRoot1" presStyleCnt="0">
        <dgm:presLayoutVars>
          <dgm:hierBranch val="init"/>
        </dgm:presLayoutVars>
      </dgm:prSet>
      <dgm:spPr/>
    </dgm:pt>
    <dgm:pt modelId="{DE2C9105-7511-475C-9815-462DFED3B356}" type="pres">
      <dgm:prSet presAssocID="{3E009EA6-15AC-4F4B-8950-6B03294A7962}" presName="rootComposite1" presStyleCnt="0"/>
      <dgm:spPr/>
    </dgm:pt>
    <dgm:pt modelId="{2A231418-9868-464A-AF85-90FF8487B075}" type="pres">
      <dgm:prSet presAssocID="{3E009EA6-15AC-4F4B-8950-6B03294A7962}" presName="rootText1" presStyleLbl="node0" presStyleIdx="0" presStyleCnt="1">
        <dgm:presLayoutVars>
          <dgm:chPref val="3"/>
        </dgm:presLayoutVars>
      </dgm:prSet>
      <dgm:spPr/>
    </dgm:pt>
    <dgm:pt modelId="{470CAB80-F040-41D9-9149-28C5D64F8378}" type="pres">
      <dgm:prSet presAssocID="{3E009EA6-15AC-4F4B-8950-6B03294A7962}" presName="rootConnector1" presStyleLbl="node1" presStyleIdx="0" presStyleCnt="0"/>
      <dgm:spPr/>
    </dgm:pt>
    <dgm:pt modelId="{ABC2C227-AF37-4052-88B7-78D085A6C27C}" type="pres">
      <dgm:prSet presAssocID="{3E009EA6-15AC-4F4B-8950-6B03294A7962}" presName="hierChild2" presStyleCnt="0"/>
      <dgm:spPr/>
    </dgm:pt>
    <dgm:pt modelId="{249B0461-222A-4720-B6C3-B96389485E6B}" type="pres">
      <dgm:prSet presAssocID="{23CB8BC3-A381-4D2D-B98F-D35324A3CA11}" presName="Name37" presStyleLbl="parChTrans1D2" presStyleIdx="0" presStyleCnt="2"/>
      <dgm:spPr/>
    </dgm:pt>
    <dgm:pt modelId="{582C3092-C991-4E39-A102-0E8E1E1415AA}" type="pres">
      <dgm:prSet presAssocID="{93446701-6A36-4CA9-BF6F-3BD34A25BD90}" presName="hierRoot2" presStyleCnt="0">
        <dgm:presLayoutVars>
          <dgm:hierBranch val="init"/>
        </dgm:presLayoutVars>
      </dgm:prSet>
      <dgm:spPr/>
    </dgm:pt>
    <dgm:pt modelId="{835F492D-D71C-48C4-BF04-72D6FC0D072A}" type="pres">
      <dgm:prSet presAssocID="{93446701-6A36-4CA9-BF6F-3BD34A25BD90}" presName="rootComposite" presStyleCnt="0"/>
      <dgm:spPr/>
    </dgm:pt>
    <dgm:pt modelId="{ECCF4BE7-A4CF-4D3A-8430-7A26E22C2E33}" type="pres">
      <dgm:prSet presAssocID="{93446701-6A36-4CA9-BF6F-3BD34A25BD90}" presName="rootText" presStyleLbl="node2" presStyleIdx="0" presStyleCnt="2">
        <dgm:presLayoutVars>
          <dgm:chPref val="3"/>
        </dgm:presLayoutVars>
      </dgm:prSet>
      <dgm:spPr/>
    </dgm:pt>
    <dgm:pt modelId="{60A94B21-44C8-4EF4-9CC4-F640327B29F4}" type="pres">
      <dgm:prSet presAssocID="{93446701-6A36-4CA9-BF6F-3BD34A25BD90}" presName="rootConnector" presStyleLbl="node2" presStyleIdx="0" presStyleCnt="2"/>
      <dgm:spPr/>
    </dgm:pt>
    <dgm:pt modelId="{F6399780-B2FD-40D5-AAA3-ED7499486A53}" type="pres">
      <dgm:prSet presAssocID="{93446701-6A36-4CA9-BF6F-3BD34A25BD90}" presName="hierChild4" presStyleCnt="0"/>
      <dgm:spPr/>
    </dgm:pt>
    <dgm:pt modelId="{DFDB169A-4961-4B3A-BFBC-C6B2BEBAFC26}" type="pres">
      <dgm:prSet presAssocID="{93446701-6A36-4CA9-BF6F-3BD34A25BD90}" presName="hierChild5" presStyleCnt="0"/>
      <dgm:spPr/>
    </dgm:pt>
    <dgm:pt modelId="{3606D4E4-A826-4819-B892-1F51CCCF10DE}" type="pres">
      <dgm:prSet presAssocID="{CDF5BFF3-507F-4719-A56D-24E470832B56}" presName="Name37" presStyleLbl="parChTrans1D2" presStyleIdx="1" presStyleCnt="2"/>
      <dgm:spPr/>
    </dgm:pt>
    <dgm:pt modelId="{CCE0A097-D592-4DED-B8C8-DC446EC507BC}" type="pres">
      <dgm:prSet presAssocID="{1E4B38A6-D561-4CDB-B4C8-6CACFCA9370A}" presName="hierRoot2" presStyleCnt="0">
        <dgm:presLayoutVars>
          <dgm:hierBranch val="init"/>
        </dgm:presLayoutVars>
      </dgm:prSet>
      <dgm:spPr/>
    </dgm:pt>
    <dgm:pt modelId="{02971D86-6F13-4037-AC79-1C40F24E3B91}" type="pres">
      <dgm:prSet presAssocID="{1E4B38A6-D561-4CDB-B4C8-6CACFCA9370A}" presName="rootComposite" presStyleCnt="0"/>
      <dgm:spPr/>
    </dgm:pt>
    <dgm:pt modelId="{863B7BDA-F0F1-4033-9279-05E627EC963C}" type="pres">
      <dgm:prSet presAssocID="{1E4B38A6-D561-4CDB-B4C8-6CACFCA9370A}" presName="rootText" presStyleLbl="node2" presStyleIdx="1" presStyleCnt="2">
        <dgm:presLayoutVars>
          <dgm:chPref val="3"/>
        </dgm:presLayoutVars>
      </dgm:prSet>
      <dgm:spPr/>
    </dgm:pt>
    <dgm:pt modelId="{3FDBA64C-049D-451F-8199-49D292559A8F}" type="pres">
      <dgm:prSet presAssocID="{1E4B38A6-D561-4CDB-B4C8-6CACFCA9370A}" presName="rootConnector" presStyleLbl="node2" presStyleIdx="1" presStyleCnt="2"/>
      <dgm:spPr/>
    </dgm:pt>
    <dgm:pt modelId="{014F9E3C-6F38-4EA8-B12F-4FF0DD12B52F}" type="pres">
      <dgm:prSet presAssocID="{1E4B38A6-D561-4CDB-B4C8-6CACFCA9370A}" presName="hierChild4" presStyleCnt="0"/>
      <dgm:spPr/>
    </dgm:pt>
    <dgm:pt modelId="{114F72A1-667C-41AB-AC38-9365F4C96BC7}" type="pres">
      <dgm:prSet presAssocID="{1E4B38A6-D561-4CDB-B4C8-6CACFCA9370A}" presName="hierChild5" presStyleCnt="0"/>
      <dgm:spPr/>
    </dgm:pt>
    <dgm:pt modelId="{050E8328-9099-4F43-9962-B1A827921BC3}" type="pres">
      <dgm:prSet presAssocID="{3E009EA6-15AC-4F4B-8950-6B03294A7962}" presName="hierChild3" presStyleCnt="0"/>
      <dgm:spPr/>
    </dgm:pt>
  </dgm:ptLst>
  <dgm:cxnLst>
    <dgm:cxn modelId="{F48E45BF-405C-4303-A06C-FAFA491A852D}" type="presOf" srcId="{554A2264-44E2-43D5-AAEF-C4EDE059BACC}" destId="{FD7D6F63-D8C8-4181-89A4-7DDCB5EF7585}" srcOrd="0" destOrd="0" presId="urn:microsoft.com/office/officeart/2005/8/layout/orgChart1"/>
    <dgm:cxn modelId="{519DF787-B91A-4535-93EA-D7DBFA4AE868}" type="presOf" srcId="{93446701-6A36-4CA9-BF6F-3BD34A25BD90}" destId="{60A94B21-44C8-4EF4-9CC4-F640327B29F4}" srcOrd="1" destOrd="0" presId="urn:microsoft.com/office/officeart/2005/8/layout/orgChart1"/>
    <dgm:cxn modelId="{B2B0D01E-2B94-4310-87D9-579FEF6AB437}" type="presOf" srcId="{CDF5BFF3-507F-4719-A56D-24E470832B56}" destId="{3606D4E4-A826-4819-B892-1F51CCCF10DE}" srcOrd="0" destOrd="0" presId="urn:microsoft.com/office/officeart/2005/8/layout/orgChart1"/>
    <dgm:cxn modelId="{50905C87-6207-4F65-B29F-A126AFC614BA}" srcId="{3E009EA6-15AC-4F4B-8950-6B03294A7962}" destId="{1E4B38A6-D561-4CDB-B4C8-6CACFCA9370A}" srcOrd="1" destOrd="0" parTransId="{CDF5BFF3-507F-4719-A56D-24E470832B56}" sibTransId="{DCD14375-A13C-4FE9-8A6E-3D478C150A43}"/>
    <dgm:cxn modelId="{AE79EA91-3E18-413E-A8F5-932F98C737B5}" type="presOf" srcId="{1E4B38A6-D561-4CDB-B4C8-6CACFCA9370A}" destId="{863B7BDA-F0F1-4033-9279-05E627EC963C}" srcOrd="0" destOrd="0" presId="urn:microsoft.com/office/officeart/2005/8/layout/orgChart1"/>
    <dgm:cxn modelId="{3E20BCF4-FAB9-43A9-AAA5-DC2A33EA9B6B}" type="presOf" srcId="{3E009EA6-15AC-4F4B-8950-6B03294A7962}" destId="{470CAB80-F040-41D9-9149-28C5D64F8378}" srcOrd="1" destOrd="0" presId="urn:microsoft.com/office/officeart/2005/8/layout/orgChart1"/>
    <dgm:cxn modelId="{AF9FD962-468F-4064-B6BF-8D71FC290308}" type="presOf" srcId="{93446701-6A36-4CA9-BF6F-3BD34A25BD90}" destId="{ECCF4BE7-A4CF-4D3A-8430-7A26E22C2E33}" srcOrd="0" destOrd="0" presId="urn:microsoft.com/office/officeart/2005/8/layout/orgChart1"/>
    <dgm:cxn modelId="{98B83588-4D90-4E4A-A016-D4AACF1EAB68}" type="presOf" srcId="{3E009EA6-15AC-4F4B-8950-6B03294A7962}" destId="{2A231418-9868-464A-AF85-90FF8487B075}" srcOrd="0" destOrd="0" presId="urn:microsoft.com/office/officeart/2005/8/layout/orgChart1"/>
    <dgm:cxn modelId="{88750D46-89F9-4A0D-989D-29AE6C55929B}" type="presOf" srcId="{23CB8BC3-A381-4D2D-B98F-D35324A3CA11}" destId="{249B0461-222A-4720-B6C3-B96389485E6B}" srcOrd="0" destOrd="0" presId="urn:microsoft.com/office/officeart/2005/8/layout/orgChart1"/>
    <dgm:cxn modelId="{206064BC-2076-464B-ADF3-F8C5603F7AED}" srcId="{3E009EA6-15AC-4F4B-8950-6B03294A7962}" destId="{93446701-6A36-4CA9-BF6F-3BD34A25BD90}" srcOrd="0" destOrd="0" parTransId="{23CB8BC3-A381-4D2D-B98F-D35324A3CA11}" sibTransId="{4EC24099-00B6-4145-8B2A-AACE15ED1AC8}"/>
    <dgm:cxn modelId="{4F8312E2-C853-4C8C-96D2-84EC33467AB8}" srcId="{554A2264-44E2-43D5-AAEF-C4EDE059BACC}" destId="{3E009EA6-15AC-4F4B-8950-6B03294A7962}" srcOrd="0" destOrd="0" parTransId="{7DD4653C-5E09-47DB-A413-9A7D276EF6B1}" sibTransId="{CFDDE398-D252-462B-9688-AABCCAC48145}"/>
    <dgm:cxn modelId="{126049CE-9E64-429A-BE67-9F811421EF7D}" type="presOf" srcId="{1E4B38A6-D561-4CDB-B4C8-6CACFCA9370A}" destId="{3FDBA64C-049D-451F-8199-49D292559A8F}" srcOrd="1" destOrd="0" presId="urn:microsoft.com/office/officeart/2005/8/layout/orgChart1"/>
    <dgm:cxn modelId="{ACAF0E16-7BED-49E0-B067-5EEDA8062D9F}" type="presParOf" srcId="{FD7D6F63-D8C8-4181-89A4-7DDCB5EF7585}" destId="{C75D5903-A772-4653-B5F3-C07EB137664B}" srcOrd="0" destOrd="0" presId="urn:microsoft.com/office/officeart/2005/8/layout/orgChart1"/>
    <dgm:cxn modelId="{933A098E-428F-48FE-A1FE-AB94B9682B96}" type="presParOf" srcId="{C75D5903-A772-4653-B5F3-C07EB137664B}" destId="{DE2C9105-7511-475C-9815-462DFED3B356}" srcOrd="0" destOrd="0" presId="urn:microsoft.com/office/officeart/2005/8/layout/orgChart1"/>
    <dgm:cxn modelId="{B11DAC7F-EABD-45AD-B7AF-7D758F38D7A5}" type="presParOf" srcId="{DE2C9105-7511-475C-9815-462DFED3B356}" destId="{2A231418-9868-464A-AF85-90FF8487B075}" srcOrd="0" destOrd="0" presId="urn:microsoft.com/office/officeart/2005/8/layout/orgChart1"/>
    <dgm:cxn modelId="{AD78800F-D1DD-422F-836F-E5DBDC7CFC3C}" type="presParOf" srcId="{DE2C9105-7511-475C-9815-462DFED3B356}" destId="{470CAB80-F040-41D9-9149-28C5D64F8378}" srcOrd="1" destOrd="0" presId="urn:microsoft.com/office/officeart/2005/8/layout/orgChart1"/>
    <dgm:cxn modelId="{CB2F0A31-D104-47C6-A5E6-16BB41CDE060}" type="presParOf" srcId="{C75D5903-A772-4653-B5F3-C07EB137664B}" destId="{ABC2C227-AF37-4052-88B7-78D085A6C27C}" srcOrd="1" destOrd="0" presId="urn:microsoft.com/office/officeart/2005/8/layout/orgChart1"/>
    <dgm:cxn modelId="{71F8A73B-51B0-4133-9900-2A30A5B1C4FF}" type="presParOf" srcId="{ABC2C227-AF37-4052-88B7-78D085A6C27C}" destId="{249B0461-222A-4720-B6C3-B96389485E6B}" srcOrd="0" destOrd="0" presId="urn:microsoft.com/office/officeart/2005/8/layout/orgChart1"/>
    <dgm:cxn modelId="{D2DD6CC8-00A8-4C56-8617-387234E584BF}" type="presParOf" srcId="{ABC2C227-AF37-4052-88B7-78D085A6C27C}" destId="{582C3092-C991-4E39-A102-0E8E1E1415AA}" srcOrd="1" destOrd="0" presId="urn:microsoft.com/office/officeart/2005/8/layout/orgChart1"/>
    <dgm:cxn modelId="{7156A906-5EC4-4CDB-8EF8-363BD540213D}" type="presParOf" srcId="{582C3092-C991-4E39-A102-0E8E1E1415AA}" destId="{835F492D-D71C-48C4-BF04-72D6FC0D072A}" srcOrd="0" destOrd="0" presId="urn:microsoft.com/office/officeart/2005/8/layout/orgChart1"/>
    <dgm:cxn modelId="{A13D6929-869C-4153-9522-6F428BBB57D4}" type="presParOf" srcId="{835F492D-D71C-48C4-BF04-72D6FC0D072A}" destId="{ECCF4BE7-A4CF-4D3A-8430-7A26E22C2E33}" srcOrd="0" destOrd="0" presId="urn:microsoft.com/office/officeart/2005/8/layout/orgChart1"/>
    <dgm:cxn modelId="{11736E25-6438-4899-B9F8-6E73DB8C636E}" type="presParOf" srcId="{835F492D-D71C-48C4-BF04-72D6FC0D072A}" destId="{60A94B21-44C8-4EF4-9CC4-F640327B29F4}" srcOrd="1" destOrd="0" presId="urn:microsoft.com/office/officeart/2005/8/layout/orgChart1"/>
    <dgm:cxn modelId="{286975D2-149D-4ECA-B5BF-53CA99B67F22}" type="presParOf" srcId="{582C3092-C991-4E39-A102-0E8E1E1415AA}" destId="{F6399780-B2FD-40D5-AAA3-ED7499486A53}" srcOrd="1" destOrd="0" presId="urn:microsoft.com/office/officeart/2005/8/layout/orgChart1"/>
    <dgm:cxn modelId="{597FD55A-A225-43FD-810E-DD321FAC570C}" type="presParOf" srcId="{582C3092-C991-4E39-A102-0E8E1E1415AA}" destId="{DFDB169A-4961-4B3A-BFBC-C6B2BEBAFC26}" srcOrd="2" destOrd="0" presId="urn:microsoft.com/office/officeart/2005/8/layout/orgChart1"/>
    <dgm:cxn modelId="{AB295745-538B-4D4C-9637-CB1294438A6A}" type="presParOf" srcId="{ABC2C227-AF37-4052-88B7-78D085A6C27C}" destId="{3606D4E4-A826-4819-B892-1F51CCCF10DE}" srcOrd="2" destOrd="0" presId="urn:microsoft.com/office/officeart/2005/8/layout/orgChart1"/>
    <dgm:cxn modelId="{39992961-578D-4684-B00E-134BE32FD020}" type="presParOf" srcId="{ABC2C227-AF37-4052-88B7-78D085A6C27C}" destId="{CCE0A097-D592-4DED-B8C8-DC446EC507BC}" srcOrd="3" destOrd="0" presId="urn:microsoft.com/office/officeart/2005/8/layout/orgChart1"/>
    <dgm:cxn modelId="{A0F13A84-8A05-4211-B5E2-58E32C6BAD06}" type="presParOf" srcId="{CCE0A097-D592-4DED-B8C8-DC446EC507BC}" destId="{02971D86-6F13-4037-AC79-1C40F24E3B91}" srcOrd="0" destOrd="0" presId="urn:microsoft.com/office/officeart/2005/8/layout/orgChart1"/>
    <dgm:cxn modelId="{9F63C8B7-D849-450A-94E6-2B75EC01B5FF}" type="presParOf" srcId="{02971D86-6F13-4037-AC79-1C40F24E3B91}" destId="{863B7BDA-F0F1-4033-9279-05E627EC963C}" srcOrd="0" destOrd="0" presId="urn:microsoft.com/office/officeart/2005/8/layout/orgChart1"/>
    <dgm:cxn modelId="{11A940AE-6F14-403D-8F73-339194FAD362}" type="presParOf" srcId="{02971D86-6F13-4037-AC79-1C40F24E3B91}" destId="{3FDBA64C-049D-451F-8199-49D292559A8F}" srcOrd="1" destOrd="0" presId="urn:microsoft.com/office/officeart/2005/8/layout/orgChart1"/>
    <dgm:cxn modelId="{DAA1784D-7ED6-485C-B9AB-CCD6D6859CDD}" type="presParOf" srcId="{CCE0A097-D592-4DED-B8C8-DC446EC507BC}" destId="{014F9E3C-6F38-4EA8-B12F-4FF0DD12B52F}" srcOrd="1" destOrd="0" presId="urn:microsoft.com/office/officeart/2005/8/layout/orgChart1"/>
    <dgm:cxn modelId="{82FD5414-ECBA-4E97-9BB5-704678FC7740}" type="presParOf" srcId="{CCE0A097-D592-4DED-B8C8-DC446EC507BC}" destId="{114F72A1-667C-41AB-AC38-9365F4C96BC7}" srcOrd="2" destOrd="0" presId="urn:microsoft.com/office/officeart/2005/8/layout/orgChart1"/>
    <dgm:cxn modelId="{9D6E5DB5-838C-4A8F-91A4-96EC2167F7B5}" type="presParOf" srcId="{C75D5903-A772-4653-B5F3-C07EB137664B}" destId="{050E8328-9099-4F43-9962-B1A827921BC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54A2264-44E2-43D5-AAEF-C4EDE059BAC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3E009EA6-15AC-4F4B-8950-6B03294A7962}">
      <dgm:prSet phldrT="[Texto]"/>
      <dgm:spPr/>
      <dgm:t>
        <a:bodyPr/>
        <a:lstStyle/>
        <a:p>
          <a:r>
            <a:rPr lang="es-ES_tradnl" dirty="0" err="1"/>
            <a:t>Depending</a:t>
          </a:r>
          <a:r>
            <a:rPr lang="es-ES_tradnl" dirty="0"/>
            <a:t>  </a:t>
          </a:r>
          <a:r>
            <a:rPr lang="es-ES_tradnl" dirty="0" err="1"/>
            <a:t>on</a:t>
          </a:r>
          <a:r>
            <a:rPr lang="es-ES_tradnl" dirty="0"/>
            <a:t> </a:t>
          </a:r>
          <a:r>
            <a:rPr lang="es-ES_tradnl" dirty="0" err="1"/>
            <a:t>the</a:t>
          </a:r>
          <a:r>
            <a:rPr lang="es-ES_tradnl" dirty="0"/>
            <a:t> </a:t>
          </a:r>
          <a:r>
            <a:rPr lang="es-ES_tradnl" dirty="0" err="1"/>
            <a:t>variety</a:t>
          </a:r>
          <a:r>
            <a:rPr lang="es-ES_tradnl" dirty="0"/>
            <a:t> of </a:t>
          </a:r>
          <a:r>
            <a:rPr lang="es-ES_tradnl" dirty="0" err="1"/>
            <a:t>species</a:t>
          </a:r>
          <a:endParaRPr lang="es-ES_tradnl" dirty="0"/>
        </a:p>
      </dgm:t>
    </dgm:pt>
    <dgm:pt modelId="{7DD4653C-5E09-47DB-A413-9A7D276EF6B1}" type="parTrans" cxnId="{4F8312E2-C853-4C8C-96D2-84EC33467AB8}">
      <dgm:prSet/>
      <dgm:spPr/>
      <dgm:t>
        <a:bodyPr/>
        <a:lstStyle/>
        <a:p>
          <a:endParaRPr lang="es-ES_tradnl"/>
        </a:p>
      </dgm:t>
    </dgm:pt>
    <dgm:pt modelId="{CFDDE398-D252-462B-9688-AABCCAC48145}" type="sibTrans" cxnId="{4F8312E2-C853-4C8C-96D2-84EC33467AB8}">
      <dgm:prSet/>
      <dgm:spPr/>
      <dgm:t>
        <a:bodyPr/>
        <a:lstStyle/>
        <a:p>
          <a:endParaRPr lang="es-ES_tradnl"/>
        </a:p>
      </dgm:t>
    </dgm:pt>
    <dgm:pt modelId="{93446701-6A36-4CA9-BF6F-3BD34A25BD90}">
      <dgm:prSet phldrT="[Texto]"/>
      <dgm:spPr/>
      <dgm:t>
        <a:bodyPr/>
        <a:lstStyle/>
        <a:p>
          <a:r>
            <a:rPr lang="es-ES_tradnl" dirty="0" err="1"/>
            <a:t>Monoculture</a:t>
          </a:r>
          <a:endParaRPr lang="es-ES_tradnl" dirty="0"/>
        </a:p>
      </dgm:t>
    </dgm:pt>
    <dgm:pt modelId="{23CB8BC3-A381-4D2D-B98F-D35324A3CA11}" type="parTrans" cxnId="{206064BC-2076-464B-ADF3-F8C5603F7AED}">
      <dgm:prSet/>
      <dgm:spPr/>
      <dgm:t>
        <a:bodyPr/>
        <a:lstStyle/>
        <a:p>
          <a:endParaRPr lang="es-ES_tradnl"/>
        </a:p>
      </dgm:t>
    </dgm:pt>
    <dgm:pt modelId="{4EC24099-00B6-4145-8B2A-AACE15ED1AC8}" type="sibTrans" cxnId="{206064BC-2076-464B-ADF3-F8C5603F7AED}">
      <dgm:prSet/>
      <dgm:spPr/>
      <dgm:t>
        <a:bodyPr/>
        <a:lstStyle/>
        <a:p>
          <a:endParaRPr lang="es-ES_tradnl"/>
        </a:p>
      </dgm:t>
    </dgm:pt>
    <dgm:pt modelId="{1E4B38A6-D561-4CDB-B4C8-6CACFCA9370A}">
      <dgm:prSet phldrT="[Texto]"/>
      <dgm:spPr/>
      <dgm:t>
        <a:bodyPr/>
        <a:lstStyle/>
        <a:p>
          <a:r>
            <a:rPr lang="es-ES_tradnl" dirty="0" err="1"/>
            <a:t>Mixed</a:t>
          </a:r>
          <a:r>
            <a:rPr lang="es-ES_tradnl" dirty="0"/>
            <a:t> </a:t>
          </a:r>
          <a:r>
            <a:rPr lang="es-ES_tradnl" dirty="0" err="1"/>
            <a:t>cropping</a:t>
          </a:r>
          <a:endParaRPr lang="es-ES_tradnl" dirty="0"/>
        </a:p>
      </dgm:t>
    </dgm:pt>
    <dgm:pt modelId="{CDF5BFF3-507F-4719-A56D-24E470832B56}" type="parTrans" cxnId="{50905C87-6207-4F65-B29F-A126AFC614BA}">
      <dgm:prSet/>
      <dgm:spPr/>
      <dgm:t>
        <a:bodyPr/>
        <a:lstStyle/>
        <a:p>
          <a:endParaRPr lang="es-ES_tradnl"/>
        </a:p>
      </dgm:t>
    </dgm:pt>
    <dgm:pt modelId="{DCD14375-A13C-4FE9-8A6E-3D478C150A43}" type="sibTrans" cxnId="{50905C87-6207-4F65-B29F-A126AFC614BA}">
      <dgm:prSet/>
      <dgm:spPr/>
      <dgm:t>
        <a:bodyPr/>
        <a:lstStyle/>
        <a:p>
          <a:endParaRPr lang="es-ES_tradnl"/>
        </a:p>
      </dgm:t>
    </dgm:pt>
    <dgm:pt modelId="{FD7D6F63-D8C8-4181-89A4-7DDCB5EF7585}" type="pres">
      <dgm:prSet presAssocID="{554A2264-44E2-43D5-AAEF-C4EDE059BAC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75D5903-A772-4653-B5F3-C07EB137664B}" type="pres">
      <dgm:prSet presAssocID="{3E009EA6-15AC-4F4B-8950-6B03294A7962}" presName="hierRoot1" presStyleCnt="0">
        <dgm:presLayoutVars>
          <dgm:hierBranch val="init"/>
        </dgm:presLayoutVars>
      </dgm:prSet>
      <dgm:spPr/>
    </dgm:pt>
    <dgm:pt modelId="{DE2C9105-7511-475C-9815-462DFED3B356}" type="pres">
      <dgm:prSet presAssocID="{3E009EA6-15AC-4F4B-8950-6B03294A7962}" presName="rootComposite1" presStyleCnt="0"/>
      <dgm:spPr/>
    </dgm:pt>
    <dgm:pt modelId="{2A231418-9868-464A-AF85-90FF8487B075}" type="pres">
      <dgm:prSet presAssocID="{3E009EA6-15AC-4F4B-8950-6B03294A7962}" presName="rootText1" presStyleLbl="node0" presStyleIdx="0" presStyleCnt="1">
        <dgm:presLayoutVars>
          <dgm:chPref val="3"/>
        </dgm:presLayoutVars>
      </dgm:prSet>
      <dgm:spPr/>
    </dgm:pt>
    <dgm:pt modelId="{470CAB80-F040-41D9-9149-28C5D64F8378}" type="pres">
      <dgm:prSet presAssocID="{3E009EA6-15AC-4F4B-8950-6B03294A7962}" presName="rootConnector1" presStyleLbl="node1" presStyleIdx="0" presStyleCnt="0"/>
      <dgm:spPr/>
    </dgm:pt>
    <dgm:pt modelId="{ABC2C227-AF37-4052-88B7-78D085A6C27C}" type="pres">
      <dgm:prSet presAssocID="{3E009EA6-15AC-4F4B-8950-6B03294A7962}" presName="hierChild2" presStyleCnt="0"/>
      <dgm:spPr/>
    </dgm:pt>
    <dgm:pt modelId="{249B0461-222A-4720-B6C3-B96389485E6B}" type="pres">
      <dgm:prSet presAssocID="{23CB8BC3-A381-4D2D-B98F-D35324A3CA11}" presName="Name37" presStyleLbl="parChTrans1D2" presStyleIdx="0" presStyleCnt="2"/>
      <dgm:spPr/>
    </dgm:pt>
    <dgm:pt modelId="{582C3092-C991-4E39-A102-0E8E1E1415AA}" type="pres">
      <dgm:prSet presAssocID="{93446701-6A36-4CA9-BF6F-3BD34A25BD90}" presName="hierRoot2" presStyleCnt="0">
        <dgm:presLayoutVars>
          <dgm:hierBranch val="init"/>
        </dgm:presLayoutVars>
      </dgm:prSet>
      <dgm:spPr/>
    </dgm:pt>
    <dgm:pt modelId="{835F492D-D71C-48C4-BF04-72D6FC0D072A}" type="pres">
      <dgm:prSet presAssocID="{93446701-6A36-4CA9-BF6F-3BD34A25BD90}" presName="rootComposite" presStyleCnt="0"/>
      <dgm:spPr/>
    </dgm:pt>
    <dgm:pt modelId="{ECCF4BE7-A4CF-4D3A-8430-7A26E22C2E33}" type="pres">
      <dgm:prSet presAssocID="{93446701-6A36-4CA9-BF6F-3BD34A25BD90}" presName="rootText" presStyleLbl="node2" presStyleIdx="0" presStyleCnt="2">
        <dgm:presLayoutVars>
          <dgm:chPref val="3"/>
        </dgm:presLayoutVars>
      </dgm:prSet>
      <dgm:spPr/>
    </dgm:pt>
    <dgm:pt modelId="{60A94B21-44C8-4EF4-9CC4-F640327B29F4}" type="pres">
      <dgm:prSet presAssocID="{93446701-6A36-4CA9-BF6F-3BD34A25BD90}" presName="rootConnector" presStyleLbl="node2" presStyleIdx="0" presStyleCnt="2"/>
      <dgm:spPr/>
    </dgm:pt>
    <dgm:pt modelId="{F6399780-B2FD-40D5-AAA3-ED7499486A53}" type="pres">
      <dgm:prSet presAssocID="{93446701-6A36-4CA9-BF6F-3BD34A25BD90}" presName="hierChild4" presStyleCnt="0"/>
      <dgm:spPr/>
    </dgm:pt>
    <dgm:pt modelId="{DFDB169A-4961-4B3A-BFBC-C6B2BEBAFC26}" type="pres">
      <dgm:prSet presAssocID="{93446701-6A36-4CA9-BF6F-3BD34A25BD90}" presName="hierChild5" presStyleCnt="0"/>
      <dgm:spPr/>
    </dgm:pt>
    <dgm:pt modelId="{3606D4E4-A826-4819-B892-1F51CCCF10DE}" type="pres">
      <dgm:prSet presAssocID="{CDF5BFF3-507F-4719-A56D-24E470832B56}" presName="Name37" presStyleLbl="parChTrans1D2" presStyleIdx="1" presStyleCnt="2"/>
      <dgm:spPr/>
    </dgm:pt>
    <dgm:pt modelId="{CCE0A097-D592-4DED-B8C8-DC446EC507BC}" type="pres">
      <dgm:prSet presAssocID="{1E4B38A6-D561-4CDB-B4C8-6CACFCA9370A}" presName="hierRoot2" presStyleCnt="0">
        <dgm:presLayoutVars>
          <dgm:hierBranch val="init"/>
        </dgm:presLayoutVars>
      </dgm:prSet>
      <dgm:spPr/>
    </dgm:pt>
    <dgm:pt modelId="{02971D86-6F13-4037-AC79-1C40F24E3B91}" type="pres">
      <dgm:prSet presAssocID="{1E4B38A6-D561-4CDB-B4C8-6CACFCA9370A}" presName="rootComposite" presStyleCnt="0"/>
      <dgm:spPr/>
    </dgm:pt>
    <dgm:pt modelId="{863B7BDA-F0F1-4033-9279-05E627EC963C}" type="pres">
      <dgm:prSet presAssocID="{1E4B38A6-D561-4CDB-B4C8-6CACFCA9370A}" presName="rootText" presStyleLbl="node2" presStyleIdx="1" presStyleCnt="2">
        <dgm:presLayoutVars>
          <dgm:chPref val="3"/>
        </dgm:presLayoutVars>
      </dgm:prSet>
      <dgm:spPr/>
    </dgm:pt>
    <dgm:pt modelId="{3FDBA64C-049D-451F-8199-49D292559A8F}" type="pres">
      <dgm:prSet presAssocID="{1E4B38A6-D561-4CDB-B4C8-6CACFCA9370A}" presName="rootConnector" presStyleLbl="node2" presStyleIdx="1" presStyleCnt="2"/>
      <dgm:spPr/>
    </dgm:pt>
    <dgm:pt modelId="{014F9E3C-6F38-4EA8-B12F-4FF0DD12B52F}" type="pres">
      <dgm:prSet presAssocID="{1E4B38A6-D561-4CDB-B4C8-6CACFCA9370A}" presName="hierChild4" presStyleCnt="0"/>
      <dgm:spPr/>
    </dgm:pt>
    <dgm:pt modelId="{114F72A1-667C-41AB-AC38-9365F4C96BC7}" type="pres">
      <dgm:prSet presAssocID="{1E4B38A6-D561-4CDB-B4C8-6CACFCA9370A}" presName="hierChild5" presStyleCnt="0"/>
      <dgm:spPr/>
    </dgm:pt>
    <dgm:pt modelId="{050E8328-9099-4F43-9962-B1A827921BC3}" type="pres">
      <dgm:prSet presAssocID="{3E009EA6-15AC-4F4B-8950-6B03294A7962}" presName="hierChild3" presStyleCnt="0"/>
      <dgm:spPr/>
    </dgm:pt>
  </dgm:ptLst>
  <dgm:cxnLst>
    <dgm:cxn modelId="{22670F16-02A0-44A6-8542-B6F8A415D688}" type="presOf" srcId="{554A2264-44E2-43D5-AAEF-C4EDE059BACC}" destId="{FD7D6F63-D8C8-4181-89A4-7DDCB5EF7585}" srcOrd="0" destOrd="0" presId="urn:microsoft.com/office/officeart/2005/8/layout/orgChart1"/>
    <dgm:cxn modelId="{50905C87-6207-4F65-B29F-A126AFC614BA}" srcId="{3E009EA6-15AC-4F4B-8950-6B03294A7962}" destId="{1E4B38A6-D561-4CDB-B4C8-6CACFCA9370A}" srcOrd="1" destOrd="0" parTransId="{CDF5BFF3-507F-4719-A56D-24E470832B56}" sibTransId="{DCD14375-A13C-4FE9-8A6E-3D478C150A43}"/>
    <dgm:cxn modelId="{4B4CBCDB-6A8A-44FE-A3BB-8A602B82467F}" type="presOf" srcId="{23CB8BC3-A381-4D2D-B98F-D35324A3CA11}" destId="{249B0461-222A-4720-B6C3-B96389485E6B}" srcOrd="0" destOrd="0" presId="urn:microsoft.com/office/officeart/2005/8/layout/orgChart1"/>
    <dgm:cxn modelId="{2853FF85-876A-48F9-9D0D-40735AAA7263}" type="presOf" srcId="{3E009EA6-15AC-4F4B-8950-6B03294A7962}" destId="{470CAB80-F040-41D9-9149-28C5D64F8378}" srcOrd="1" destOrd="0" presId="urn:microsoft.com/office/officeart/2005/8/layout/orgChart1"/>
    <dgm:cxn modelId="{C3C6CCA8-0CEB-4727-8D21-39E67AED02B6}" type="presOf" srcId="{93446701-6A36-4CA9-BF6F-3BD34A25BD90}" destId="{60A94B21-44C8-4EF4-9CC4-F640327B29F4}" srcOrd="1" destOrd="0" presId="urn:microsoft.com/office/officeart/2005/8/layout/orgChart1"/>
    <dgm:cxn modelId="{0EB88D1C-8C0A-402D-B893-536EE7693455}" type="presOf" srcId="{3E009EA6-15AC-4F4B-8950-6B03294A7962}" destId="{2A231418-9868-464A-AF85-90FF8487B075}" srcOrd="0" destOrd="0" presId="urn:microsoft.com/office/officeart/2005/8/layout/orgChart1"/>
    <dgm:cxn modelId="{7B763831-DBC3-4E4F-B6C0-D4DB77586464}" type="presOf" srcId="{93446701-6A36-4CA9-BF6F-3BD34A25BD90}" destId="{ECCF4BE7-A4CF-4D3A-8430-7A26E22C2E33}" srcOrd="0" destOrd="0" presId="urn:microsoft.com/office/officeart/2005/8/layout/orgChart1"/>
    <dgm:cxn modelId="{206064BC-2076-464B-ADF3-F8C5603F7AED}" srcId="{3E009EA6-15AC-4F4B-8950-6B03294A7962}" destId="{93446701-6A36-4CA9-BF6F-3BD34A25BD90}" srcOrd="0" destOrd="0" parTransId="{23CB8BC3-A381-4D2D-B98F-D35324A3CA11}" sibTransId="{4EC24099-00B6-4145-8B2A-AACE15ED1AC8}"/>
    <dgm:cxn modelId="{1ACB2165-E8D1-44A5-ABFE-DCC9F62EB9BC}" type="presOf" srcId="{1E4B38A6-D561-4CDB-B4C8-6CACFCA9370A}" destId="{863B7BDA-F0F1-4033-9279-05E627EC963C}" srcOrd="0" destOrd="0" presId="urn:microsoft.com/office/officeart/2005/8/layout/orgChart1"/>
    <dgm:cxn modelId="{4F8312E2-C853-4C8C-96D2-84EC33467AB8}" srcId="{554A2264-44E2-43D5-AAEF-C4EDE059BACC}" destId="{3E009EA6-15AC-4F4B-8950-6B03294A7962}" srcOrd="0" destOrd="0" parTransId="{7DD4653C-5E09-47DB-A413-9A7D276EF6B1}" sibTransId="{CFDDE398-D252-462B-9688-AABCCAC48145}"/>
    <dgm:cxn modelId="{DBBD11D2-8261-4E97-908E-5168A22BB8E7}" type="presOf" srcId="{1E4B38A6-D561-4CDB-B4C8-6CACFCA9370A}" destId="{3FDBA64C-049D-451F-8199-49D292559A8F}" srcOrd="1" destOrd="0" presId="urn:microsoft.com/office/officeart/2005/8/layout/orgChart1"/>
    <dgm:cxn modelId="{739B4B67-9A2C-4439-8E53-50FFB59F291D}" type="presOf" srcId="{CDF5BFF3-507F-4719-A56D-24E470832B56}" destId="{3606D4E4-A826-4819-B892-1F51CCCF10DE}" srcOrd="0" destOrd="0" presId="urn:microsoft.com/office/officeart/2005/8/layout/orgChart1"/>
    <dgm:cxn modelId="{5102F5A8-C0BE-4CDB-AB0C-1BF646C8C5AC}" type="presParOf" srcId="{FD7D6F63-D8C8-4181-89A4-7DDCB5EF7585}" destId="{C75D5903-A772-4653-B5F3-C07EB137664B}" srcOrd="0" destOrd="0" presId="urn:microsoft.com/office/officeart/2005/8/layout/orgChart1"/>
    <dgm:cxn modelId="{E967A994-3D93-491B-9288-3A1C418989B7}" type="presParOf" srcId="{C75D5903-A772-4653-B5F3-C07EB137664B}" destId="{DE2C9105-7511-475C-9815-462DFED3B356}" srcOrd="0" destOrd="0" presId="urn:microsoft.com/office/officeart/2005/8/layout/orgChart1"/>
    <dgm:cxn modelId="{31299980-2828-45F7-BF55-2A09874F14BF}" type="presParOf" srcId="{DE2C9105-7511-475C-9815-462DFED3B356}" destId="{2A231418-9868-464A-AF85-90FF8487B075}" srcOrd="0" destOrd="0" presId="urn:microsoft.com/office/officeart/2005/8/layout/orgChart1"/>
    <dgm:cxn modelId="{0E5718F9-60C8-4FEA-A3A7-26117909D285}" type="presParOf" srcId="{DE2C9105-7511-475C-9815-462DFED3B356}" destId="{470CAB80-F040-41D9-9149-28C5D64F8378}" srcOrd="1" destOrd="0" presId="urn:microsoft.com/office/officeart/2005/8/layout/orgChart1"/>
    <dgm:cxn modelId="{BF31B184-1911-457A-BFED-1A4EDDC411C6}" type="presParOf" srcId="{C75D5903-A772-4653-B5F3-C07EB137664B}" destId="{ABC2C227-AF37-4052-88B7-78D085A6C27C}" srcOrd="1" destOrd="0" presId="urn:microsoft.com/office/officeart/2005/8/layout/orgChart1"/>
    <dgm:cxn modelId="{2E3AAF3F-4AFA-4BE3-8D17-E5BCEED600FA}" type="presParOf" srcId="{ABC2C227-AF37-4052-88B7-78D085A6C27C}" destId="{249B0461-222A-4720-B6C3-B96389485E6B}" srcOrd="0" destOrd="0" presId="urn:microsoft.com/office/officeart/2005/8/layout/orgChart1"/>
    <dgm:cxn modelId="{76C0BDB5-E318-4F11-95EA-979D3B75BE13}" type="presParOf" srcId="{ABC2C227-AF37-4052-88B7-78D085A6C27C}" destId="{582C3092-C991-4E39-A102-0E8E1E1415AA}" srcOrd="1" destOrd="0" presId="urn:microsoft.com/office/officeart/2005/8/layout/orgChart1"/>
    <dgm:cxn modelId="{2D9617AC-C37B-404F-9A64-78C815CB8672}" type="presParOf" srcId="{582C3092-C991-4E39-A102-0E8E1E1415AA}" destId="{835F492D-D71C-48C4-BF04-72D6FC0D072A}" srcOrd="0" destOrd="0" presId="urn:microsoft.com/office/officeart/2005/8/layout/orgChart1"/>
    <dgm:cxn modelId="{56FBC848-CBFF-42C8-9EE4-F739181E3F2B}" type="presParOf" srcId="{835F492D-D71C-48C4-BF04-72D6FC0D072A}" destId="{ECCF4BE7-A4CF-4D3A-8430-7A26E22C2E33}" srcOrd="0" destOrd="0" presId="urn:microsoft.com/office/officeart/2005/8/layout/orgChart1"/>
    <dgm:cxn modelId="{C7284239-604A-4B63-B50F-11198784E584}" type="presParOf" srcId="{835F492D-D71C-48C4-BF04-72D6FC0D072A}" destId="{60A94B21-44C8-4EF4-9CC4-F640327B29F4}" srcOrd="1" destOrd="0" presId="urn:microsoft.com/office/officeart/2005/8/layout/orgChart1"/>
    <dgm:cxn modelId="{7B026AD2-492C-4DDA-BB39-A50748AD3F0E}" type="presParOf" srcId="{582C3092-C991-4E39-A102-0E8E1E1415AA}" destId="{F6399780-B2FD-40D5-AAA3-ED7499486A53}" srcOrd="1" destOrd="0" presId="urn:microsoft.com/office/officeart/2005/8/layout/orgChart1"/>
    <dgm:cxn modelId="{4E30775E-6B87-4E33-91FB-4ED7D08B40BA}" type="presParOf" srcId="{582C3092-C991-4E39-A102-0E8E1E1415AA}" destId="{DFDB169A-4961-4B3A-BFBC-C6B2BEBAFC26}" srcOrd="2" destOrd="0" presId="urn:microsoft.com/office/officeart/2005/8/layout/orgChart1"/>
    <dgm:cxn modelId="{FA77E9CA-E640-4BEA-9F54-B608A6752AFE}" type="presParOf" srcId="{ABC2C227-AF37-4052-88B7-78D085A6C27C}" destId="{3606D4E4-A826-4819-B892-1F51CCCF10DE}" srcOrd="2" destOrd="0" presId="urn:microsoft.com/office/officeart/2005/8/layout/orgChart1"/>
    <dgm:cxn modelId="{80574DAD-7216-4F84-8ECF-E52E28933CFC}" type="presParOf" srcId="{ABC2C227-AF37-4052-88B7-78D085A6C27C}" destId="{CCE0A097-D592-4DED-B8C8-DC446EC507BC}" srcOrd="3" destOrd="0" presId="urn:microsoft.com/office/officeart/2005/8/layout/orgChart1"/>
    <dgm:cxn modelId="{CD643E58-37AB-4A06-9013-F26EFCEA9E92}" type="presParOf" srcId="{CCE0A097-D592-4DED-B8C8-DC446EC507BC}" destId="{02971D86-6F13-4037-AC79-1C40F24E3B91}" srcOrd="0" destOrd="0" presId="urn:microsoft.com/office/officeart/2005/8/layout/orgChart1"/>
    <dgm:cxn modelId="{C4A867D4-3066-4298-A790-A3DD6739CB5C}" type="presParOf" srcId="{02971D86-6F13-4037-AC79-1C40F24E3B91}" destId="{863B7BDA-F0F1-4033-9279-05E627EC963C}" srcOrd="0" destOrd="0" presId="urn:microsoft.com/office/officeart/2005/8/layout/orgChart1"/>
    <dgm:cxn modelId="{A557320D-BBD9-434C-AFBB-E21B8666B0A7}" type="presParOf" srcId="{02971D86-6F13-4037-AC79-1C40F24E3B91}" destId="{3FDBA64C-049D-451F-8199-49D292559A8F}" srcOrd="1" destOrd="0" presId="urn:microsoft.com/office/officeart/2005/8/layout/orgChart1"/>
    <dgm:cxn modelId="{A2DDE8B4-1D57-4145-971D-734F7336BB22}" type="presParOf" srcId="{CCE0A097-D592-4DED-B8C8-DC446EC507BC}" destId="{014F9E3C-6F38-4EA8-B12F-4FF0DD12B52F}" srcOrd="1" destOrd="0" presId="urn:microsoft.com/office/officeart/2005/8/layout/orgChart1"/>
    <dgm:cxn modelId="{B20780AF-A727-4689-ACC7-9B6A15BDBB36}" type="presParOf" srcId="{CCE0A097-D592-4DED-B8C8-DC446EC507BC}" destId="{114F72A1-667C-41AB-AC38-9365F4C96BC7}" srcOrd="2" destOrd="0" presId="urn:microsoft.com/office/officeart/2005/8/layout/orgChart1"/>
    <dgm:cxn modelId="{C467C004-949B-4171-ADC5-6570ECCFEA82}" type="presParOf" srcId="{C75D5903-A772-4653-B5F3-C07EB137664B}" destId="{050E8328-9099-4F43-9962-B1A827921BC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54A2264-44E2-43D5-AAEF-C4EDE059BAC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3E009EA6-15AC-4F4B-8950-6B03294A7962}">
      <dgm:prSet phldrT="[Texto]"/>
      <dgm:spPr/>
      <dgm:t>
        <a:bodyPr/>
        <a:lstStyle/>
        <a:p>
          <a:r>
            <a:rPr lang="es-ES_tradnl" dirty="0" err="1"/>
            <a:t>Depending</a:t>
          </a:r>
          <a:r>
            <a:rPr lang="es-ES_tradnl" dirty="0"/>
            <a:t>  </a:t>
          </a:r>
          <a:r>
            <a:rPr lang="es-ES_tradnl" dirty="0" err="1"/>
            <a:t>on</a:t>
          </a:r>
          <a:r>
            <a:rPr lang="es-ES_tradnl" dirty="0"/>
            <a:t> </a:t>
          </a:r>
          <a:r>
            <a:rPr lang="es-ES_tradnl" dirty="0" err="1"/>
            <a:t>the</a:t>
          </a:r>
          <a:r>
            <a:rPr lang="es-ES_tradnl" dirty="0"/>
            <a:t> </a:t>
          </a:r>
          <a:r>
            <a:rPr lang="es-ES_tradnl" dirty="0" err="1"/>
            <a:t>utilisation</a:t>
          </a:r>
          <a:r>
            <a:rPr lang="es-ES_tradnl" dirty="0"/>
            <a:t> of </a:t>
          </a:r>
          <a:r>
            <a:rPr lang="es-ES_tradnl" dirty="0" err="1"/>
            <a:t>the</a:t>
          </a:r>
          <a:r>
            <a:rPr lang="es-ES_tradnl" dirty="0"/>
            <a:t> </a:t>
          </a:r>
          <a:r>
            <a:rPr lang="es-ES_tradnl" dirty="0" err="1"/>
            <a:t>soil</a:t>
          </a:r>
          <a:endParaRPr lang="es-ES_tradnl" dirty="0"/>
        </a:p>
      </dgm:t>
    </dgm:pt>
    <dgm:pt modelId="{7DD4653C-5E09-47DB-A413-9A7D276EF6B1}" type="parTrans" cxnId="{4F8312E2-C853-4C8C-96D2-84EC33467AB8}">
      <dgm:prSet/>
      <dgm:spPr/>
      <dgm:t>
        <a:bodyPr/>
        <a:lstStyle/>
        <a:p>
          <a:endParaRPr lang="es-ES_tradnl"/>
        </a:p>
      </dgm:t>
    </dgm:pt>
    <dgm:pt modelId="{CFDDE398-D252-462B-9688-AABCCAC48145}" type="sibTrans" cxnId="{4F8312E2-C853-4C8C-96D2-84EC33467AB8}">
      <dgm:prSet/>
      <dgm:spPr/>
      <dgm:t>
        <a:bodyPr/>
        <a:lstStyle/>
        <a:p>
          <a:endParaRPr lang="es-ES_tradnl"/>
        </a:p>
      </dgm:t>
    </dgm:pt>
    <dgm:pt modelId="{93446701-6A36-4CA9-BF6F-3BD34A25BD90}">
      <dgm:prSet phldrT="[Texto]"/>
      <dgm:spPr/>
      <dgm:t>
        <a:bodyPr/>
        <a:lstStyle/>
        <a:p>
          <a:r>
            <a:rPr lang="es-ES_tradnl" dirty="0" err="1"/>
            <a:t>Intensive</a:t>
          </a:r>
          <a:r>
            <a:rPr lang="es-ES_tradnl" dirty="0"/>
            <a:t> </a:t>
          </a:r>
          <a:r>
            <a:rPr lang="es-ES_tradnl" dirty="0" err="1"/>
            <a:t>agriculture</a:t>
          </a:r>
          <a:endParaRPr lang="es-ES_tradnl" dirty="0"/>
        </a:p>
      </dgm:t>
    </dgm:pt>
    <dgm:pt modelId="{23CB8BC3-A381-4D2D-B98F-D35324A3CA11}" type="parTrans" cxnId="{206064BC-2076-464B-ADF3-F8C5603F7AED}">
      <dgm:prSet/>
      <dgm:spPr/>
      <dgm:t>
        <a:bodyPr/>
        <a:lstStyle/>
        <a:p>
          <a:endParaRPr lang="es-ES_tradnl"/>
        </a:p>
      </dgm:t>
    </dgm:pt>
    <dgm:pt modelId="{4EC24099-00B6-4145-8B2A-AACE15ED1AC8}" type="sibTrans" cxnId="{206064BC-2076-464B-ADF3-F8C5603F7AED}">
      <dgm:prSet/>
      <dgm:spPr/>
      <dgm:t>
        <a:bodyPr/>
        <a:lstStyle/>
        <a:p>
          <a:endParaRPr lang="es-ES_tradnl"/>
        </a:p>
      </dgm:t>
    </dgm:pt>
    <dgm:pt modelId="{1E4B38A6-D561-4CDB-B4C8-6CACFCA9370A}">
      <dgm:prSet phldrT="[Texto]"/>
      <dgm:spPr/>
      <dgm:t>
        <a:bodyPr/>
        <a:lstStyle/>
        <a:p>
          <a:r>
            <a:rPr lang="es-ES_tradnl" dirty="0" err="1"/>
            <a:t>Extensive</a:t>
          </a:r>
          <a:r>
            <a:rPr lang="es-ES_tradnl" dirty="0"/>
            <a:t> </a:t>
          </a:r>
          <a:r>
            <a:rPr lang="es-ES_tradnl" dirty="0" err="1"/>
            <a:t>agriculture</a:t>
          </a:r>
          <a:endParaRPr lang="es-ES_tradnl" dirty="0"/>
        </a:p>
      </dgm:t>
    </dgm:pt>
    <dgm:pt modelId="{CDF5BFF3-507F-4719-A56D-24E470832B56}" type="parTrans" cxnId="{50905C87-6207-4F65-B29F-A126AFC614BA}">
      <dgm:prSet/>
      <dgm:spPr/>
      <dgm:t>
        <a:bodyPr/>
        <a:lstStyle/>
        <a:p>
          <a:endParaRPr lang="es-ES_tradnl"/>
        </a:p>
      </dgm:t>
    </dgm:pt>
    <dgm:pt modelId="{DCD14375-A13C-4FE9-8A6E-3D478C150A43}" type="sibTrans" cxnId="{50905C87-6207-4F65-B29F-A126AFC614BA}">
      <dgm:prSet/>
      <dgm:spPr/>
      <dgm:t>
        <a:bodyPr/>
        <a:lstStyle/>
        <a:p>
          <a:endParaRPr lang="es-ES_tradnl"/>
        </a:p>
      </dgm:t>
    </dgm:pt>
    <dgm:pt modelId="{FD7D6F63-D8C8-4181-89A4-7DDCB5EF7585}" type="pres">
      <dgm:prSet presAssocID="{554A2264-44E2-43D5-AAEF-C4EDE059BAC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75D5903-A772-4653-B5F3-C07EB137664B}" type="pres">
      <dgm:prSet presAssocID="{3E009EA6-15AC-4F4B-8950-6B03294A7962}" presName="hierRoot1" presStyleCnt="0">
        <dgm:presLayoutVars>
          <dgm:hierBranch val="init"/>
        </dgm:presLayoutVars>
      </dgm:prSet>
      <dgm:spPr/>
    </dgm:pt>
    <dgm:pt modelId="{DE2C9105-7511-475C-9815-462DFED3B356}" type="pres">
      <dgm:prSet presAssocID="{3E009EA6-15AC-4F4B-8950-6B03294A7962}" presName="rootComposite1" presStyleCnt="0"/>
      <dgm:spPr/>
    </dgm:pt>
    <dgm:pt modelId="{2A231418-9868-464A-AF85-90FF8487B075}" type="pres">
      <dgm:prSet presAssocID="{3E009EA6-15AC-4F4B-8950-6B03294A7962}" presName="rootText1" presStyleLbl="node0" presStyleIdx="0" presStyleCnt="1">
        <dgm:presLayoutVars>
          <dgm:chPref val="3"/>
        </dgm:presLayoutVars>
      </dgm:prSet>
      <dgm:spPr/>
    </dgm:pt>
    <dgm:pt modelId="{470CAB80-F040-41D9-9149-28C5D64F8378}" type="pres">
      <dgm:prSet presAssocID="{3E009EA6-15AC-4F4B-8950-6B03294A7962}" presName="rootConnector1" presStyleLbl="node1" presStyleIdx="0" presStyleCnt="0"/>
      <dgm:spPr/>
    </dgm:pt>
    <dgm:pt modelId="{ABC2C227-AF37-4052-88B7-78D085A6C27C}" type="pres">
      <dgm:prSet presAssocID="{3E009EA6-15AC-4F4B-8950-6B03294A7962}" presName="hierChild2" presStyleCnt="0"/>
      <dgm:spPr/>
    </dgm:pt>
    <dgm:pt modelId="{249B0461-222A-4720-B6C3-B96389485E6B}" type="pres">
      <dgm:prSet presAssocID="{23CB8BC3-A381-4D2D-B98F-D35324A3CA11}" presName="Name37" presStyleLbl="parChTrans1D2" presStyleIdx="0" presStyleCnt="2"/>
      <dgm:spPr/>
    </dgm:pt>
    <dgm:pt modelId="{582C3092-C991-4E39-A102-0E8E1E1415AA}" type="pres">
      <dgm:prSet presAssocID="{93446701-6A36-4CA9-BF6F-3BD34A25BD90}" presName="hierRoot2" presStyleCnt="0">
        <dgm:presLayoutVars>
          <dgm:hierBranch val="init"/>
        </dgm:presLayoutVars>
      </dgm:prSet>
      <dgm:spPr/>
    </dgm:pt>
    <dgm:pt modelId="{835F492D-D71C-48C4-BF04-72D6FC0D072A}" type="pres">
      <dgm:prSet presAssocID="{93446701-6A36-4CA9-BF6F-3BD34A25BD90}" presName="rootComposite" presStyleCnt="0"/>
      <dgm:spPr/>
    </dgm:pt>
    <dgm:pt modelId="{ECCF4BE7-A4CF-4D3A-8430-7A26E22C2E33}" type="pres">
      <dgm:prSet presAssocID="{93446701-6A36-4CA9-BF6F-3BD34A25BD90}" presName="rootText" presStyleLbl="node2" presStyleIdx="0" presStyleCnt="2">
        <dgm:presLayoutVars>
          <dgm:chPref val="3"/>
        </dgm:presLayoutVars>
      </dgm:prSet>
      <dgm:spPr/>
    </dgm:pt>
    <dgm:pt modelId="{60A94B21-44C8-4EF4-9CC4-F640327B29F4}" type="pres">
      <dgm:prSet presAssocID="{93446701-6A36-4CA9-BF6F-3BD34A25BD90}" presName="rootConnector" presStyleLbl="node2" presStyleIdx="0" presStyleCnt="2"/>
      <dgm:spPr/>
    </dgm:pt>
    <dgm:pt modelId="{F6399780-B2FD-40D5-AAA3-ED7499486A53}" type="pres">
      <dgm:prSet presAssocID="{93446701-6A36-4CA9-BF6F-3BD34A25BD90}" presName="hierChild4" presStyleCnt="0"/>
      <dgm:spPr/>
    </dgm:pt>
    <dgm:pt modelId="{DFDB169A-4961-4B3A-BFBC-C6B2BEBAFC26}" type="pres">
      <dgm:prSet presAssocID="{93446701-6A36-4CA9-BF6F-3BD34A25BD90}" presName="hierChild5" presStyleCnt="0"/>
      <dgm:spPr/>
    </dgm:pt>
    <dgm:pt modelId="{3606D4E4-A826-4819-B892-1F51CCCF10DE}" type="pres">
      <dgm:prSet presAssocID="{CDF5BFF3-507F-4719-A56D-24E470832B56}" presName="Name37" presStyleLbl="parChTrans1D2" presStyleIdx="1" presStyleCnt="2"/>
      <dgm:spPr/>
    </dgm:pt>
    <dgm:pt modelId="{CCE0A097-D592-4DED-B8C8-DC446EC507BC}" type="pres">
      <dgm:prSet presAssocID="{1E4B38A6-D561-4CDB-B4C8-6CACFCA9370A}" presName="hierRoot2" presStyleCnt="0">
        <dgm:presLayoutVars>
          <dgm:hierBranch val="init"/>
        </dgm:presLayoutVars>
      </dgm:prSet>
      <dgm:spPr/>
    </dgm:pt>
    <dgm:pt modelId="{02971D86-6F13-4037-AC79-1C40F24E3B91}" type="pres">
      <dgm:prSet presAssocID="{1E4B38A6-D561-4CDB-B4C8-6CACFCA9370A}" presName="rootComposite" presStyleCnt="0"/>
      <dgm:spPr/>
    </dgm:pt>
    <dgm:pt modelId="{863B7BDA-F0F1-4033-9279-05E627EC963C}" type="pres">
      <dgm:prSet presAssocID="{1E4B38A6-D561-4CDB-B4C8-6CACFCA9370A}" presName="rootText" presStyleLbl="node2" presStyleIdx="1" presStyleCnt="2">
        <dgm:presLayoutVars>
          <dgm:chPref val="3"/>
        </dgm:presLayoutVars>
      </dgm:prSet>
      <dgm:spPr/>
    </dgm:pt>
    <dgm:pt modelId="{3FDBA64C-049D-451F-8199-49D292559A8F}" type="pres">
      <dgm:prSet presAssocID="{1E4B38A6-D561-4CDB-B4C8-6CACFCA9370A}" presName="rootConnector" presStyleLbl="node2" presStyleIdx="1" presStyleCnt="2"/>
      <dgm:spPr/>
    </dgm:pt>
    <dgm:pt modelId="{014F9E3C-6F38-4EA8-B12F-4FF0DD12B52F}" type="pres">
      <dgm:prSet presAssocID="{1E4B38A6-D561-4CDB-B4C8-6CACFCA9370A}" presName="hierChild4" presStyleCnt="0"/>
      <dgm:spPr/>
    </dgm:pt>
    <dgm:pt modelId="{114F72A1-667C-41AB-AC38-9365F4C96BC7}" type="pres">
      <dgm:prSet presAssocID="{1E4B38A6-D561-4CDB-B4C8-6CACFCA9370A}" presName="hierChild5" presStyleCnt="0"/>
      <dgm:spPr/>
    </dgm:pt>
    <dgm:pt modelId="{050E8328-9099-4F43-9962-B1A827921BC3}" type="pres">
      <dgm:prSet presAssocID="{3E009EA6-15AC-4F4B-8950-6B03294A7962}" presName="hierChild3" presStyleCnt="0"/>
      <dgm:spPr/>
    </dgm:pt>
  </dgm:ptLst>
  <dgm:cxnLst>
    <dgm:cxn modelId="{3E902957-7E56-4085-BB5A-4956A4D60784}" type="presOf" srcId="{23CB8BC3-A381-4D2D-B98F-D35324A3CA11}" destId="{249B0461-222A-4720-B6C3-B96389485E6B}" srcOrd="0" destOrd="0" presId="urn:microsoft.com/office/officeart/2005/8/layout/orgChart1"/>
    <dgm:cxn modelId="{BC80F585-CF37-409F-82E2-303F0125485F}" type="presOf" srcId="{1E4B38A6-D561-4CDB-B4C8-6CACFCA9370A}" destId="{3FDBA64C-049D-451F-8199-49D292559A8F}" srcOrd="1" destOrd="0" presId="urn:microsoft.com/office/officeart/2005/8/layout/orgChart1"/>
    <dgm:cxn modelId="{A2556C2E-BFC7-47BA-8A00-EC0413750613}" type="presOf" srcId="{93446701-6A36-4CA9-BF6F-3BD34A25BD90}" destId="{ECCF4BE7-A4CF-4D3A-8430-7A26E22C2E33}" srcOrd="0" destOrd="0" presId="urn:microsoft.com/office/officeart/2005/8/layout/orgChart1"/>
    <dgm:cxn modelId="{82CEAAAF-DCBC-4E0C-8DFD-B102D1326528}" type="presOf" srcId="{3E009EA6-15AC-4F4B-8950-6B03294A7962}" destId="{470CAB80-F040-41D9-9149-28C5D64F8378}" srcOrd="1" destOrd="0" presId="urn:microsoft.com/office/officeart/2005/8/layout/orgChart1"/>
    <dgm:cxn modelId="{206064BC-2076-464B-ADF3-F8C5603F7AED}" srcId="{3E009EA6-15AC-4F4B-8950-6B03294A7962}" destId="{93446701-6A36-4CA9-BF6F-3BD34A25BD90}" srcOrd="0" destOrd="0" parTransId="{23CB8BC3-A381-4D2D-B98F-D35324A3CA11}" sibTransId="{4EC24099-00B6-4145-8B2A-AACE15ED1AC8}"/>
    <dgm:cxn modelId="{40D50653-A68E-4DB6-9F9B-A9C35471D1C5}" type="presOf" srcId="{CDF5BFF3-507F-4719-A56D-24E470832B56}" destId="{3606D4E4-A826-4819-B892-1F51CCCF10DE}" srcOrd="0" destOrd="0" presId="urn:microsoft.com/office/officeart/2005/8/layout/orgChart1"/>
    <dgm:cxn modelId="{50905C87-6207-4F65-B29F-A126AFC614BA}" srcId="{3E009EA6-15AC-4F4B-8950-6B03294A7962}" destId="{1E4B38A6-D561-4CDB-B4C8-6CACFCA9370A}" srcOrd="1" destOrd="0" parTransId="{CDF5BFF3-507F-4719-A56D-24E470832B56}" sibTransId="{DCD14375-A13C-4FE9-8A6E-3D478C150A43}"/>
    <dgm:cxn modelId="{83059A02-C1CE-46B0-979C-1472A3216833}" type="presOf" srcId="{3E009EA6-15AC-4F4B-8950-6B03294A7962}" destId="{2A231418-9868-464A-AF85-90FF8487B075}" srcOrd="0" destOrd="0" presId="urn:microsoft.com/office/officeart/2005/8/layout/orgChart1"/>
    <dgm:cxn modelId="{A89A8E85-EC1F-40E2-9FB2-05DFFD3EB0D6}" type="presOf" srcId="{554A2264-44E2-43D5-AAEF-C4EDE059BACC}" destId="{FD7D6F63-D8C8-4181-89A4-7DDCB5EF7585}" srcOrd="0" destOrd="0" presId="urn:microsoft.com/office/officeart/2005/8/layout/orgChart1"/>
    <dgm:cxn modelId="{4F8312E2-C853-4C8C-96D2-84EC33467AB8}" srcId="{554A2264-44E2-43D5-AAEF-C4EDE059BACC}" destId="{3E009EA6-15AC-4F4B-8950-6B03294A7962}" srcOrd="0" destOrd="0" parTransId="{7DD4653C-5E09-47DB-A413-9A7D276EF6B1}" sibTransId="{CFDDE398-D252-462B-9688-AABCCAC48145}"/>
    <dgm:cxn modelId="{BF97B6EA-0F8F-441E-A563-C8A4ED382402}" type="presOf" srcId="{93446701-6A36-4CA9-BF6F-3BD34A25BD90}" destId="{60A94B21-44C8-4EF4-9CC4-F640327B29F4}" srcOrd="1" destOrd="0" presId="urn:microsoft.com/office/officeart/2005/8/layout/orgChart1"/>
    <dgm:cxn modelId="{269650ED-CE1C-4437-8A4C-6CB5B34C8F6A}" type="presOf" srcId="{1E4B38A6-D561-4CDB-B4C8-6CACFCA9370A}" destId="{863B7BDA-F0F1-4033-9279-05E627EC963C}" srcOrd="0" destOrd="0" presId="urn:microsoft.com/office/officeart/2005/8/layout/orgChart1"/>
    <dgm:cxn modelId="{9FD79CC4-9CAA-4E49-A01C-C993D562899D}" type="presParOf" srcId="{FD7D6F63-D8C8-4181-89A4-7DDCB5EF7585}" destId="{C75D5903-A772-4653-B5F3-C07EB137664B}" srcOrd="0" destOrd="0" presId="urn:microsoft.com/office/officeart/2005/8/layout/orgChart1"/>
    <dgm:cxn modelId="{EC1E5680-F0C2-4DB1-8FCF-FD305414FB53}" type="presParOf" srcId="{C75D5903-A772-4653-B5F3-C07EB137664B}" destId="{DE2C9105-7511-475C-9815-462DFED3B356}" srcOrd="0" destOrd="0" presId="urn:microsoft.com/office/officeart/2005/8/layout/orgChart1"/>
    <dgm:cxn modelId="{72DD2174-CC27-492C-BF7A-2799A4E4D801}" type="presParOf" srcId="{DE2C9105-7511-475C-9815-462DFED3B356}" destId="{2A231418-9868-464A-AF85-90FF8487B075}" srcOrd="0" destOrd="0" presId="urn:microsoft.com/office/officeart/2005/8/layout/orgChart1"/>
    <dgm:cxn modelId="{A28953F3-F2DA-4A87-8031-062A4227D152}" type="presParOf" srcId="{DE2C9105-7511-475C-9815-462DFED3B356}" destId="{470CAB80-F040-41D9-9149-28C5D64F8378}" srcOrd="1" destOrd="0" presId="urn:microsoft.com/office/officeart/2005/8/layout/orgChart1"/>
    <dgm:cxn modelId="{EC6078D8-7610-4F57-B627-359036225436}" type="presParOf" srcId="{C75D5903-A772-4653-B5F3-C07EB137664B}" destId="{ABC2C227-AF37-4052-88B7-78D085A6C27C}" srcOrd="1" destOrd="0" presId="urn:microsoft.com/office/officeart/2005/8/layout/orgChart1"/>
    <dgm:cxn modelId="{4095268E-EFB7-4071-813D-DFD9C7C11B7D}" type="presParOf" srcId="{ABC2C227-AF37-4052-88B7-78D085A6C27C}" destId="{249B0461-222A-4720-B6C3-B96389485E6B}" srcOrd="0" destOrd="0" presId="urn:microsoft.com/office/officeart/2005/8/layout/orgChart1"/>
    <dgm:cxn modelId="{4880BA28-B7C3-498A-9D05-DE1A8E99736F}" type="presParOf" srcId="{ABC2C227-AF37-4052-88B7-78D085A6C27C}" destId="{582C3092-C991-4E39-A102-0E8E1E1415AA}" srcOrd="1" destOrd="0" presId="urn:microsoft.com/office/officeart/2005/8/layout/orgChart1"/>
    <dgm:cxn modelId="{62931E9A-BE23-420A-9B5B-431DF5F1C61B}" type="presParOf" srcId="{582C3092-C991-4E39-A102-0E8E1E1415AA}" destId="{835F492D-D71C-48C4-BF04-72D6FC0D072A}" srcOrd="0" destOrd="0" presId="urn:microsoft.com/office/officeart/2005/8/layout/orgChart1"/>
    <dgm:cxn modelId="{65957F24-1B4D-448B-8818-D4F21A6D0B0E}" type="presParOf" srcId="{835F492D-D71C-48C4-BF04-72D6FC0D072A}" destId="{ECCF4BE7-A4CF-4D3A-8430-7A26E22C2E33}" srcOrd="0" destOrd="0" presId="urn:microsoft.com/office/officeart/2005/8/layout/orgChart1"/>
    <dgm:cxn modelId="{0AA657DE-EAF0-4852-81C0-C9BED5B3B41A}" type="presParOf" srcId="{835F492D-D71C-48C4-BF04-72D6FC0D072A}" destId="{60A94B21-44C8-4EF4-9CC4-F640327B29F4}" srcOrd="1" destOrd="0" presId="urn:microsoft.com/office/officeart/2005/8/layout/orgChart1"/>
    <dgm:cxn modelId="{FA775D2D-EC3D-4500-AEDE-E5825EF8BE21}" type="presParOf" srcId="{582C3092-C991-4E39-A102-0E8E1E1415AA}" destId="{F6399780-B2FD-40D5-AAA3-ED7499486A53}" srcOrd="1" destOrd="0" presId="urn:microsoft.com/office/officeart/2005/8/layout/orgChart1"/>
    <dgm:cxn modelId="{35909F3B-DDBB-4D07-9B1E-C6B697236DD5}" type="presParOf" srcId="{582C3092-C991-4E39-A102-0E8E1E1415AA}" destId="{DFDB169A-4961-4B3A-BFBC-C6B2BEBAFC26}" srcOrd="2" destOrd="0" presId="urn:microsoft.com/office/officeart/2005/8/layout/orgChart1"/>
    <dgm:cxn modelId="{6DDF108E-B41D-446E-ADD6-0E80F61DCBC7}" type="presParOf" srcId="{ABC2C227-AF37-4052-88B7-78D085A6C27C}" destId="{3606D4E4-A826-4819-B892-1F51CCCF10DE}" srcOrd="2" destOrd="0" presId="urn:microsoft.com/office/officeart/2005/8/layout/orgChart1"/>
    <dgm:cxn modelId="{12944881-FCF2-445B-B1D3-F8C1957C5529}" type="presParOf" srcId="{ABC2C227-AF37-4052-88B7-78D085A6C27C}" destId="{CCE0A097-D592-4DED-B8C8-DC446EC507BC}" srcOrd="3" destOrd="0" presId="urn:microsoft.com/office/officeart/2005/8/layout/orgChart1"/>
    <dgm:cxn modelId="{88AF8DE8-73B2-47A6-9CDF-6ED6A3DB61A4}" type="presParOf" srcId="{CCE0A097-D592-4DED-B8C8-DC446EC507BC}" destId="{02971D86-6F13-4037-AC79-1C40F24E3B91}" srcOrd="0" destOrd="0" presId="urn:microsoft.com/office/officeart/2005/8/layout/orgChart1"/>
    <dgm:cxn modelId="{6F80448D-7293-4CA1-B6D0-A53603F47879}" type="presParOf" srcId="{02971D86-6F13-4037-AC79-1C40F24E3B91}" destId="{863B7BDA-F0F1-4033-9279-05E627EC963C}" srcOrd="0" destOrd="0" presId="urn:microsoft.com/office/officeart/2005/8/layout/orgChart1"/>
    <dgm:cxn modelId="{44A914E0-C65C-4734-B871-1B65C2E65DD5}" type="presParOf" srcId="{02971D86-6F13-4037-AC79-1C40F24E3B91}" destId="{3FDBA64C-049D-451F-8199-49D292559A8F}" srcOrd="1" destOrd="0" presId="urn:microsoft.com/office/officeart/2005/8/layout/orgChart1"/>
    <dgm:cxn modelId="{7CBC55E6-8665-4F3C-A715-F643DB48EAB9}" type="presParOf" srcId="{CCE0A097-D592-4DED-B8C8-DC446EC507BC}" destId="{014F9E3C-6F38-4EA8-B12F-4FF0DD12B52F}" srcOrd="1" destOrd="0" presId="urn:microsoft.com/office/officeart/2005/8/layout/orgChart1"/>
    <dgm:cxn modelId="{C80E0D17-2CAF-4CEE-B34A-E7C46C6BEE52}" type="presParOf" srcId="{CCE0A097-D592-4DED-B8C8-DC446EC507BC}" destId="{114F72A1-667C-41AB-AC38-9365F4C96BC7}" srcOrd="2" destOrd="0" presId="urn:microsoft.com/office/officeart/2005/8/layout/orgChart1"/>
    <dgm:cxn modelId="{9FC250A3-86E8-4EAA-A0C2-36DA9D1B2304}" type="presParOf" srcId="{C75D5903-A772-4653-B5F3-C07EB137664B}" destId="{050E8328-9099-4F43-9962-B1A827921BC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9DF7A65-6206-4ADC-98CA-6744CCC986C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81CF775-F2AD-41E4-8A25-9EE87A28B6B0}">
      <dgm:prSet phldrT="[Texto]"/>
      <dgm:spPr/>
      <dgm:t>
        <a:bodyPr/>
        <a:lstStyle/>
        <a:p>
          <a:r>
            <a:rPr lang="es-ES" dirty="0" err="1"/>
            <a:t>Agricultural</a:t>
          </a:r>
          <a:r>
            <a:rPr lang="es-ES" dirty="0"/>
            <a:t> </a:t>
          </a:r>
          <a:r>
            <a:rPr lang="es-ES" dirty="0" err="1"/>
            <a:t>activities</a:t>
          </a:r>
          <a:endParaRPr lang="es-ES" dirty="0"/>
        </a:p>
      </dgm:t>
    </dgm:pt>
    <dgm:pt modelId="{0B1808C8-A318-42D1-A398-B5996E865D4A}" type="parTrans" cxnId="{0D77C59D-1EC5-418B-85D2-26CBFB58F92C}">
      <dgm:prSet/>
      <dgm:spPr/>
      <dgm:t>
        <a:bodyPr/>
        <a:lstStyle/>
        <a:p>
          <a:endParaRPr lang="es-ES"/>
        </a:p>
      </dgm:t>
    </dgm:pt>
    <dgm:pt modelId="{F0DE4387-DFBC-4FBF-8808-2860748893A4}" type="sibTrans" cxnId="{0D77C59D-1EC5-418B-85D2-26CBFB58F92C}">
      <dgm:prSet/>
      <dgm:spPr/>
      <dgm:t>
        <a:bodyPr/>
        <a:lstStyle/>
        <a:p>
          <a:endParaRPr lang="es-ES"/>
        </a:p>
      </dgm:t>
    </dgm:pt>
    <dgm:pt modelId="{B313A07F-C149-4444-842A-76FDBF6B828E}">
      <dgm:prSet phldrT="[Texto]"/>
      <dgm:spPr/>
      <dgm:t>
        <a:bodyPr/>
        <a:lstStyle/>
        <a:p>
          <a:r>
            <a:rPr lang="es-ES" dirty="0" err="1"/>
            <a:t>Subsistence</a:t>
          </a:r>
          <a:r>
            <a:rPr lang="es-ES" dirty="0"/>
            <a:t> </a:t>
          </a:r>
          <a:r>
            <a:rPr lang="es-ES" dirty="0" err="1"/>
            <a:t>agriculture</a:t>
          </a:r>
          <a:endParaRPr lang="es-ES" dirty="0"/>
        </a:p>
      </dgm:t>
    </dgm:pt>
    <dgm:pt modelId="{4BB3BF82-6C00-4BA4-836F-21F57EF2A558}" type="parTrans" cxnId="{54361B6F-6663-4F87-90E5-EEAF5250FAD3}">
      <dgm:prSet/>
      <dgm:spPr/>
      <dgm:t>
        <a:bodyPr/>
        <a:lstStyle/>
        <a:p>
          <a:endParaRPr lang="es-ES"/>
        </a:p>
      </dgm:t>
    </dgm:pt>
    <dgm:pt modelId="{D7FBBB10-BFAC-4DA4-851C-20DD7AFAF0F5}" type="sibTrans" cxnId="{54361B6F-6663-4F87-90E5-EEAF5250FAD3}">
      <dgm:prSet/>
      <dgm:spPr/>
      <dgm:t>
        <a:bodyPr/>
        <a:lstStyle/>
        <a:p>
          <a:endParaRPr lang="es-ES"/>
        </a:p>
      </dgm:t>
    </dgm:pt>
    <dgm:pt modelId="{C6DDD8CF-5DAE-4FA5-B270-D29D0A6D63F9}">
      <dgm:prSet phldrT="[Texto]"/>
      <dgm:spPr/>
      <dgm:t>
        <a:bodyPr/>
        <a:lstStyle/>
        <a:p>
          <a:r>
            <a:rPr lang="es-ES" dirty="0" err="1"/>
            <a:t>Commercial</a:t>
          </a:r>
          <a:r>
            <a:rPr lang="es-ES" dirty="0"/>
            <a:t> </a:t>
          </a:r>
          <a:r>
            <a:rPr lang="es-ES" dirty="0" err="1"/>
            <a:t>agriculture</a:t>
          </a:r>
          <a:endParaRPr lang="es-ES" dirty="0"/>
        </a:p>
      </dgm:t>
    </dgm:pt>
    <dgm:pt modelId="{A6079AE0-83D0-4A88-8998-17A3B19A92A2}" type="parTrans" cxnId="{6952D6DB-350D-42D4-8C84-D955BF0F2BBB}">
      <dgm:prSet/>
      <dgm:spPr/>
      <dgm:t>
        <a:bodyPr/>
        <a:lstStyle/>
        <a:p>
          <a:endParaRPr lang="es-ES"/>
        </a:p>
      </dgm:t>
    </dgm:pt>
    <dgm:pt modelId="{FE037881-E82F-48FD-9B00-E788FCC978E2}" type="sibTrans" cxnId="{6952D6DB-350D-42D4-8C84-D955BF0F2BBB}">
      <dgm:prSet/>
      <dgm:spPr/>
      <dgm:t>
        <a:bodyPr/>
        <a:lstStyle/>
        <a:p>
          <a:endParaRPr lang="es-ES"/>
        </a:p>
      </dgm:t>
    </dgm:pt>
    <dgm:pt modelId="{5A1E9F18-235C-451B-9F95-30BFEE89BDC2}" type="pres">
      <dgm:prSet presAssocID="{A9DF7A65-6206-4ADC-98CA-6744CCC986C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01795D1-D550-4D0C-975A-31D7237821ED}" type="pres">
      <dgm:prSet presAssocID="{481CF775-F2AD-41E4-8A25-9EE87A28B6B0}" presName="hierRoot1" presStyleCnt="0">
        <dgm:presLayoutVars>
          <dgm:hierBranch val="init"/>
        </dgm:presLayoutVars>
      </dgm:prSet>
      <dgm:spPr/>
    </dgm:pt>
    <dgm:pt modelId="{C5F194D9-3EF1-4BCC-8B97-2A14D64882A3}" type="pres">
      <dgm:prSet presAssocID="{481CF775-F2AD-41E4-8A25-9EE87A28B6B0}" presName="rootComposite1" presStyleCnt="0"/>
      <dgm:spPr/>
    </dgm:pt>
    <dgm:pt modelId="{93B19658-8645-44D3-B9E2-76452D3B9F17}" type="pres">
      <dgm:prSet presAssocID="{481CF775-F2AD-41E4-8A25-9EE87A28B6B0}" presName="rootText1" presStyleLbl="node0" presStyleIdx="0" presStyleCnt="1" custScaleX="209337" custScaleY="56957">
        <dgm:presLayoutVars>
          <dgm:chPref val="3"/>
        </dgm:presLayoutVars>
      </dgm:prSet>
      <dgm:spPr/>
    </dgm:pt>
    <dgm:pt modelId="{40951E1F-2866-45E7-8BDD-90B091AC124C}" type="pres">
      <dgm:prSet presAssocID="{481CF775-F2AD-41E4-8A25-9EE87A28B6B0}" presName="rootConnector1" presStyleLbl="node1" presStyleIdx="0" presStyleCnt="0"/>
      <dgm:spPr/>
    </dgm:pt>
    <dgm:pt modelId="{F4D8098F-9170-481F-BE13-D5F1CC507BF5}" type="pres">
      <dgm:prSet presAssocID="{481CF775-F2AD-41E4-8A25-9EE87A28B6B0}" presName="hierChild2" presStyleCnt="0"/>
      <dgm:spPr/>
    </dgm:pt>
    <dgm:pt modelId="{8C4F001E-002E-461A-8539-24B6599E9081}" type="pres">
      <dgm:prSet presAssocID="{4BB3BF82-6C00-4BA4-836F-21F57EF2A558}" presName="Name37" presStyleLbl="parChTrans1D2" presStyleIdx="0" presStyleCnt="2"/>
      <dgm:spPr/>
    </dgm:pt>
    <dgm:pt modelId="{5A933ADB-935C-494B-AEAC-FBC607480EEC}" type="pres">
      <dgm:prSet presAssocID="{B313A07F-C149-4444-842A-76FDBF6B828E}" presName="hierRoot2" presStyleCnt="0">
        <dgm:presLayoutVars>
          <dgm:hierBranch val="init"/>
        </dgm:presLayoutVars>
      </dgm:prSet>
      <dgm:spPr/>
    </dgm:pt>
    <dgm:pt modelId="{31ECE8A5-C48D-4756-9C80-4710F05E2F57}" type="pres">
      <dgm:prSet presAssocID="{B313A07F-C149-4444-842A-76FDBF6B828E}" presName="rootComposite" presStyleCnt="0"/>
      <dgm:spPr/>
    </dgm:pt>
    <dgm:pt modelId="{BBB5D4BC-E956-412B-AB38-8DA581DB012B}" type="pres">
      <dgm:prSet presAssocID="{B313A07F-C149-4444-842A-76FDBF6B828E}" presName="rootText" presStyleLbl="node2" presStyleIdx="0" presStyleCnt="2">
        <dgm:presLayoutVars>
          <dgm:chPref val="3"/>
        </dgm:presLayoutVars>
      </dgm:prSet>
      <dgm:spPr/>
    </dgm:pt>
    <dgm:pt modelId="{2F365A61-4A86-43AE-BE96-58156CDFE492}" type="pres">
      <dgm:prSet presAssocID="{B313A07F-C149-4444-842A-76FDBF6B828E}" presName="rootConnector" presStyleLbl="node2" presStyleIdx="0" presStyleCnt="2"/>
      <dgm:spPr/>
    </dgm:pt>
    <dgm:pt modelId="{4E0D31AB-5A3E-4780-B4F4-6A03143B8A31}" type="pres">
      <dgm:prSet presAssocID="{B313A07F-C149-4444-842A-76FDBF6B828E}" presName="hierChild4" presStyleCnt="0"/>
      <dgm:spPr/>
    </dgm:pt>
    <dgm:pt modelId="{794D2EED-DB8D-4232-B44E-3A41975522D0}" type="pres">
      <dgm:prSet presAssocID="{B313A07F-C149-4444-842A-76FDBF6B828E}" presName="hierChild5" presStyleCnt="0"/>
      <dgm:spPr/>
    </dgm:pt>
    <dgm:pt modelId="{5E59D3BC-A5E9-42C9-88E3-CE2312783AD6}" type="pres">
      <dgm:prSet presAssocID="{A6079AE0-83D0-4A88-8998-17A3B19A92A2}" presName="Name37" presStyleLbl="parChTrans1D2" presStyleIdx="1" presStyleCnt="2"/>
      <dgm:spPr/>
    </dgm:pt>
    <dgm:pt modelId="{270015A4-5D73-4DDC-9655-FBC12BA07A2A}" type="pres">
      <dgm:prSet presAssocID="{C6DDD8CF-5DAE-4FA5-B270-D29D0A6D63F9}" presName="hierRoot2" presStyleCnt="0">
        <dgm:presLayoutVars>
          <dgm:hierBranch val="init"/>
        </dgm:presLayoutVars>
      </dgm:prSet>
      <dgm:spPr/>
    </dgm:pt>
    <dgm:pt modelId="{5908329C-6F83-4C80-83F9-B7549B410326}" type="pres">
      <dgm:prSet presAssocID="{C6DDD8CF-5DAE-4FA5-B270-D29D0A6D63F9}" presName="rootComposite" presStyleCnt="0"/>
      <dgm:spPr/>
    </dgm:pt>
    <dgm:pt modelId="{0F7C11F6-B9B1-45B8-A278-2708B4A931BE}" type="pres">
      <dgm:prSet presAssocID="{C6DDD8CF-5DAE-4FA5-B270-D29D0A6D63F9}" presName="rootText" presStyleLbl="node2" presStyleIdx="1" presStyleCnt="2">
        <dgm:presLayoutVars>
          <dgm:chPref val="3"/>
        </dgm:presLayoutVars>
      </dgm:prSet>
      <dgm:spPr/>
    </dgm:pt>
    <dgm:pt modelId="{3E01A8F0-805E-4AFA-A63B-F874BE150F64}" type="pres">
      <dgm:prSet presAssocID="{C6DDD8CF-5DAE-4FA5-B270-D29D0A6D63F9}" presName="rootConnector" presStyleLbl="node2" presStyleIdx="1" presStyleCnt="2"/>
      <dgm:spPr/>
    </dgm:pt>
    <dgm:pt modelId="{474B5260-7BB1-4B98-8BE1-38B4C708CCCD}" type="pres">
      <dgm:prSet presAssocID="{C6DDD8CF-5DAE-4FA5-B270-D29D0A6D63F9}" presName="hierChild4" presStyleCnt="0"/>
      <dgm:spPr/>
    </dgm:pt>
    <dgm:pt modelId="{12F7D8B3-C0F1-46DE-8864-2F470AA83FDF}" type="pres">
      <dgm:prSet presAssocID="{C6DDD8CF-5DAE-4FA5-B270-D29D0A6D63F9}" presName="hierChild5" presStyleCnt="0"/>
      <dgm:spPr/>
    </dgm:pt>
    <dgm:pt modelId="{715C8039-DC38-4CD9-B8D5-E4BBE99FC783}" type="pres">
      <dgm:prSet presAssocID="{481CF775-F2AD-41E4-8A25-9EE87A28B6B0}" presName="hierChild3" presStyleCnt="0"/>
      <dgm:spPr/>
    </dgm:pt>
  </dgm:ptLst>
  <dgm:cxnLst>
    <dgm:cxn modelId="{F6A85C68-7822-4982-AE81-AE7EA86FFE14}" type="presOf" srcId="{A9DF7A65-6206-4ADC-98CA-6744CCC986CF}" destId="{5A1E9F18-235C-451B-9F95-30BFEE89BDC2}" srcOrd="0" destOrd="0" presId="urn:microsoft.com/office/officeart/2005/8/layout/orgChart1"/>
    <dgm:cxn modelId="{C5D08D7D-D653-4F02-B408-BD089AC68DD0}" type="presOf" srcId="{481CF775-F2AD-41E4-8A25-9EE87A28B6B0}" destId="{40951E1F-2866-45E7-8BDD-90B091AC124C}" srcOrd="1" destOrd="0" presId="urn:microsoft.com/office/officeart/2005/8/layout/orgChart1"/>
    <dgm:cxn modelId="{5B7A790E-D910-4A62-AA46-45D2097B0363}" type="presOf" srcId="{C6DDD8CF-5DAE-4FA5-B270-D29D0A6D63F9}" destId="{0F7C11F6-B9B1-45B8-A278-2708B4A931BE}" srcOrd="0" destOrd="0" presId="urn:microsoft.com/office/officeart/2005/8/layout/orgChart1"/>
    <dgm:cxn modelId="{0D77C59D-1EC5-418B-85D2-26CBFB58F92C}" srcId="{A9DF7A65-6206-4ADC-98CA-6744CCC986CF}" destId="{481CF775-F2AD-41E4-8A25-9EE87A28B6B0}" srcOrd="0" destOrd="0" parTransId="{0B1808C8-A318-42D1-A398-B5996E865D4A}" sibTransId="{F0DE4387-DFBC-4FBF-8808-2860748893A4}"/>
    <dgm:cxn modelId="{C954C701-B0B8-465E-88A8-2EF4ED31C213}" type="presOf" srcId="{B313A07F-C149-4444-842A-76FDBF6B828E}" destId="{2F365A61-4A86-43AE-BE96-58156CDFE492}" srcOrd="1" destOrd="0" presId="urn:microsoft.com/office/officeart/2005/8/layout/orgChart1"/>
    <dgm:cxn modelId="{6952D6DB-350D-42D4-8C84-D955BF0F2BBB}" srcId="{481CF775-F2AD-41E4-8A25-9EE87A28B6B0}" destId="{C6DDD8CF-5DAE-4FA5-B270-D29D0A6D63F9}" srcOrd="1" destOrd="0" parTransId="{A6079AE0-83D0-4A88-8998-17A3B19A92A2}" sibTransId="{FE037881-E82F-48FD-9B00-E788FCC978E2}"/>
    <dgm:cxn modelId="{3FB731F1-5A44-451C-A8D8-393506519F5C}" type="presOf" srcId="{A6079AE0-83D0-4A88-8998-17A3B19A92A2}" destId="{5E59D3BC-A5E9-42C9-88E3-CE2312783AD6}" srcOrd="0" destOrd="0" presId="urn:microsoft.com/office/officeart/2005/8/layout/orgChart1"/>
    <dgm:cxn modelId="{440053B3-64B7-448B-B44F-C23A0051CFB3}" type="presOf" srcId="{481CF775-F2AD-41E4-8A25-9EE87A28B6B0}" destId="{93B19658-8645-44D3-B9E2-76452D3B9F17}" srcOrd="0" destOrd="0" presId="urn:microsoft.com/office/officeart/2005/8/layout/orgChart1"/>
    <dgm:cxn modelId="{8B2B2F74-F9C0-4FB1-8FAE-277A587D04BA}" type="presOf" srcId="{C6DDD8CF-5DAE-4FA5-B270-D29D0A6D63F9}" destId="{3E01A8F0-805E-4AFA-A63B-F874BE150F64}" srcOrd="1" destOrd="0" presId="urn:microsoft.com/office/officeart/2005/8/layout/orgChart1"/>
    <dgm:cxn modelId="{54361B6F-6663-4F87-90E5-EEAF5250FAD3}" srcId="{481CF775-F2AD-41E4-8A25-9EE87A28B6B0}" destId="{B313A07F-C149-4444-842A-76FDBF6B828E}" srcOrd="0" destOrd="0" parTransId="{4BB3BF82-6C00-4BA4-836F-21F57EF2A558}" sibTransId="{D7FBBB10-BFAC-4DA4-851C-20DD7AFAF0F5}"/>
    <dgm:cxn modelId="{23CBD564-5F36-4C4A-901A-7A48AE289D72}" type="presOf" srcId="{B313A07F-C149-4444-842A-76FDBF6B828E}" destId="{BBB5D4BC-E956-412B-AB38-8DA581DB012B}" srcOrd="0" destOrd="0" presId="urn:microsoft.com/office/officeart/2005/8/layout/orgChart1"/>
    <dgm:cxn modelId="{8C82119A-228F-4C69-94D7-969F4260A1A5}" type="presOf" srcId="{4BB3BF82-6C00-4BA4-836F-21F57EF2A558}" destId="{8C4F001E-002E-461A-8539-24B6599E9081}" srcOrd="0" destOrd="0" presId="urn:microsoft.com/office/officeart/2005/8/layout/orgChart1"/>
    <dgm:cxn modelId="{15397D32-5FED-400D-8263-16976623C3FE}" type="presParOf" srcId="{5A1E9F18-235C-451B-9F95-30BFEE89BDC2}" destId="{F01795D1-D550-4D0C-975A-31D7237821ED}" srcOrd="0" destOrd="0" presId="urn:microsoft.com/office/officeart/2005/8/layout/orgChart1"/>
    <dgm:cxn modelId="{15BDA588-E3BE-4BB7-81AB-14E3E1C6AE2F}" type="presParOf" srcId="{F01795D1-D550-4D0C-975A-31D7237821ED}" destId="{C5F194D9-3EF1-4BCC-8B97-2A14D64882A3}" srcOrd="0" destOrd="0" presId="urn:microsoft.com/office/officeart/2005/8/layout/orgChart1"/>
    <dgm:cxn modelId="{CD3049A7-DF4C-4D73-A775-0794431742C2}" type="presParOf" srcId="{C5F194D9-3EF1-4BCC-8B97-2A14D64882A3}" destId="{93B19658-8645-44D3-B9E2-76452D3B9F17}" srcOrd="0" destOrd="0" presId="urn:microsoft.com/office/officeart/2005/8/layout/orgChart1"/>
    <dgm:cxn modelId="{4C649108-FB26-4E50-B324-E5E3272A16B7}" type="presParOf" srcId="{C5F194D9-3EF1-4BCC-8B97-2A14D64882A3}" destId="{40951E1F-2866-45E7-8BDD-90B091AC124C}" srcOrd="1" destOrd="0" presId="urn:microsoft.com/office/officeart/2005/8/layout/orgChart1"/>
    <dgm:cxn modelId="{619EA132-B170-430F-A27D-95DB27B350BC}" type="presParOf" srcId="{F01795D1-D550-4D0C-975A-31D7237821ED}" destId="{F4D8098F-9170-481F-BE13-D5F1CC507BF5}" srcOrd="1" destOrd="0" presId="urn:microsoft.com/office/officeart/2005/8/layout/orgChart1"/>
    <dgm:cxn modelId="{5F055301-2968-4C75-A229-39D0C867F5B3}" type="presParOf" srcId="{F4D8098F-9170-481F-BE13-D5F1CC507BF5}" destId="{8C4F001E-002E-461A-8539-24B6599E9081}" srcOrd="0" destOrd="0" presId="urn:microsoft.com/office/officeart/2005/8/layout/orgChart1"/>
    <dgm:cxn modelId="{A99F2A67-D2EC-4B25-B963-B99ECDD1DE54}" type="presParOf" srcId="{F4D8098F-9170-481F-BE13-D5F1CC507BF5}" destId="{5A933ADB-935C-494B-AEAC-FBC607480EEC}" srcOrd="1" destOrd="0" presId="urn:microsoft.com/office/officeart/2005/8/layout/orgChart1"/>
    <dgm:cxn modelId="{BC15CC52-1689-4E1B-B1C5-7969CDFDBB69}" type="presParOf" srcId="{5A933ADB-935C-494B-AEAC-FBC607480EEC}" destId="{31ECE8A5-C48D-4756-9C80-4710F05E2F57}" srcOrd="0" destOrd="0" presId="urn:microsoft.com/office/officeart/2005/8/layout/orgChart1"/>
    <dgm:cxn modelId="{C4B88F38-9134-4CEE-A164-8A76FEEDBE4C}" type="presParOf" srcId="{31ECE8A5-C48D-4756-9C80-4710F05E2F57}" destId="{BBB5D4BC-E956-412B-AB38-8DA581DB012B}" srcOrd="0" destOrd="0" presId="urn:microsoft.com/office/officeart/2005/8/layout/orgChart1"/>
    <dgm:cxn modelId="{0735DB86-9C3F-4485-95B4-5C2A21304F0F}" type="presParOf" srcId="{31ECE8A5-C48D-4756-9C80-4710F05E2F57}" destId="{2F365A61-4A86-43AE-BE96-58156CDFE492}" srcOrd="1" destOrd="0" presId="urn:microsoft.com/office/officeart/2005/8/layout/orgChart1"/>
    <dgm:cxn modelId="{0BFCC79B-13D1-423E-BC37-697C643F30FF}" type="presParOf" srcId="{5A933ADB-935C-494B-AEAC-FBC607480EEC}" destId="{4E0D31AB-5A3E-4780-B4F4-6A03143B8A31}" srcOrd="1" destOrd="0" presId="urn:microsoft.com/office/officeart/2005/8/layout/orgChart1"/>
    <dgm:cxn modelId="{E24461B2-1689-4D5E-A060-5AC2DAC1EF8E}" type="presParOf" srcId="{5A933ADB-935C-494B-AEAC-FBC607480EEC}" destId="{794D2EED-DB8D-4232-B44E-3A41975522D0}" srcOrd="2" destOrd="0" presId="urn:microsoft.com/office/officeart/2005/8/layout/orgChart1"/>
    <dgm:cxn modelId="{CAC37F2F-9F03-4A07-AA70-9BFB93E2108F}" type="presParOf" srcId="{F4D8098F-9170-481F-BE13-D5F1CC507BF5}" destId="{5E59D3BC-A5E9-42C9-88E3-CE2312783AD6}" srcOrd="2" destOrd="0" presId="urn:microsoft.com/office/officeart/2005/8/layout/orgChart1"/>
    <dgm:cxn modelId="{82340016-B6E9-4441-9113-2D9D53AD5308}" type="presParOf" srcId="{F4D8098F-9170-481F-BE13-D5F1CC507BF5}" destId="{270015A4-5D73-4DDC-9655-FBC12BA07A2A}" srcOrd="3" destOrd="0" presId="urn:microsoft.com/office/officeart/2005/8/layout/orgChart1"/>
    <dgm:cxn modelId="{C09CE2A4-1AE5-4C54-AD88-0A3557F91A6F}" type="presParOf" srcId="{270015A4-5D73-4DDC-9655-FBC12BA07A2A}" destId="{5908329C-6F83-4C80-83F9-B7549B410326}" srcOrd="0" destOrd="0" presId="urn:microsoft.com/office/officeart/2005/8/layout/orgChart1"/>
    <dgm:cxn modelId="{2CAFD855-CD6E-41CA-920D-0DC077064BF7}" type="presParOf" srcId="{5908329C-6F83-4C80-83F9-B7549B410326}" destId="{0F7C11F6-B9B1-45B8-A278-2708B4A931BE}" srcOrd="0" destOrd="0" presId="urn:microsoft.com/office/officeart/2005/8/layout/orgChart1"/>
    <dgm:cxn modelId="{D66EAE67-AA2E-42DF-A555-50A4323B9C3A}" type="presParOf" srcId="{5908329C-6F83-4C80-83F9-B7549B410326}" destId="{3E01A8F0-805E-4AFA-A63B-F874BE150F64}" srcOrd="1" destOrd="0" presId="urn:microsoft.com/office/officeart/2005/8/layout/orgChart1"/>
    <dgm:cxn modelId="{DCE51198-0852-4D70-9457-CEEF5E9D68B1}" type="presParOf" srcId="{270015A4-5D73-4DDC-9655-FBC12BA07A2A}" destId="{474B5260-7BB1-4B98-8BE1-38B4C708CCCD}" srcOrd="1" destOrd="0" presId="urn:microsoft.com/office/officeart/2005/8/layout/orgChart1"/>
    <dgm:cxn modelId="{62570128-392D-455D-851E-4E39FD990247}" type="presParOf" srcId="{270015A4-5D73-4DDC-9655-FBC12BA07A2A}" destId="{12F7D8B3-C0F1-46DE-8864-2F470AA83FDF}" srcOrd="2" destOrd="0" presId="urn:microsoft.com/office/officeart/2005/8/layout/orgChart1"/>
    <dgm:cxn modelId="{F9C14189-398A-4E97-9475-E60B57CA8000}" type="presParOf" srcId="{F01795D1-D550-4D0C-975A-31D7237821ED}" destId="{715C8039-DC38-4CD9-B8D5-E4BBE99FC78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9C98E7E-08E7-4167-993C-1FAB608F451E}" type="doc">
      <dgm:prSet loTypeId="urn:microsoft.com/office/officeart/2005/8/layout/hierarchy2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BD27932D-5B2E-4DDB-963E-8FB06BEFE4C5}">
      <dgm:prSet phldrT="[Texto]"/>
      <dgm:spPr/>
      <dgm:t>
        <a:bodyPr/>
        <a:lstStyle/>
        <a:p>
          <a:r>
            <a:rPr lang="es-ES" b="1" dirty="0" err="1"/>
            <a:t>Subsitence</a:t>
          </a:r>
          <a:r>
            <a:rPr lang="es-ES" b="1" dirty="0"/>
            <a:t> </a:t>
          </a:r>
          <a:r>
            <a:rPr lang="es-ES" b="1" dirty="0" err="1"/>
            <a:t>agriculture</a:t>
          </a:r>
          <a:endParaRPr lang="es-ES" b="1" dirty="0"/>
        </a:p>
      </dgm:t>
    </dgm:pt>
    <dgm:pt modelId="{FCAC90FF-6E4B-4798-AC4D-03B5C2D4E671}" type="parTrans" cxnId="{12FBDDD5-205A-41B4-ACDA-327DAC82F9DF}">
      <dgm:prSet/>
      <dgm:spPr/>
      <dgm:t>
        <a:bodyPr/>
        <a:lstStyle/>
        <a:p>
          <a:endParaRPr lang="es-ES" b="1"/>
        </a:p>
      </dgm:t>
    </dgm:pt>
    <dgm:pt modelId="{E816B999-8CE5-4255-B9E1-0E8C4A04D4D8}" type="sibTrans" cxnId="{12FBDDD5-205A-41B4-ACDA-327DAC82F9DF}">
      <dgm:prSet/>
      <dgm:spPr/>
      <dgm:t>
        <a:bodyPr/>
        <a:lstStyle/>
        <a:p>
          <a:endParaRPr lang="es-ES" b="1"/>
        </a:p>
      </dgm:t>
    </dgm:pt>
    <dgm:pt modelId="{50719993-A007-4035-9EC1-BE1D130E1103}">
      <dgm:prSet phldrT="[Texto]"/>
      <dgm:spPr/>
      <dgm:t>
        <a:bodyPr/>
        <a:lstStyle/>
        <a:p>
          <a:r>
            <a:rPr lang="es-ES" b="1" dirty="0" err="1"/>
            <a:t>Ancient</a:t>
          </a:r>
          <a:r>
            <a:rPr lang="es-ES" b="1" dirty="0"/>
            <a:t> </a:t>
          </a:r>
          <a:r>
            <a:rPr lang="es-ES" b="1" dirty="0" err="1"/>
            <a:t>techniques</a:t>
          </a:r>
          <a:endParaRPr lang="es-ES" b="1" dirty="0"/>
        </a:p>
      </dgm:t>
    </dgm:pt>
    <dgm:pt modelId="{CBFFE221-0C84-4D15-8796-B794B5CB720D}" type="parTrans" cxnId="{902E05E7-9867-4BF1-A0E2-3485533C372B}">
      <dgm:prSet/>
      <dgm:spPr/>
      <dgm:t>
        <a:bodyPr/>
        <a:lstStyle/>
        <a:p>
          <a:endParaRPr lang="es-ES" b="1"/>
        </a:p>
      </dgm:t>
    </dgm:pt>
    <dgm:pt modelId="{D4884741-F454-4BD4-8103-86B2843DB307}" type="sibTrans" cxnId="{902E05E7-9867-4BF1-A0E2-3485533C372B}">
      <dgm:prSet/>
      <dgm:spPr/>
      <dgm:t>
        <a:bodyPr/>
        <a:lstStyle/>
        <a:p>
          <a:endParaRPr lang="es-ES" b="1"/>
        </a:p>
      </dgm:t>
    </dgm:pt>
    <dgm:pt modelId="{23169CE8-B772-45AA-BD17-82EAFB4969AF}">
      <dgm:prSet phldrT="[Texto]"/>
      <dgm:spPr/>
      <dgm:t>
        <a:bodyPr/>
        <a:lstStyle/>
        <a:p>
          <a:r>
            <a:rPr lang="es-ES" b="1" dirty="0" err="1"/>
            <a:t>Low</a:t>
          </a:r>
          <a:r>
            <a:rPr lang="es-ES" b="1" dirty="0"/>
            <a:t> </a:t>
          </a:r>
          <a:r>
            <a:rPr lang="es-ES" b="1" dirty="0" err="1"/>
            <a:t>productivity</a:t>
          </a:r>
          <a:endParaRPr lang="es-ES" b="1" dirty="0"/>
        </a:p>
      </dgm:t>
    </dgm:pt>
    <dgm:pt modelId="{7AEC41E0-7268-41EB-A625-C102257A57CF}" type="parTrans" cxnId="{3474D72D-3834-489B-9C90-1AA0D5C24F48}">
      <dgm:prSet/>
      <dgm:spPr/>
      <dgm:t>
        <a:bodyPr/>
        <a:lstStyle/>
        <a:p>
          <a:endParaRPr lang="es-ES" b="1"/>
        </a:p>
      </dgm:t>
    </dgm:pt>
    <dgm:pt modelId="{99126909-6B2E-48A8-A33C-B50F579C171A}" type="sibTrans" cxnId="{3474D72D-3834-489B-9C90-1AA0D5C24F48}">
      <dgm:prSet/>
      <dgm:spPr/>
      <dgm:t>
        <a:bodyPr/>
        <a:lstStyle/>
        <a:p>
          <a:endParaRPr lang="es-ES" b="1"/>
        </a:p>
      </dgm:t>
    </dgm:pt>
    <dgm:pt modelId="{8740E5C8-3D35-45D5-9418-EFB909741411}">
      <dgm:prSet/>
      <dgm:spPr/>
      <dgm:t>
        <a:bodyPr/>
        <a:lstStyle/>
        <a:p>
          <a:r>
            <a:rPr lang="es-ES" b="1" dirty="0" err="1"/>
            <a:t>Most</a:t>
          </a:r>
          <a:r>
            <a:rPr lang="es-ES" b="1" dirty="0"/>
            <a:t> </a:t>
          </a:r>
          <a:r>
            <a:rPr lang="es-ES" b="1" dirty="0" err="1"/>
            <a:t>products</a:t>
          </a:r>
          <a:r>
            <a:rPr lang="es-ES" b="1" dirty="0"/>
            <a:t> are </a:t>
          </a:r>
          <a:r>
            <a:rPr lang="es-ES" b="1" dirty="0" err="1"/>
            <a:t>for</a:t>
          </a:r>
          <a:r>
            <a:rPr lang="es-ES" b="1" dirty="0"/>
            <a:t> </a:t>
          </a:r>
          <a:r>
            <a:rPr lang="es-ES" b="1" dirty="0" err="1"/>
            <a:t>farmer´s</a:t>
          </a:r>
          <a:r>
            <a:rPr lang="es-ES" b="1" dirty="0"/>
            <a:t> </a:t>
          </a:r>
          <a:r>
            <a:rPr lang="es-ES" b="1" dirty="0" err="1"/>
            <a:t>own</a:t>
          </a:r>
          <a:r>
            <a:rPr lang="es-ES" b="1" dirty="0"/>
            <a:t> </a:t>
          </a:r>
          <a:r>
            <a:rPr lang="es-ES" b="1" dirty="0" err="1"/>
            <a:t>consumption</a:t>
          </a:r>
          <a:endParaRPr lang="es-ES" b="1" dirty="0"/>
        </a:p>
      </dgm:t>
    </dgm:pt>
    <dgm:pt modelId="{E1371CCB-2D25-4976-9DE4-67C989968F60}" type="parTrans" cxnId="{90332D9A-3C4B-467D-99D9-4D814409E45F}">
      <dgm:prSet/>
      <dgm:spPr/>
      <dgm:t>
        <a:bodyPr/>
        <a:lstStyle/>
        <a:p>
          <a:endParaRPr lang="es-ES" b="1"/>
        </a:p>
      </dgm:t>
    </dgm:pt>
    <dgm:pt modelId="{8270B650-8194-40B9-B878-AF4984E49559}" type="sibTrans" cxnId="{90332D9A-3C4B-467D-99D9-4D814409E45F}">
      <dgm:prSet/>
      <dgm:spPr/>
      <dgm:t>
        <a:bodyPr/>
        <a:lstStyle/>
        <a:p>
          <a:endParaRPr lang="es-ES" b="1"/>
        </a:p>
      </dgm:t>
    </dgm:pt>
    <dgm:pt modelId="{FDE1B6C6-3CDF-46F6-A598-BED66D61B56E}" type="pres">
      <dgm:prSet presAssocID="{79C98E7E-08E7-4167-993C-1FAB608F451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92FE0AF-41F1-4564-A9D3-59AF43B80F42}" type="pres">
      <dgm:prSet presAssocID="{BD27932D-5B2E-4DDB-963E-8FB06BEFE4C5}" presName="root1" presStyleCnt="0"/>
      <dgm:spPr/>
    </dgm:pt>
    <dgm:pt modelId="{E303763A-597C-446E-A3FC-5698D64B036E}" type="pres">
      <dgm:prSet presAssocID="{BD27932D-5B2E-4DDB-963E-8FB06BEFE4C5}" presName="LevelOneTextNode" presStyleLbl="node0" presStyleIdx="0" presStyleCnt="1">
        <dgm:presLayoutVars>
          <dgm:chPref val="3"/>
        </dgm:presLayoutVars>
      </dgm:prSet>
      <dgm:spPr/>
    </dgm:pt>
    <dgm:pt modelId="{4ADB19D8-DC5F-4F94-824B-661F6CF2C0A3}" type="pres">
      <dgm:prSet presAssocID="{BD27932D-5B2E-4DDB-963E-8FB06BEFE4C5}" presName="level2hierChild" presStyleCnt="0"/>
      <dgm:spPr/>
    </dgm:pt>
    <dgm:pt modelId="{BF491975-6EC4-4841-A643-E3A5C42F777A}" type="pres">
      <dgm:prSet presAssocID="{CBFFE221-0C84-4D15-8796-B794B5CB720D}" presName="conn2-1" presStyleLbl="parChTrans1D2" presStyleIdx="0" presStyleCnt="3"/>
      <dgm:spPr/>
    </dgm:pt>
    <dgm:pt modelId="{6FFEA3B9-1C34-4439-84BE-8CF9A083317E}" type="pres">
      <dgm:prSet presAssocID="{CBFFE221-0C84-4D15-8796-B794B5CB720D}" presName="connTx" presStyleLbl="parChTrans1D2" presStyleIdx="0" presStyleCnt="3"/>
      <dgm:spPr/>
    </dgm:pt>
    <dgm:pt modelId="{ABAD101A-5719-46E7-9F04-C09A5AFBE15F}" type="pres">
      <dgm:prSet presAssocID="{50719993-A007-4035-9EC1-BE1D130E1103}" presName="root2" presStyleCnt="0"/>
      <dgm:spPr/>
    </dgm:pt>
    <dgm:pt modelId="{5376FE47-2FD6-4334-A568-698A71450ED2}" type="pres">
      <dgm:prSet presAssocID="{50719993-A007-4035-9EC1-BE1D130E1103}" presName="LevelTwoTextNode" presStyleLbl="node2" presStyleIdx="0" presStyleCnt="3" custScaleX="142271">
        <dgm:presLayoutVars>
          <dgm:chPref val="3"/>
        </dgm:presLayoutVars>
      </dgm:prSet>
      <dgm:spPr/>
    </dgm:pt>
    <dgm:pt modelId="{B095C029-1E41-490A-B9B7-1F329D5830CB}" type="pres">
      <dgm:prSet presAssocID="{50719993-A007-4035-9EC1-BE1D130E1103}" presName="level3hierChild" presStyleCnt="0"/>
      <dgm:spPr/>
    </dgm:pt>
    <dgm:pt modelId="{883F3CC6-788B-497B-81E0-5588B6B5FD3B}" type="pres">
      <dgm:prSet presAssocID="{7AEC41E0-7268-41EB-A625-C102257A57CF}" presName="conn2-1" presStyleLbl="parChTrans1D2" presStyleIdx="1" presStyleCnt="3"/>
      <dgm:spPr/>
    </dgm:pt>
    <dgm:pt modelId="{1C247F81-86B9-4788-8899-CB308C62F8DC}" type="pres">
      <dgm:prSet presAssocID="{7AEC41E0-7268-41EB-A625-C102257A57CF}" presName="connTx" presStyleLbl="parChTrans1D2" presStyleIdx="1" presStyleCnt="3"/>
      <dgm:spPr/>
    </dgm:pt>
    <dgm:pt modelId="{AB3E7E61-54DF-4600-A331-775D71155B7F}" type="pres">
      <dgm:prSet presAssocID="{23169CE8-B772-45AA-BD17-82EAFB4969AF}" presName="root2" presStyleCnt="0"/>
      <dgm:spPr/>
    </dgm:pt>
    <dgm:pt modelId="{9CC92308-9554-431C-A967-F11430AA0052}" type="pres">
      <dgm:prSet presAssocID="{23169CE8-B772-45AA-BD17-82EAFB4969AF}" presName="LevelTwoTextNode" presStyleLbl="node2" presStyleIdx="1" presStyleCnt="3" custScaleX="142271">
        <dgm:presLayoutVars>
          <dgm:chPref val="3"/>
        </dgm:presLayoutVars>
      </dgm:prSet>
      <dgm:spPr/>
    </dgm:pt>
    <dgm:pt modelId="{BF4CB04E-7B0B-4196-9E12-3FDED7CB87AF}" type="pres">
      <dgm:prSet presAssocID="{23169CE8-B772-45AA-BD17-82EAFB4969AF}" presName="level3hierChild" presStyleCnt="0"/>
      <dgm:spPr/>
    </dgm:pt>
    <dgm:pt modelId="{9ECB3DE1-349B-4109-B8D4-CEAD6E89CAB9}" type="pres">
      <dgm:prSet presAssocID="{E1371CCB-2D25-4976-9DE4-67C989968F60}" presName="conn2-1" presStyleLbl="parChTrans1D2" presStyleIdx="2" presStyleCnt="3"/>
      <dgm:spPr/>
    </dgm:pt>
    <dgm:pt modelId="{D7148DAF-F97B-4046-AF11-06EC0B6D7DC9}" type="pres">
      <dgm:prSet presAssocID="{E1371CCB-2D25-4976-9DE4-67C989968F60}" presName="connTx" presStyleLbl="parChTrans1D2" presStyleIdx="2" presStyleCnt="3"/>
      <dgm:spPr/>
    </dgm:pt>
    <dgm:pt modelId="{C89145CF-1AEF-4DF3-9381-6B2E024A4060}" type="pres">
      <dgm:prSet presAssocID="{8740E5C8-3D35-45D5-9418-EFB909741411}" presName="root2" presStyleCnt="0"/>
      <dgm:spPr/>
    </dgm:pt>
    <dgm:pt modelId="{6FF7E540-343F-47D2-A9C7-A8559ED3A726}" type="pres">
      <dgm:prSet presAssocID="{8740E5C8-3D35-45D5-9418-EFB909741411}" presName="LevelTwoTextNode" presStyleLbl="node2" presStyleIdx="2" presStyleCnt="3" custScaleX="142271">
        <dgm:presLayoutVars>
          <dgm:chPref val="3"/>
        </dgm:presLayoutVars>
      </dgm:prSet>
      <dgm:spPr/>
    </dgm:pt>
    <dgm:pt modelId="{E22E6F2B-CDDE-4A6E-A9B8-835264499BDA}" type="pres">
      <dgm:prSet presAssocID="{8740E5C8-3D35-45D5-9418-EFB909741411}" presName="level3hierChild" presStyleCnt="0"/>
      <dgm:spPr/>
    </dgm:pt>
  </dgm:ptLst>
  <dgm:cxnLst>
    <dgm:cxn modelId="{5E663996-7AE3-4BFC-A556-925700E9FC12}" type="presOf" srcId="{8740E5C8-3D35-45D5-9418-EFB909741411}" destId="{6FF7E540-343F-47D2-A9C7-A8559ED3A726}" srcOrd="0" destOrd="0" presId="urn:microsoft.com/office/officeart/2005/8/layout/hierarchy2"/>
    <dgm:cxn modelId="{902E05E7-9867-4BF1-A0E2-3485533C372B}" srcId="{BD27932D-5B2E-4DDB-963E-8FB06BEFE4C5}" destId="{50719993-A007-4035-9EC1-BE1D130E1103}" srcOrd="0" destOrd="0" parTransId="{CBFFE221-0C84-4D15-8796-B794B5CB720D}" sibTransId="{D4884741-F454-4BD4-8103-86B2843DB307}"/>
    <dgm:cxn modelId="{52BD7BDB-F579-4B0E-BDC6-EFC8CE1390C3}" type="presOf" srcId="{E1371CCB-2D25-4976-9DE4-67C989968F60}" destId="{9ECB3DE1-349B-4109-B8D4-CEAD6E89CAB9}" srcOrd="0" destOrd="0" presId="urn:microsoft.com/office/officeart/2005/8/layout/hierarchy2"/>
    <dgm:cxn modelId="{3D42F959-8CD3-4971-A979-27538B8BD798}" type="presOf" srcId="{79C98E7E-08E7-4167-993C-1FAB608F451E}" destId="{FDE1B6C6-3CDF-46F6-A598-BED66D61B56E}" srcOrd="0" destOrd="0" presId="urn:microsoft.com/office/officeart/2005/8/layout/hierarchy2"/>
    <dgm:cxn modelId="{291AE1C1-951A-4165-AEB1-6C25B63D15C9}" type="presOf" srcId="{7AEC41E0-7268-41EB-A625-C102257A57CF}" destId="{1C247F81-86B9-4788-8899-CB308C62F8DC}" srcOrd="1" destOrd="0" presId="urn:microsoft.com/office/officeart/2005/8/layout/hierarchy2"/>
    <dgm:cxn modelId="{3474D72D-3834-489B-9C90-1AA0D5C24F48}" srcId="{BD27932D-5B2E-4DDB-963E-8FB06BEFE4C5}" destId="{23169CE8-B772-45AA-BD17-82EAFB4969AF}" srcOrd="1" destOrd="0" parTransId="{7AEC41E0-7268-41EB-A625-C102257A57CF}" sibTransId="{99126909-6B2E-48A8-A33C-B50F579C171A}"/>
    <dgm:cxn modelId="{7C56FC7E-07CD-4223-BE14-994AA3F21EC0}" type="presOf" srcId="{23169CE8-B772-45AA-BD17-82EAFB4969AF}" destId="{9CC92308-9554-431C-A967-F11430AA0052}" srcOrd="0" destOrd="0" presId="urn:microsoft.com/office/officeart/2005/8/layout/hierarchy2"/>
    <dgm:cxn modelId="{12FBDDD5-205A-41B4-ACDA-327DAC82F9DF}" srcId="{79C98E7E-08E7-4167-993C-1FAB608F451E}" destId="{BD27932D-5B2E-4DDB-963E-8FB06BEFE4C5}" srcOrd="0" destOrd="0" parTransId="{FCAC90FF-6E4B-4798-AC4D-03B5C2D4E671}" sibTransId="{E816B999-8CE5-4255-B9E1-0E8C4A04D4D8}"/>
    <dgm:cxn modelId="{90332D9A-3C4B-467D-99D9-4D814409E45F}" srcId="{BD27932D-5B2E-4DDB-963E-8FB06BEFE4C5}" destId="{8740E5C8-3D35-45D5-9418-EFB909741411}" srcOrd="2" destOrd="0" parTransId="{E1371CCB-2D25-4976-9DE4-67C989968F60}" sibTransId="{8270B650-8194-40B9-B878-AF4984E49559}"/>
    <dgm:cxn modelId="{15025173-2C84-4998-8D34-49EB68D3B3D0}" type="presOf" srcId="{7AEC41E0-7268-41EB-A625-C102257A57CF}" destId="{883F3CC6-788B-497B-81E0-5588B6B5FD3B}" srcOrd="0" destOrd="0" presId="urn:microsoft.com/office/officeart/2005/8/layout/hierarchy2"/>
    <dgm:cxn modelId="{0B0B4142-79B7-42B4-A88B-D60DA3613D81}" type="presOf" srcId="{BD27932D-5B2E-4DDB-963E-8FB06BEFE4C5}" destId="{E303763A-597C-446E-A3FC-5698D64B036E}" srcOrd="0" destOrd="0" presId="urn:microsoft.com/office/officeart/2005/8/layout/hierarchy2"/>
    <dgm:cxn modelId="{DD6210BA-EAF3-49C3-A7A3-9FF72604EBD3}" type="presOf" srcId="{CBFFE221-0C84-4D15-8796-B794B5CB720D}" destId="{6FFEA3B9-1C34-4439-84BE-8CF9A083317E}" srcOrd="1" destOrd="0" presId="urn:microsoft.com/office/officeart/2005/8/layout/hierarchy2"/>
    <dgm:cxn modelId="{B2E68E2D-5805-481E-BDC3-6D12B6F3F6CC}" type="presOf" srcId="{E1371CCB-2D25-4976-9DE4-67C989968F60}" destId="{D7148DAF-F97B-4046-AF11-06EC0B6D7DC9}" srcOrd="1" destOrd="0" presId="urn:microsoft.com/office/officeart/2005/8/layout/hierarchy2"/>
    <dgm:cxn modelId="{4CC1C5FD-BA9A-4CA9-B5EC-F6218DD01997}" type="presOf" srcId="{CBFFE221-0C84-4D15-8796-B794B5CB720D}" destId="{BF491975-6EC4-4841-A643-E3A5C42F777A}" srcOrd="0" destOrd="0" presId="urn:microsoft.com/office/officeart/2005/8/layout/hierarchy2"/>
    <dgm:cxn modelId="{2EA9ECED-A588-4AA9-B69B-F079DE6304C5}" type="presOf" srcId="{50719993-A007-4035-9EC1-BE1D130E1103}" destId="{5376FE47-2FD6-4334-A568-698A71450ED2}" srcOrd="0" destOrd="0" presId="urn:microsoft.com/office/officeart/2005/8/layout/hierarchy2"/>
    <dgm:cxn modelId="{E329B7E0-9D73-4AB7-AC1A-FCDF79A6F30D}" type="presParOf" srcId="{FDE1B6C6-3CDF-46F6-A598-BED66D61B56E}" destId="{492FE0AF-41F1-4564-A9D3-59AF43B80F42}" srcOrd="0" destOrd="0" presId="urn:microsoft.com/office/officeart/2005/8/layout/hierarchy2"/>
    <dgm:cxn modelId="{C5EB146B-DF3F-485B-AACA-705D4D3DCB28}" type="presParOf" srcId="{492FE0AF-41F1-4564-A9D3-59AF43B80F42}" destId="{E303763A-597C-446E-A3FC-5698D64B036E}" srcOrd="0" destOrd="0" presId="urn:microsoft.com/office/officeart/2005/8/layout/hierarchy2"/>
    <dgm:cxn modelId="{0177E566-3C70-47D7-98AB-7EAFAD3D854C}" type="presParOf" srcId="{492FE0AF-41F1-4564-A9D3-59AF43B80F42}" destId="{4ADB19D8-DC5F-4F94-824B-661F6CF2C0A3}" srcOrd="1" destOrd="0" presId="urn:microsoft.com/office/officeart/2005/8/layout/hierarchy2"/>
    <dgm:cxn modelId="{DB76243E-3B54-41D5-BBCD-6744A9BDAA01}" type="presParOf" srcId="{4ADB19D8-DC5F-4F94-824B-661F6CF2C0A3}" destId="{BF491975-6EC4-4841-A643-E3A5C42F777A}" srcOrd="0" destOrd="0" presId="urn:microsoft.com/office/officeart/2005/8/layout/hierarchy2"/>
    <dgm:cxn modelId="{8069E7CC-8191-4D09-8340-8682ABE3EAAB}" type="presParOf" srcId="{BF491975-6EC4-4841-A643-E3A5C42F777A}" destId="{6FFEA3B9-1C34-4439-84BE-8CF9A083317E}" srcOrd="0" destOrd="0" presId="urn:microsoft.com/office/officeart/2005/8/layout/hierarchy2"/>
    <dgm:cxn modelId="{296622DF-9B28-40D5-9C83-175265C187BB}" type="presParOf" srcId="{4ADB19D8-DC5F-4F94-824B-661F6CF2C0A3}" destId="{ABAD101A-5719-46E7-9F04-C09A5AFBE15F}" srcOrd="1" destOrd="0" presId="urn:microsoft.com/office/officeart/2005/8/layout/hierarchy2"/>
    <dgm:cxn modelId="{645E2E34-9148-4C17-A4C8-D66CD91A7943}" type="presParOf" srcId="{ABAD101A-5719-46E7-9F04-C09A5AFBE15F}" destId="{5376FE47-2FD6-4334-A568-698A71450ED2}" srcOrd="0" destOrd="0" presId="urn:microsoft.com/office/officeart/2005/8/layout/hierarchy2"/>
    <dgm:cxn modelId="{422014C8-7D39-4C3F-920B-30E96CA311D0}" type="presParOf" srcId="{ABAD101A-5719-46E7-9F04-C09A5AFBE15F}" destId="{B095C029-1E41-490A-B9B7-1F329D5830CB}" srcOrd="1" destOrd="0" presId="urn:microsoft.com/office/officeart/2005/8/layout/hierarchy2"/>
    <dgm:cxn modelId="{5423B74F-E30D-49C3-AB02-12C8230C8B8B}" type="presParOf" srcId="{4ADB19D8-DC5F-4F94-824B-661F6CF2C0A3}" destId="{883F3CC6-788B-497B-81E0-5588B6B5FD3B}" srcOrd="2" destOrd="0" presId="urn:microsoft.com/office/officeart/2005/8/layout/hierarchy2"/>
    <dgm:cxn modelId="{427189F9-4CFD-47DC-9FFF-E9E160E049A4}" type="presParOf" srcId="{883F3CC6-788B-497B-81E0-5588B6B5FD3B}" destId="{1C247F81-86B9-4788-8899-CB308C62F8DC}" srcOrd="0" destOrd="0" presId="urn:microsoft.com/office/officeart/2005/8/layout/hierarchy2"/>
    <dgm:cxn modelId="{BA9D0035-809A-47AE-8783-2B1FF0605BBA}" type="presParOf" srcId="{4ADB19D8-DC5F-4F94-824B-661F6CF2C0A3}" destId="{AB3E7E61-54DF-4600-A331-775D71155B7F}" srcOrd="3" destOrd="0" presId="urn:microsoft.com/office/officeart/2005/8/layout/hierarchy2"/>
    <dgm:cxn modelId="{36F2033A-FDAB-4FBE-BB81-DC2611C980CB}" type="presParOf" srcId="{AB3E7E61-54DF-4600-A331-775D71155B7F}" destId="{9CC92308-9554-431C-A967-F11430AA0052}" srcOrd="0" destOrd="0" presId="urn:microsoft.com/office/officeart/2005/8/layout/hierarchy2"/>
    <dgm:cxn modelId="{7DD7B721-02FA-40DB-8FF8-F336BA01C9A9}" type="presParOf" srcId="{AB3E7E61-54DF-4600-A331-775D71155B7F}" destId="{BF4CB04E-7B0B-4196-9E12-3FDED7CB87AF}" srcOrd="1" destOrd="0" presId="urn:microsoft.com/office/officeart/2005/8/layout/hierarchy2"/>
    <dgm:cxn modelId="{585E059D-1D38-442E-9097-F1C9C2BE3479}" type="presParOf" srcId="{4ADB19D8-DC5F-4F94-824B-661F6CF2C0A3}" destId="{9ECB3DE1-349B-4109-B8D4-CEAD6E89CAB9}" srcOrd="4" destOrd="0" presId="urn:microsoft.com/office/officeart/2005/8/layout/hierarchy2"/>
    <dgm:cxn modelId="{10CC533B-7A0E-4120-97F4-3D195750F167}" type="presParOf" srcId="{9ECB3DE1-349B-4109-B8D4-CEAD6E89CAB9}" destId="{D7148DAF-F97B-4046-AF11-06EC0B6D7DC9}" srcOrd="0" destOrd="0" presId="urn:microsoft.com/office/officeart/2005/8/layout/hierarchy2"/>
    <dgm:cxn modelId="{BA841FE6-9D0F-4713-A411-C253F2A1EFEA}" type="presParOf" srcId="{4ADB19D8-DC5F-4F94-824B-661F6CF2C0A3}" destId="{C89145CF-1AEF-4DF3-9381-6B2E024A4060}" srcOrd="5" destOrd="0" presId="urn:microsoft.com/office/officeart/2005/8/layout/hierarchy2"/>
    <dgm:cxn modelId="{3A756A7D-9162-4A61-9B18-D3B77964084A}" type="presParOf" srcId="{C89145CF-1AEF-4DF3-9381-6B2E024A4060}" destId="{6FF7E540-343F-47D2-A9C7-A8559ED3A726}" srcOrd="0" destOrd="0" presId="urn:microsoft.com/office/officeart/2005/8/layout/hierarchy2"/>
    <dgm:cxn modelId="{6D416E53-006F-482F-86D1-4D39E743FFC8}" type="presParOf" srcId="{C89145CF-1AEF-4DF3-9381-6B2E024A4060}" destId="{E22E6F2B-CDDE-4A6E-A9B8-835264499BD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202D533-C57D-4BA9-A64A-70CC8161D9CF}" type="doc">
      <dgm:prSet loTypeId="urn:microsoft.com/office/officeart/2005/8/layout/hierarchy2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90DA5B40-1EA4-48E4-A496-9827AFADA94E}">
      <dgm:prSet phldrT="[Texto]"/>
      <dgm:spPr/>
      <dgm:t>
        <a:bodyPr/>
        <a:lstStyle/>
        <a:p>
          <a:r>
            <a:rPr lang="es-ES" b="1" dirty="0" err="1"/>
            <a:t>Commercial</a:t>
          </a:r>
          <a:r>
            <a:rPr lang="es-ES" b="1" dirty="0"/>
            <a:t> </a:t>
          </a:r>
          <a:r>
            <a:rPr lang="es-ES" b="1" dirty="0" err="1"/>
            <a:t>agriculture</a:t>
          </a:r>
          <a:endParaRPr lang="es-ES" b="1" dirty="0"/>
        </a:p>
      </dgm:t>
    </dgm:pt>
    <dgm:pt modelId="{16AA13A7-D06E-48B6-B1F3-24DD29560A06}" type="parTrans" cxnId="{56400531-4CE7-425A-9F58-B1D8D9D07ECC}">
      <dgm:prSet/>
      <dgm:spPr/>
      <dgm:t>
        <a:bodyPr/>
        <a:lstStyle/>
        <a:p>
          <a:endParaRPr lang="es-ES" b="1"/>
        </a:p>
      </dgm:t>
    </dgm:pt>
    <dgm:pt modelId="{A738E45B-1C46-410F-97F6-7E652B25C6B1}" type="sibTrans" cxnId="{56400531-4CE7-425A-9F58-B1D8D9D07ECC}">
      <dgm:prSet/>
      <dgm:spPr/>
      <dgm:t>
        <a:bodyPr/>
        <a:lstStyle/>
        <a:p>
          <a:endParaRPr lang="es-ES" b="1"/>
        </a:p>
      </dgm:t>
    </dgm:pt>
    <dgm:pt modelId="{9A088EB3-1739-4FB2-A7EA-3DA01572F1FA}">
      <dgm:prSet phldrT="[Texto]"/>
      <dgm:spPr/>
      <dgm:t>
        <a:bodyPr/>
        <a:lstStyle/>
        <a:p>
          <a:r>
            <a:rPr lang="es-ES" b="1" dirty="0" err="1"/>
            <a:t>High</a:t>
          </a:r>
          <a:r>
            <a:rPr lang="es-ES" b="1" dirty="0"/>
            <a:t> </a:t>
          </a:r>
          <a:r>
            <a:rPr lang="es-ES" b="1" dirty="0" err="1"/>
            <a:t>investment</a:t>
          </a:r>
          <a:endParaRPr lang="es-ES" b="1" dirty="0"/>
        </a:p>
      </dgm:t>
    </dgm:pt>
    <dgm:pt modelId="{7DD76567-A156-4EDF-B3CD-E7AA9A78377A}" type="parTrans" cxnId="{1384C8A2-0891-4B5B-8734-99030EDD037A}">
      <dgm:prSet/>
      <dgm:spPr/>
      <dgm:t>
        <a:bodyPr/>
        <a:lstStyle/>
        <a:p>
          <a:endParaRPr lang="es-ES" b="1"/>
        </a:p>
      </dgm:t>
    </dgm:pt>
    <dgm:pt modelId="{1F84275D-6D40-43FB-976E-31EC683B9C64}" type="sibTrans" cxnId="{1384C8A2-0891-4B5B-8734-99030EDD037A}">
      <dgm:prSet/>
      <dgm:spPr/>
      <dgm:t>
        <a:bodyPr/>
        <a:lstStyle/>
        <a:p>
          <a:endParaRPr lang="es-ES" b="1"/>
        </a:p>
      </dgm:t>
    </dgm:pt>
    <dgm:pt modelId="{B35EAA6C-01A5-4FE5-A085-13E00E949D67}">
      <dgm:prSet phldrT="[Texto]"/>
      <dgm:spPr/>
      <dgm:t>
        <a:bodyPr/>
        <a:lstStyle/>
        <a:p>
          <a:r>
            <a:rPr lang="es-ES" b="1" dirty="0" err="1"/>
            <a:t>Advanced</a:t>
          </a:r>
          <a:r>
            <a:rPr lang="es-ES" b="1" dirty="0"/>
            <a:t> </a:t>
          </a:r>
          <a:r>
            <a:rPr lang="es-ES" b="1" dirty="0" err="1"/>
            <a:t>techniques</a:t>
          </a:r>
          <a:endParaRPr lang="es-ES" b="1" dirty="0"/>
        </a:p>
      </dgm:t>
    </dgm:pt>
    <dgm:pt modelId="{6AED4B49-7105-4193-88B8-C319E7699F2F}" type="parTrans" cxnId="{56039C01-D6A3-468F-B64C-4B37A9B3B6E0}">
      <dgm:prSet/>
      <dgm:spPr/>
      <dgm:t>
        <a:bodyPr/>
        <a:lstStyle/>
        <a:p>
          <a:endParaRPr lang="es-ES" b="1"/>
        </a:p>
      </dgm:t>
    </dgm:pt>
    <dgm:pt modelId="{68EF203D-8A0B-42EC-9652-3F1AD797A5FC}" type="sibTrans" cxnId="{56039C01-D6A3-468F-B64C-4B37A9B3B6E0}">
      <dgm:prSet/>
      <dgm:spPr/>
      <dgm:t>
        <a:bodyPr/>
        <a:lstStyle/>
        <a:p>
          <a:endParaRPr lang="es-ES" b="1"/>
        </a:p>
      </dgm:t>
    </dgm:pt>
    <dgm:pt modelId="{0EB92BDE-42A6-4B83-9247-552A423760CB}">
      <dgm:prSet/>
      <dgm:spPr/>
      <dgm:t>
        <a:bodyPr/>
        <a:lstStyle/>
        <a:p>
          <a:r>
            <a:rPr lang="es-ES" b="1" dirty="0" err="1"/>
            <a:t>High</a:t>
          </a:r>
          <a:r>
            <a:rPr lang="es-ES" b="1" dirty="0"/>
            <a:t> </a:t>
          </a:r>
          <a:r>
            <a:rPr lang="es-ES" b="1" dirty="0" err="1"/>
            <a:t>productivity</a:t>
          </a:r>
          <a:endParaRPr lang="es-ES" b="1" dirty="0"/>
        </a:p>
      </dgm:t>
    </dgm:pt>
    <dgm:pt modelId="{2F758CBE-C59C-4622-8A5B-DE463FB2F2CA}" type="parTrans" cxnId="{B36A451D-3F60-4948-BEEB-096626FBB926}">
      <dgm:prSet/>
      <dgm:spPr/>
      <dgm:t>
        <a:bodyPr/>
        <a:lstStyle/>
        <a:p>
          <a:endParaRPr lang="es-ES" b="1"/>
        </a:p>
      </dgm:t>
    </dgm:pt>
    <dgm:pt modelId="{F7C327DA-0D2C-4A88-8E12-C0B4757A9599}" type="sibTrans" cxnId="{B36A451D-3F60-4948-BEEB-096626FBB926}">
      <dgm:prSet/>
      <dgm:spPr/>
      <dgm:t>
        <a:bodyPr/>
        <a:lstStyle/>
        <a:p>
          <a:endParaRPr lang="es-ES" b="1"/>
        </a:p>
      </dgm:t>
    </dgm:pt>
    <dgm:pt modelId="{373C115A-B904-4272-893C-D51354D3D3A8}">
      <dgm:prSet/>
      <dgm:spPr/>
      <dgm:t>
        <a:bodyPr/>
        <a:lstStyle/>
        <a:p>
          <a:r>
            <a:rPr lang="es-ES" b="1" dirty="0" err="1"/>
            <a:t>High</a:t>
          </a:r>
          <a:r>
            <a:rPr lang="es-ES" b="1" dirty="0"/>
            <a:t> </a:t>
          </a:r>
          <a:r>
            <a:rPr lang="es-ES" b="1" dirty="0" err="1"/>
            <a:t>yield</a:t>
          </a:r>
          <a:endParaRPr lang="es-ES" b="1" dirty="0"/>
        </a:p>
      </dgm:t>
    </dgm:pt>
    <dgm:pt modelId="{92C1499A-8C8E-45F6-B7A5-4C1ED3751AB8}" type="parTrans" cxnId="{9FA341A0-EBB0-49CF-AD22-3E166D74DB33}">
      <dgm:prSet/>
      <dgm:spPr/>
      <dgm:t>
        <a:bodyPr/>
        <a:lstStyle/>
        <a:p>
          <a:endParaRPr lang="es-ES" b="1"/>
        </a:p>
      </dgm:t>
    </dgm:pt>
    <dgm:pt modelId="{05B8A4A5-0D30-4009-8A02-4C6879207E39}" type="sibTrans" cxnId="{9FA341A0-EBB0-49CF-AD22-3E166D74DB33}">
      <dgm:prSet/>
      <dgm:spPr/>
      <dgm:t>
        <a:bodyPr/>
        <a:lstStyle/>
        <a:p>
          <a:endParaRPr lang="es-ES" b="1"/>
        </a:p>
      </dgm:t>
    </dgm:pt>
    <dgm:pt modelId="{7D19EC8F-5FD1-43D0-8857-D4A75ABF52C3}">
      <dgm:prSet/>
      <dgm:spPr/>
      <dgm:t>
        <a:bodyPr/>
        <a:lstStyle/>
        <a:p>
          <a:r>
            <a:rPr lang="es-ES" b="1" dirty="0" err="1"/>
            <a:t>Drip</a:t>
          </a:r>
          <a:r>
            <a:rPr lang="es-ES" b="1" dirty="0"/>
            <a:t> </a:t>
          </a:r>
          <a:r>
            <a:rPr lang="es-ES" b="1" dirty="0" err="1"/>
            <a:t>irrigation</a:t>
          </a:r>
          <a:r>
            <a:rPr lang="es-ES" b="1" dirty="0"/>
            <a:t>, </a:t>
          </a:r>
          <a:r>
            <a:rPr lang="es-ES" b="1" dirty="0" err="1"/>
            <a:t>greenhouses</a:t>
          </a:r>
          <a:r>
            <a:rPr lang="es-ES" b="1" dirty="0"/>
            <a:t>, </a:t>
          </a:r>
          <a:r>
            <a:rPr lang="es-ES" b="1" dirty="0" err="1"/>
            <a:t>fertilisers</a:t>
          </a:r>
          <a:r>
            <a:rPr lang="es-ES" b="1" dirty="0"/>
            <a:t>…</a:t>
          </a:r>
        </a:p>
      </dgm:t>
    </dgm:pt>
    <dgm:pt modelId="{9631B9B6-E6C7-4796-824A-B811C8D18B78}" type="parTrans" cxnId="{3E8A9ED8-6F04-495B-8AAD-A0F296BA8FF0}">
      <dgm:prSet/>
      <dgm:spPr/>
      <dgm:t>
        <a:bodyPr/>
        <a:lstStyle/>
        <a:p>
          <a:endParaRPr lang="es-ES" b="1"/>
        </a:p>
      </dgm:t>
    </dgm:pt>
    <dgm:pt modelId="{C17F0B2F-44C3-41A9-A5BE-4EEB2A038B85}" type="sibTrans" cxnId="{3E8A9ED8-6F04-495B-8AAD-A0F296BA8FF0}">
      <dgm:prSet/>
      <dgm:spPr/>
      <dgm:t>
        <a:bodyPr/>
        <a:lstStyle/>
        <a:p>
          <a:endParaRPr lang="es-ES" b="1"/>
        </a:p>
      </dgm:t>
    </dgm:pt>
    <dgm:pt modelId="{68B8BB93-35F0-4BC9-ADFF-FE19D849CE49}">
      <dgm:prSet/>
      <dgm:spPr/>
      <dgm:t>
        <a:bodyPr/>
        <a:lstStyle/>
        <a:p>
          <a:r>
            <a:rPr lang="es-ES" b="1" dirty="0" err="1"/>
            <a:t>Crops</a:t>
          </a:r>
          <a:r>
            <a:rPr lang="es-ES" b="1" dirty="0"/>
            <a:t> are </a:t>
          </a:r>
          <a:r>
            <a:rPr lang="es-ES" b="1" dirty="0" err="1"/>
            <a:t>produced</a:t>
          </a:r>
          <a:r>
            <a:rPr lang="es-ES" b="1" dirty="0"/>
            <a:t> </a:t>
          </a:r>
          <a:r>
            <a:rPr lang="es-ES" b="1" dirty="0" err="1"/>
            <a:t>for</a:t>
          </a:r>
          <a:r>
            <a:rPr lang="es-ES" b="1" dirty="0"/>
            <a:t> </a:t>
          </a:r>
          <a:r>
            <a:rPr lang="es-ES" b="1" dirty="0" err="1"/>
            <a:t>commercial</a:t>
          </a:r>
          <a:r>
            <a:rPr lang="es-ES" b="1" dirty="0"/>
            <a:t> </a:t>
          </a:r>
          <a:r>
            <a:rPr lang="es-ES" b="1" dirty="0" err="1"/>
            <a:t>purposes</a:t>
          </a:r>
          <a:endParaRPr lang="es-ES" b="1" dirty="0"/>
        </a:p>
      </dgm:t>
    </dgm:pt>
    <dgm:pt modelId="{6FAC34D2-626F-4175-A5EF-7F6F5C943BB9}" type="parTrans" cxnId="{8486BE8D-EA73-4687-A6B9-4C1EB2B154B3}">
      <dgm:prSet/>
      <dgm:spPr/>
      <dgm:t>
        <a:bodyPr/>
        <a:lstStyle/>
        <a:p>
          <a:endParaRPr lang="es-ES" b="1"/>
        </a:p>
      </dgm:t>
    </dgm:pt>
    <dgm:pt modelId="{9EB9C903-0B53-45F8-B824-1864528E9349}" type="sibTrans" cxnId="{8486BE8D-EA73-4687-A6B9-4C1EB2B154B3}">
      <dgm:prSet/>
      <dgm:spPr/>
      <dgm:t>
        <a:bodyPr/>
        <a:lstStyle/>
        <a:p>
          <a:endParaRPr lang="es-ES" b="1"/>
        </a:p>
      </dgm:t>
    </dgm:pt>
    <dgm:pt modelId="{62A33467-DA2F-46AA-A092-682A6110219E}" type="pres">
      <dgm:prSet presAssocID="{C202D533-C57D-4BA9-A64A-70CC8161D9C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4338AEB-F085-415A-8C00-C4EB4565F90E}" type="pres">
      <dgm:prSet presAssocID="{90DA5B40-1EA4-48E4-A496-9827AFADA94E}" presName="root1" presStyleCnt="0"/>
      <dgm:spPr/>
    </dgm:pt>
    <dgm:pt modelId="{DFEAFE85-2094-42C6-86D6-DADA2A8DD629}" type="pres">
      <dgm:prSet presAssocID="{90DA5B40-1EA4-48E4-A496-9827AFADA94E}" presName="LevelOneTextNode" presStyleLbl="node0" presStyleIdx="0" presStyleCnt="1">
        <dgm:presLayoutVars>
          <dgm:chPref val="3"/>
        </dgm:presLayoutVars>
      </dgm:prSet>
      <dgm:spPr/>
    </dgm:pt>
    <dgm:pt modelId="{EB69F1F4-78FA-4213-B00A-8F177E15EC40}" type="pres">
      <dgm:prSet presAssocID="{90DA5B40-1EA4-48E4-A496-9827AFADA94E}" presName="level2hierChild" presStyleCnt="0"/>
      <dgm:spPr/>
    </dgm:pt>
    <dgm:pt modelId="{887D8BAE-92AA-4C9A-8CEB-C5E093EEBF66}" type="pres">
      <dgm:prSet presAssocID="{7DD76567-A156-4EDF-B3CD-E7AA9A78377A}" presName="conn2-1" presStyleLbl="parChTrans1D2" presStyleIdx="0" presStyleCnt="4"/>
      <dgm:spPr/>
    </dgm:pt>
    <dgm:pt modelId="{33F16A3B-2816-446A-8630-91391CF7091D}" type="pres">
      <dgm:prSet presAssocID="{7DD76567-A156-4EDF-B3CD-E7AA9A78377A}" presName="connTx" presStyleLbl="parChTrans1D2" presStyleIdx="0" presStyleCnt="4"/>
      <dgm:spPr/>
    </dgm:pt>
    <dgm:pt modelId="{05157CCF-9FF2-47D1-8B39-27385E8570C8}" type="pres">
      <dgm:prSet presAssocID="{9A088EB3-1739-4FB2-A7EA-3DA01572F1FA}" presName="root2" presStyleCnt="0"/>
      <dgm:spPr/>
    </dgm:pt>
    <dgm:pt modelId="{1D21C220-D81F-4817-BA6B-DEB550E6C7DD}" type="pres">
      <dgm:prSet presAssocID="{9A088EB3-1739-4FB2-A7EA-3DA01572F1FA}" presName="LevelTwoTextNode" presStyleLbl="node2" presStyleIdx="0" presStyleCnt="4">
        <dgm:presLayoutVars>
          <dgm:chPref val="3"/>
        </dgm:presLayoutVars>
      </dgm:prSet>
      <dgm:spPr/>
    </dgm:pt>
    <dgm:pt modelId="{CDC62151-02FF-4C1A-B7B5-BF4EC95E2BD1}" type="pres">
      <dgm:prSet presAssocID="{9A088EB3-1739-4FB2-A7EA-3DA01572F1FA}" presName="level3hierChild" presStyleCnt="0"/>
      <dgm:spPr/>
    </dgm:pt>
    <dgm:pt modelId="{297916CD-E7D8-4754-A0C1-59CCF0D276DF}" type="pres">
      <dgm:prSet presAssocID="{6AED4B49-7105-4193-88B8-C319E7699F2F}" presName="conn2-1" presStyleLbl="parChTrans1D2" presStyleIdx="1" presStyleCnt="4"/>
      <dgm:spPr/>
    </dgm:pt>
    <dgm:pt modelId="{5B269803-EB77-4A1A-8382-27BC4DBBAE5B}" type="pres">
      <dgm:prSet presAssocID="{6AED4B49-7105-4193-88B8-C319E7699F2F}" presName="connTx" presStyleLbl="parChTrans1D2" presStyleIdx="1" presStyleCnt="4"/>
      <dgm:spPr/>
    </dgm:pt>
    <dgm:pt modelId="{8616B298-8C17-407F-A858-FCBC2D25712C}" type="pres">
      <dgm:prSet presAssocID="{B35EAA6C-01A5-4FE5-A085-13E00E949D67}" presName="root2" presStyleCnt="0"/>
      <dgm:spPr/>
    </dgm:pt>
    <dgm:pt modelId="{DFE31711-84B9-46BD-9C12-F5C653448E7F}" type="pres">
      <dgm:prSet presAssocID="{B35EAA6C-01A5-4FE5-A085-13E00E949D67}" presName="LevelTwoTextNode" presStyleLbl="node2" presStyleIdx="1" presStyleCnt="4">
        <dgm:presLayoutVars>
          <dgm:chPref val="3"/>
        </dgm:presLayoutVars>
      </dgm:prSet>
      <dgm:spPr/>
    </dgm:pt>
    <dgm:pt modelId="{93597FB7-EC48-4A1C-B430-887AF6C2C76A}" type="pres">
      <dgm:prSet presAssocID="{B35EAA6C-01A5-4FE5-A085-13E00E949D67}" presName="level3hierChild" presStyleCnt="0"/>
      <dgm:spPr/>
    </dgm:pt>
    <dgm:pt modelId="{F2A1A72A-116C-4257-97DD-1D6126EAA3F0}" type="pres">
      <dgm:prSet presAssocID="{9631B9B6-E6C7-4796-824A-B811C8D18B78}" presName="conn2-1" presStyleLbl="parChTrans1D3" presStyleIdx="0" presStyleCnt="2"/>
      <dgm:spPr/>
    </dgm:pt>
    <dgm:pt modelId="{FC230164-2A66-4C11-8CF8-721C083E7AD8}" type="pres">
      <dgm:prSet presAssocID="{9631B9B6-E6C7-4796-824A-B811C8D18B78}" presName="connTx" presStyleLbl="parChTrans1D3" presStyleIdx="0" presStyleCnt="2"/>
      <dgm:spPr/>
    </dgm:pt>
    <dgm:pt modelId="{2A3AF27E-2221-4C2D-B79B-AEDCB128E344}" type="pres">
      <dgm:prSet presAssocID="{7D19EC8F-5FD1-43D0-8857-D4A75ABF52C3}" presName="root2" presStyleCnt="0"/>
      <dgm:spPr/>
    </dgm:pt>
    <dgm:pt modelId="{112DC43A-1E91-4299-B0DB-8C400321CF38}" type="pres">
      <dgm:prSet presAssocID="{7D19EC8F-5FD1-43D0-8857-D4A75ABF52C3}" presName="LevelTwoTextNode" presStyleLbl="node3" presStyleIdx="0" presStyleCnt="2">
        <dgm:presLayoutVars>
          <dgm:chPref val="3"/>
        </dgm:presLayoutVars>
      </dgm:prSet>
      <dgm:spPr/>
    </dgm:pt>
    <dgm:pt modelId="{F9A35F27-9D45-42E9-8594-1B25B8F030DB}" type="pres">
      <dgm:prSet presAssocID="{7D19EC8F-5FD1-43D0-8857-D4A75ABF52C3}" presName="level3hierChild" presStyleCnt="0"/>
      <dgm:spPr/>
    </dgm:pt>
    <dgm:pt modelId="{F953410D-9AFA-4224-8AD6-D5C750AE911C}" type="pres">
      <dgm:prSet presAssocID="{2F758CBE-C59C-4622-8A5B-DE463FB2F2CA}" presName="conn2-1" presStyleLbl="parChTrans1D2" presStyleIdx="2" presStyleCnt="4"/>
      <dgm:spPr/>
    </dgm:pt>
    <dgm:pt modelId="{B3490F81-287F-43B1-B375-F504C593E053}" type="pres">
      <dgm:prSet presAssocID="{2F758CBE-C59C-4622-8A5B-DE463FB2F2CA}" presName="connTx" presStyleLbl="parChTrans1D2" presStyleIdx="2" presStyleCnt="4"/>
      <dgm:spPr/>
    </dgm:pt>
    <dgm:pt modelId="{23A03F5B-8D76-4BD1-807E-4BF74169D9E7}" type="pres">
      <dgm:prSet presAssocID="{0EB92BDE-42A6-4B83-9247-552A423760CB}" presName="root2" presStyleCnt="0"/>
      <dgm:spPr/>
    </dgm:pt>
    <dgm:pt modelId="{09ADBD13-A8D9-4D90-B117-AA37A45E3886}" type="pres">
      <dgm:prSet presAssocID="{0EB92BDE-42A6-4B83-9247-552A423760CB}" presName="LevelTwoTextNode" presStyleLbl="node2" presStyleIdx="2" presStyleCnt="4">
        <dgm:presLayoutVars>
          <dgm:chPref val="3"/>
        </dgm:presLayoutVars>
      </dgm:prSet>
      <dgm:spPr/>
    </dgm:pt>
    <dgm:pt modelId="{79AD51C1-8E4B-4E47-A091-F0A02F4FDE90}" type="pres">
      <dgm:prSet presAssocID="{0EB92BDE-42A6-4B83-9247-552A423760CB}" presName="level3hierChild" presStyleCnt="0"/>
      <dgm:spPr/>
    </dgm:pt>
    <dgm:pt modelId="{E204B5B6-0629-4C31-B197-A614C45E2820}" type="pres">
      <dgm:prSet presAssocID="{92C1499A-8C8E-45F6-B7A5-4C1ED3751AB8}" presName="conn2-1" presStyleLbl="parChTrans1D3" presStyleIdx="1" presStyleCnt="2"/>
      <dgm:spPr/>
    </dgm:pt>
    <dgm:pt modelId="{C1E52BCA-CCFC-45ED-AA44-5840818B4CE0}" type="pres">
      <dgm:prSet presAssocID="{92C1499A-8C8E-45F6-B7A5-4C1ED3751AB8}" presName="connTx" presStyleLbl="parChTrans1D3" presStyleIdx="1" presStyleCnt="2"/>
      <dgm:spPr/>
    </dgm:pt>
    <dgm:pt modelId="{7C10D256-9873-4DC7-8579-A5AEFBE0EF0B}" type="pres">
      <dgm:prSet presAssocID="{373C115A-B904-4272-893C-D51354D3D3A8}" presName="root2" presStyleCnt="0"/>
      <dgm:spPr/>
    </dgm:pt>
    <dgm:pt modelId="{E23A26E5-7608-4690-AA4D-7065357753DA}" type="pres">
      <dgm:prSet presAssocID="{373C115A-B904-4272-893C-D51354D3D3A8}" presName="LevelTwoTextNode" presStyleLbl="node3" presStyleIdx="1" presStyleCnt="2">
        <dgm:presLayoutVars>
          <dgm:chPref val="3"/>
        </dgm:presLayoutVars>
      </dgm:prSet>
      <dgm:spPr/>
    </dgm:pt>
    <dgm:pt modelId="{BF5357C2-7F42-43D5-87E9-86CE7E2C0421}" type="pres">
      <dgm:prSet presAssocID="{373C115A-B904-4272-893C-D51354D3D3A8}" presName="level3hierChild" presStyleCnt="0"/>
      <dgm:spPr/>
    </dgm:pt>
    <dgm:pt modelId="{62173CA9-5A82-4C1F-8568-5AB6D9878B2F}" type="pres">
      <dgm:prSet presAssocID="{6FAC34D2-626F-4175-A5EF-7F6F5C943BB9}" presName="conn2-1" presStyleLbl="parChTrans1D2" presStyleIdx="3" presStyleCnt="4"/>
      <dgm:spPr/>
    </dgm:pt>
    <dgm:pt modelId="{76D2DFAD-43EC-4B31-9A18-A77A4F1A61BA}" type="pres">
      <dgm:prSet presAssocID="{6FAC34D2-626F-4175-A5EF-7F6F5C943BB9}" presName="connTx" presStyleLbl="parChTrans1D2" presStyleIdx="3" presStyleCnt="4"/>
      <dgm:spPr/>
    </dgm:pt>
    <dgm:pt modelId="{41FD46F9-9601-45CE-B6A4-C842171F917D}" type="pres">
      <dgm:prSet presAssocID="{68B8BB93-35F0-4BC9-ADFF-FE19D849CE49}" presName="root2" presStyleCnt="0"/>
      <dgm:spPr/>
    </dgm:pt>
    <dgm:pt modelId="{1A1A5286-5958-4170-B69E-CD53C967048E}" type="pres">
      <dgm:prSet presAssocID="{68B8BB93-35F0-4BC9-ADFF-FE19D849CE49}" presName="LevelTwoTextNode" presStyleLbl="node2" presStyleIdx="3" presStyleCnt="4" custScaleX="235403">
        <dgm:presLayoutVars>
          <dgm:chPref val="3"/>
        </dgm:presLayoutVars>
      </dgm:prSet>
      <dgm:spPr/>
    </dgm:pt>
    <dgm:pt modelId="{023AEBC4-8E40-41D9-AE35-4DDA7D75DD41}" type="pres">
      <dgm:prSet presAssocID="{68B8BB93-35F0-4BC9-ADFF-FE19D849CE49}" presName="level3hierChild" presStyleCnt="0"/>
      <dgm:spPr/>
    </dgm:pt>
  </dgm:ptLst>
  <dgm:cxnLst>
    <dgm:cxn modelId="{845AF288-EB78-4322-99A3-729F4F778246}" type="presOf" srcId="{0EB92BDE-42A6-4B83-9247-552A423760CB}" destId="{09ADBD13-A8D9-4D90-B117-AA37A45E3886}" srcOrd="0" destOrd="0" presId="urn:microsoft.com/office/officeart/2005/8/layout/hierarchy2"/>
    <dgm:cxn modelId="{187AC285-1208-4E88-A0C9-D8DFF34C60C4}" type="presOf" srcId="{9631B9B6-E6C7-4796-824A-B811C8D18B78}" destId="{F2A1A72A-116C-4257-97DD-1D6126EAA3F0}" srcOrd="0" destOrd="0" presId="urn:microsoft.com/office/officeart/2005/8/layout/hierarchy2"/>
    <dgm:cxn modelId="{A5D63B2D-FF16-47C4-8964-6735697C36F9}" type="presOf" srcId="{373C115A-B904-4272-893C-D51354D3D3A8}" destId="{E23A26E5-7608-4690-AA4D-7065357753DA}" srcOrd="0" destOrd="0" presId="urn:microsoft.com/office/officeart/2005/8/layout/hierarchy2"/>
    <dgm:cxn modelId="{3E8A9ED8-6F04-495B-8AAD-A0F296BA8FF0}" srcId="{B35EAA6C-01A5-4FE5-A085-13E00E949D67}" destId="{7D19EC8F-5FD1-43D0-8857-D4A75ABF52C3}" srcOrd="0" destOrd="0" parTransId="{9631B9B6-E6C7-4796-824A-B811C8D18B78}" sibTransId="{C17F0B2F-44C3-41A9-A5BE-4EEB2A038B85}"/>
    <dgm:cxn modelId="{D1893190-3729-4493-AC63-AD35EBFB92E0}" type="presOf" srcId="{6FAC34D2-626F-4175-A5EF-7F6F5C943BB9}" destId="{76D2DFAD-43EC-4B31-9A18-A77A4F1A61BA}" srcOrd="1" destOrd="0" presId="urn:microsoft.com/office/officeart/2005/8/layout/hierarchy2"/>
    <dgm:cxn modelId="{7E80B1C0-9492-4A8E-A09B-7A78D17BAE8E}" type="presOf" srcId="{6AED4B49-7105-4193-88B8-C319E7699F2F}" destId="{297916CD-E7D8-4754-A0C1-59CCF0D276DF}" srcOrd="0" destOrd="0" presId="urn:microsoft.com/office/officeart/2005/8/layout/hierarchy2"/>
    <dgm:cxn modelId="{784BF26E-69B0-4B9B-8D6C-133B4066A3D9}" type="presOf" srcId="{7DD76567-A156-4EDF-B3CD-E7AA9A78377A}" destId="{887D8BAE-92AA-4C9A-8CEB-C5E093EEBF66}" srcOrd="0" destOrd="0" presId="urn:microsoft.com/office/officeart/2005/8/layout/hierarchy2"/>
    <dgm:cxn modelId="{9FA341A0-EBB0-49CF-AD22-3E166D74DB33}" srcId="{0EB92BDE-42A6-4B83-9247-552A423760CB}" destId="{373C115A-B904-4272-893C-D51354D3D3A8}" srcOrd="0" destOrd="0" parTransId="{92C1499A-8C8E-45F6-B7A5-4C1ED3751AB8}" sibTransId="{05B8A4A5-0D30-4009-8A02-4C6879207E39}"/>
    <dgm:cxn modelId="{928C0173-F877-4060-BD9F-63E7DD3CDFA6}" type="presOf" srcId="{2F758CBE-C59C-4622-8A5B-DE463FB2F2CA}" destId="{B3490F81-287F-43B1-B375-F504C593E053}" srcOrd="1" destOrd="0" presId="urn:microsoft.com/office/officeart/2005/8/layout/hierarchy2"/>
    <dgm:cxn modelId="{72059085-0898-4D38-A753-E635257C8523}" type="presOf" srcId="{90DA5B40-1EA4-48E4-A496-9827AFADA94E}" destId="{DFEAFE85-2094-42C6-86D6-DADA2A8DD629}" srcOrd="0" destOrd="0" presId="urn:microsoft.com/office/officeart/2005/8/layout/hierarchy2"/>
    <dgm:cxn modelId="{1384C8A2-0891-4B5B-8734-99030EDD037A}" srcId="{90DA5B40-1EA4-48E4-A496-9827AFADA94E}" destId="{9A088EB3-1739-4FB2-A7EA-3DA01572F1FA}" srcOrd="0" destOrd="0" parTransId="{7DD76567-A156-4EDF-B3CD-E7AA9A78377A}" sibTransId="{1F84275D-6D40-43FB-976E-31EC683B9C64}"/>
    <dgm:cxn modelId="{D7149FC5-88E6-46C3-9680-60B93D3F3BB4}" type="presOf" srcId="{6AED4B49-7105-4193-88B8-C319E7699F2F}" destId="{5B269803-EB77-4A1A-8382-27BC4DBBAE5B}" srcOrd="1" destOrd="0" presId="urn:microsoft.com/office/officeart/2005/8/layout/hierarchy2"/>
    <dgm:cxn modelId="{8486BE8D-EA73-4687-A6B9-4C1EB2B154B3}" srcId="{90DA5B40-1EA4-48E4-A496-9827AFADA94E}" destId="{68B8BB93-35F0-4BC9-ADFF-FE19D849CE49}" srcOrd="3" destOrd="0" parTransId="{6FAC34D2-626F-4175-A5EF-7F6F5C943BB9}" sibTransId="{9EB9C903-0B53-45F8-B824-1864528E9349}"/>
    <dgm:cxn modelId="{E73B0ED1-2856-4514-9F64-F6F4B09CC33F}" type="presOf" srcId="{68B8BB93-35F0-4BC9-ADFF-FE19D849CE49}" destId="{1A1A5286-5958-4170-B69E-CD53C967048E}" srcOrd="0" destOrd="0" presId="urn:microsoft.com/office/officeart/2005/8/layout/hierarchy2"/>
    <dgm:cxn modelId="{41369503-AF25-4CF0-891D-617F314B03F0}" type="presOf" srcId="{2F758CBE-C59C-4622-8A5B-DE463FB2F2CA}" destId="{F953410D-9AFA-4224-8AD6-D5C750AE911C}" srcOrd="0" destOrd="0" presId="urn:microsoft.com/office/officeart/2005/8/layout/hierarchy2"/>
    <dgm:cxn modelId="{917D372D-D19B-4E86-AB2C-BE96246E9711}" type="presOf" srcId="{6FAC34D2-626F-4175-A5EF-7F6F5C943BB9}" destId="{62173CA9-5A82-4C1F-8568-5AB6D9878B2F}" srcOrd="0" destOrd="0" presId="urn:microsoft.com/office/officeart/2005/8/layout/hierarchy2"/>
    <dgm:cxn modelId="{56400531-4CE7-425A-9F58-B1D8D9D07ECC}" srcId="{C202D533-C57D-4BA9-A64A-70CC8161D9CF}" destId="{90DA5B40-1EA4-48E4-A496-9827AFADA94E}" srcOrd="0" destOrd="0" parTransId="{16AA13A7-D06E-48B6-B1F3-24DD29560A06}" sibTransId="{A738E45B-1C46-410F-97F6-7E652B25C6B1}"/>
    <dgm:cxn modelId="{07B5DAE9-25FF-42EE-BCBB-1F3B121B0F5C}" type="presOf" srcId="{92C1499A-8C8E-45F6-B7A5-4C1ED3751AB8}" destId="{E204B5B6-0629-4C31-B197-A614C45E2820}" srcOrd="0" destOrd="0" presId="urn:microsoft.com/office/officeart/2005/8/layout/hierarchy2"/>
    <dgm:cxn modelId="{65570D2D-B121-4671-81BA-64A8CEFBDA4C}" type="presOf" srcId="{B35EAA6C-01A5-4FE5-A085-13E00E949D67}" destId="{DFE31711-84B9-46BD-9C12-F5C653448E7F}" srcOrd="0" destOrd="0" presId="urn:microsoft.com/office/officeart/2005/8/layout/hierarchy2"/>
    <dgm:cxn modelId="{C04A4A41-D9A0-4EFE-A590-11673C2E667C}" type="presOf" srcId="{7D19EC8F-5FD1-43D0-8857-D4A75ABF52C3}" destId="{112DC43A-1E91-4299-B0DB-8C400321CF38}" srcOrd="0" destOrd="0" presId="urn:microsoft.com/office/officeart/2005/8/layout/hierarchy2"/>
    <dgm:cxn modelId="{E3FFEB9C-072E-41F3-A882-348A29F7B071}" type="presOf" srcId="{9631B9B6-E6C7-4796-824A-B811C8D18B78}" destId="{FC230164-2A66-4C11-8CF8-721C083E7AD8}" srcOrd="1" destOrd="0" presId="urn:microsoft.com/office/officeart/2005/8/layout/hierarchy2"/>
    <dgm:cxn modelId="{8FB4A8BE-74CA-42EA-8516-91608C5D664F}" type="presOf" srcId="{7DD76567-A156-4EDF-B3CD-E7AA9A78377A}" destId="{33F16A3B-2816-446A-8630-91391CF7091D}" srcOrd="1" destOrd="0" presId="urn:microsoft.com/office/officeart/2005/8/layout/hierarchy2"/>
    <dgm:cxn modelId="{56039C01-D6A3-468F-B64C-4B37A9B3B6E0}" srcId="{90DA5B40-1EA4-48E4-A496-9827AFADA94E}" destId="{B35EAA6C-01A5-4FE5-A085-13E00E949D67}" srcOrd="1" destOrd="0" parTransId="{6AED4B49-7105-4193-88B8-C319E7699F2F}" sibTransId="{68EF203D-8A0B-42EC-9652-3F1AD797A5FC}"/>
    <dgm:cxn modelId="{B36A451D-3F60-4948-BEEB-096626FBB926}" srcId="{90DA5B40-1EA4-48E4-A496-9827AFADA94E}" destId="{0EB92BDE-42A6-4B83-9247-552A423760CB}" srcOrd="2" destOrd="0" parTransId="{2F758CBE-C59C-4622-8A5B-DE463FB2F2CA}" sibTransId="{F7C327DA-0D2C-4A88-8E12-C0B4757A9599}"/>
    <dgm:cxn modelId="{3E7A55BE-351B-4DC2-89BC-74E4EA5DEDFC}" type="presOf" srcId="{9A088EB3-1739-4FB2-A7EA-3DA01572F1FA}" destId="{1D21C220-D81F-4817-BA6B-DEB550E6C7DD}" srcOrd="0" destOrd="0" presId="urn:microsoft.com/office/officeart/2005/8/layout/hierarchy2"/>
    <dgm:cxn modelId="{D2EAF435-19C7-4369-A91E-19BAB4AF2EF0}" type="presOf" srcId="{92C1499A-8C8E-45F6-B7A5-4C1ED3751AB8}" destId="{C1E52BCA-CCFC-45ED-AA44-5840818B4CE0}" srcOrd="1" destOrd="0" presId="urn:microsoft.com/office/officeart/2005/8/layout/hierarchy2"/>
    <dgm:cxn modelId="{48CB1BE6-75CC-417B-A6CA-2136B954A15E}" type="presOf" srcId="{C202D533-C57D-4BA9-A64A-70CC8161D9CF}" destId="{62A33467-DA2F-46AA-A092-682A6110219E}" srcOrd="0" destOrd="0" presId="urn:microsoft.com/office/officeart/2005/8/layout/hierarchy2"/>
    <dgm:cxn modelId="{1453F7B0-EFA1-4626-8E15-52BD2FE71909}" type="presParOf" srcId="{62A33467-DA2F-46AA-A092-682A6110219E}" destId="{84338AEB-F085-415A-8C00-C4EB4565F90E}" srcOrd="0" destOrd="0" presId="urn:microsoft.com/office/officeart/2005/8/layout/hierarchy2"/>
    <dgm:cxn modelId="{4D02E5A9-966D-48A8-A412-2122F4D19ABE}" type="presParOf" srcId="{84338AEB-F085-415A-8C00-C4EB4565F90E}" destId="{DFEAFE85-2094-42C6-86D6-DADA2A8DD629}" srcOrd="0" destOrd="0" presId="urn:microsoft.com/office/officeart/2005/8/layout/hierarchy2"/>
    <dgm:cxn modelId="{4BD6BAD8-7E7B-4064-8939-20081E422F61}" type="presParOf" srcId="{84338AEB-F085-415A-8C00-C4EB4565F90E}" destId="{EB69F1F4-78FA-4213-B00A-8F177E15EC40}" srcOrd="1" destOrd="0" presId="urn:microsoft.com/office/officeart/2005/8/layout/hierarchy2"/>
    <dgm:cxn modelId="{1C906742-3716-4033-A2A0-DB47664D5626}" type="presParOf" srcId="{EB69F1F4-78FA-4213-B00A-8F177E15EC40}" destId="{887D8BAE-92AA-4C9A-8CEB-C5E093EEBF66}" srcOrd="0" destOrd="0" presId="urn:microsoft.com/office/officeart/2005/8/layout/hierarchy2"/>
    <dgm:cxn modelId="{534AE823-8462-4A54-A116-BA74730D50B2}" type="presParOf" srcId="{887D8BAE-92AA-4C9A-8CEB-C5E093EEBF66}" destId="{33F16A3B-2816-446A-8630-91391CF7091D}" srcOrd="0" destOrd="0" presId="urn:microsoft.com/office/officeart/2005/8/layout/hierarchy2"/>
    <dgm:cxn modelId="{D8F2F7AC-A5C8-4FD6-9B7B-E412E10C1AE4}" type="presParOf" srcId="{EB69F1F4-78FA-4213-B00A-8F177E15EC40}" destId="{05157CCF-9FF2-47D1-8B39-27385E8570C8}" srcOrd="1" destOrd="0" presId="urn:microsoft.com/office/officeart/2005/8/layout/hierarchy2"/>
    <dgm:cxn modelId="{272BE6C4-4B6E-4129-B080-904F30016C96}" type="presParOf" srcId="{05157CCF-9FF2-47D1-8B39-27385E8570C8}" destId="{1D21C220-D81F-4817-BA6B-DEB550E6C7DD}" srcOrd="0" destOrd="0" presId="urn:microsoft.com/office/officeart/2005/8/layout/hierarchy2"/>
    <dgm:cxn modelId="{A2323A95-8AF2-4183-B3B8-15FBB7777629}" type="presParOf" srcId="{05157CCF-9FF2-47D1-8B39-27385E8570C8}" destId="{CDC62151-02FF-4C1A-B7B5-BF4EC95E2BD1}" srcOrd="1" destOrd="0" presId="urn:microsoft.com/office/officeart/2005/8/layout/hierarchy2"/>
    <dgm:cxn modelId="{9692848D-F45D-4218-89DA-8641D07FC4B8}" type="presParOf" srcId="{EB69F1F4-78FA-4213-B00A-8F177E15EC40}" destId="{297916CD-E7D8-4754-A0C1-59CCF0D276DF}" srcOrd="2" destOrd="0" presId="urn:microsoft.com/office/officeart/2005/8/layout/hierarchy2"/>
    <dgm:cxn modelId="{4C1E3634-5549-4190-A880-D8AE1A0D58F0}" type="presParOf" srcId="{297916CD-E7D8-4754-A0C1-59CCF0D276DF}" destId="{5B269803-EB77-4A1A-8382-27BC4DBBAE5B}" srcOrd="0" destOrd="0" presId="urn:microsoft.com/office/officeart/2005/8/layout/hierarchy2"/>
    <dgm:cxn modelId="{99B47FCF-4F4C-4205-B733-B7AE8583E9C9}" type="presParOf" srcId="{EB69F1F4-78FA-4213-B00A-8F177E15EC40}" destId="{8616B298-8C17-407F-A858-FCBC2D25712C}" srcOrd="3" destOrd="0" presId="urn:microsoft.com/office/officeart/2005/8/layout/hierarchy2"/>
    <dgm:cxn modelId="{07CCFF0A-A8DC-43D9-AEED-5F98374BB597}" type="presParOf" srcId="{8616B298-8C17-407F-A858-FCBC2D25712C}" destId="{DFE31711-84B9-46BD-9C12-F5C653448E7F}" srcOrd="0" destOrd="0" presId="urn:microsoft.com/office/officeart/2005/8/layout/hierarchy2"/>
    <dgm:cxn modelId="{E5795ADD-1596-45A2-A806-9B4B94C6944E}" type="presParOf" srcId="{8616B298-8C17-407F-A858-FCBC2D25712C}" destId="{93597FB7-EC48-4A1C-B430-887AF6C2C76A}" srcOrd="1" destOrd="0" presId="urn:microsoft.com/office/officeart/2005/8/layout/hierarchy2"/>
    <dgm:cxn modelId="{F6316E7C-7EF6-4337-878B-D49F97A61D02}" type="presParOf" srcId="{93597FB7-EC48-4A1C-B430-887AF6C2C76A}" destId="{F2A1A72A-116C-4257-97DD-1D6126EAA3F0}" srcOrd="0" destOrd="0" presId="urn:microsoft.com/office/officeart/2005/8/layout/hierarchy2"/>
    <dgm:cxn modelId="{B24A3AC2-00E3-43D7-986E-23AD18584EF3}" type="presParOf" srcId="{F2A1A72A-116C-4257-97DD-1D6126EAA3F0}" destId="{FC230164-2A66-4C11-8CF8-721C083E7AD8}" srcOrd="0" destOrd="0" presId="urn:microsoft.com/office/officeart/2005/8/layout/hierarchy2"/>
    <dgm:cxn modelId="{43B50A1A-710E-44A3-828B-EBEAD6E1AA4C}" type="presParOf" srcId="{93597FB7-EC48-4A1C-B430-887AF6C2C76A}" destId="{2A3AF27E-2221-4C2D-B79B-AEDCB128E344}" srcOrd="1" destOrd="0" presId="urn:microsoft.com/office/officeart/2005/8/layout/hierarchy2"/>
    <dgm:cxn modelId="{E0704D9D-0FF6-48B0-9F8A-D7B39B2C0388}" type="presParOf" srcId="{2A3AF27E-2221-4C2D-B79B-AEDCB128E344}" destId="{112DC43A-1E91-4299-B0DB-8C400321CF38}" srcOrd="0" destOrd="0" presId="urn:microsoft.com/office/officeart/2005/8/layout/hierarchy2"/>
    <dgm:cxn modelId="{6F2507FE-1E32-4656-9C4E-153CBC635859}" type="presParOf" srcId="{2A3AF27E-2221-4C2D-B79B-AEDCB128E344}" destId="{F9A35F27-9D45-42E9-8594-1B25B8F030DB}" srcOrd="1" destOrd="0" presId="urn:microsoft.com/office/officeart/2005/8/layout/hierarchy2"/>
    <dgm:cxn modelId="{854D153A-A538-4927-998B-3C3E70461856}" type="presParOf" srcId="{EB69F1F4-78FA-4213-B00A-8F177E15EC40}" destId="{F953410D-9AFA-4224-8AD6-D5C750AE911C}" srcOrd="4" destOrd="0" presId="urn:microsoft.com/office/officeart/2005/8/layout/hierarchy2"/>
    <dgm:cxn modelId="{4463238B-D392-40DC-99D1-3C82C5C66CD9}" type="presParOf" srcId="{F953410D-9AFA-4224-8AD6-D5C750AE911C}" destId="{B3490F81-287F-43B1-B375-F504C593E053}" srcOrd="0" destOrd="0" presId="urn:microsoft.com/office/officeart/2005/8/layout/hierarchy2"/>
    <dgm:cxn modelId="{B4AC847A-3322-4FFC-8A98-9C720D2479DB}" type="presParOf" srcId="{EB69F1F4-78FA-4213-B00A-8F177E15EC40}" destId="{23A03F5B-8D76-4BD1-807E-4BF74169D9E7}" srcOrd="5" destOrd="0" presId="urn:microsoft.com/office/officeart/2005/8/layout/hierarchy2"/>
    <dgm:cxn modelId="{9F4C3F16-5874-4D88-B8F2-BEA02DA0CA1E}" type="presParOf" srcId="{23A03F5B-8D76-4BD1-807E-4BF74169D9E7}" destId="{09ADBD13-A8D9-4D90-B117-AA37A45E3886}" srcOrd="0" destOrd="0" presId="urn:microsoft.com/office/officeart/2005/8/layout/hierarchy2"/>
    <dgm:cxn modelId="{3650CE24-7BD4-43BA-9A05-8D0ADC7AAEA5}" type="presParOf" srcId="{23A03F5B-8D76-4BD1-807E-4BF74169D9E7}" destId="{79AD51C1-8E4B-4E47-A091-F0A02F4FDE90}" srcOrd="1" destOrd="0" presId="urn:microsoft.com/office/officeart/2005/8/layout/hierarchy2"/>
    <dgm:cxn modelId="{D3FBA442-1E03-4AD2-94A1-457343AE6A41}" type="presParOf" srcId="{79AD51C1-8E4B-4E47-A091-F0A02F4FDE90}" destId="{E204B5B6-0629-4C31-B197-A614C45E2820}" srcOrd="0" destOrd="0" presId="urn:microsoft.com/office/officeart/2005/8/layout/hierarchy2"/>
    <dgm:cxn modelId="{DB94B434-1C73-4350-820A-27A6F10AB03E}" type="presParOf" srcId="{E204B5B6-0629-4C31-B197-A614C45E2820}" destId="{C1E52BCA-CCFC-45ED-AA44-5840818B4CE0}" srcOrd="0" destOrd="0" presId="urn:microsoft.com/office/officeart/2005/8/layout/hierarchy2"/>
    <dgm:cxn modelId="{7E5C6145-E5E7-4546-8DC4-D56EE3078392}" type="presParOf" srcId="{79AD51C1-8E4B-4E47-A091-F0A02F4FDE90}" destId="{7C10D256-9873-4DC7-8579-A5AEFBE0EF0B}" srcOrd="1" destOrd="0" presId="urn:microsoft.com/office/officeart/2005/8/layout/hierarchy2"/>
    <dgm:cxn modelId="{3FB89CB6-4541-4233-9689-36AE6B11C7B3}" type="presParOf" srcId="{7C10D256-9873-4DC7-8579-A5AEFBE0EF0B}" destId="{E23A26E5-7608-4690-AA4D-7065357753DA}" srcOrd="0" destOrd="0" presId="urn:microsoft.com/office/officeart/2005/8/layout/hierarchy2"/>
    <dgm:cxn modelId="{7FCA656D-6319-418D-9803-AD08A136BDB2}" type="presParOf" srcId="{7C10D256-9873-4DC7-8579-A5AEFBE0EF0B}" destId="{BF5357C2-7F42-43D5-87E9-86CE7E2C0421}" srcOrd="1" destOrd="0" presId="urn:microsoft.com/office/officeart/2005/8/layout/hierarchy2"/>
    <dgm:cxn modelId="{D4F727EA-C3E1-488B-9418-033B6243D2B4}" type="presParOf" srcId="{EB69F1F4-78FA-4213-B00A-8F177E15EC40}" destId="{62173CA9-5A82-4C1F-8568-5AB6D9878B2F}" srcOrd="6" destOrd="0" presId="urn:microsoft.com/office/officeart/2005/8/layout/hierarchy2"/>
    <dgm:cxn modelId="{839778F3-B70A-4492-9F34-983107D83052}" type="presParOf" srcId="{62173CA9-5A82-4C1F-8568-5AB6D9878B2F}" destId="{76D2DFAD-43EC-4B31-9A18-A77A4F1A61BA}" srcOrd="0" destOrd="0" presId="urn:microsoft.com/office/officeart/2005/8/layout/hierarchy2"/>
    <dgm:cxn modelId="{B39AD754-7CF9-47DE-A20D-919B85900332}" type="presParOf" srcId="{EB69F1F4-78FA-4213-B00A-8F177E15EC40}" destId="{41FD46F9-9601-45CE-B6A4-C842171F917D}" srcOrd="7" destOrd="0" presId="urn:microsoft.com/office/officeart/2005/8/layout/hierarchy2"/>
    <dgm:cxn modelId="{8F5CBF5B-A8A7-4293-B4B4-09B23D00E519}" type="presParOf" srcId="{41FD46F9-9601-45CE-B6A4-C842171F917D}" destId="{1A1A5286-5958-4170-B69E-CD53C967048E}" srcOrd="0" destOrd="0" presId="urn:microsoft.com/office/officeart/2005/8/layout/hierarchy2"/>
    <dgm:cxn modelId="{85183014-4CFF-46F6-84C9-4B7011C96DDA}" type="presParOf" srcId="{41FD46F9-9601-45CE-B6A4-C842171F917D}" destId="{023AEBC4-8E40-41D9-AE35-4DDA7D75DD4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C69835-34E2-4806-9CDD-365A14667317}">
      <dsp:nvSpPr>
        <dsp:cNvPr id="0" name=""/>
        <dsp:cNvSpPr/>
      </dsp:nvSpPr>
      <dsp:spPr>
        <a:xfrm>
          <a:off x="4364168" y="4757273"/>
          <a:ext cx="322462" cy="17332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1231" y="0"/>
              </a:lnTo>
              <a:lnTo>
                <a:pt x="161231" y="1733236"/>
              </a:lnTo>
              <a:lnTo>
                <a:pt x="322462" y="1733236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555076-837C-4BC0-9276-4D0BDB21E110}">
      <dsp:nvSpPr>
        <dsp:cNvPr id="0" name=""/>
        <dsp:cNvSpPr/>
      </dsp:nvSpPr>
      <dsp:spPr>
        <a:xfrm>
          <a:off x="4364168" y="4757273"/>
          <a:ext cx="322462" cy="10399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1231" y="0"/>
              </a:lnTo>
              <a:lnTo>
                <a:pt x="161231" y="1039941"/>
              </a:lnTo>
              <a:lnTo>
                <a:pt x="322462" y="1039941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1EFC00-B568-41EA-B23C-8B410007770B}">
      <dsp:nvSpPr>
        <dsp:cNvPr id="0" name=""/>
        <dsp:cNvSpPr/>
      </dsp:nvSpPr>
      <dsp:spPr>
        <a:xfrm>
          <a:off x="4364168" y="4757273"/>
          <a:ext cx="322462" cy="346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1231" y="0"/>
              </a:lnTo>
              <a:lnTo>
                <a:pt x="161231" y="346647"/>
              </a:lnTo>
              <a:lnTo>
                <a:pt x="322462" y="346647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E1CC72-04CD-421D-973A-EE172973198A}">
      <dsp:nvSpPr>
        <dsp:cNvPr id="0" name=""/>
        <dsp:cNvSpPr/>
      </dsp:nvSpPr>
      <dsp:spPr>
        <a:xfrm>
          <a:off x="4364168" y="4410625"/>
          <a:ext cx="322462" cy="346647"/>
        </a:xfrm>
        <a:custGeom>
          <a:avLst/>
          <a:gdLst/>
          <a:ahLst/>
          <a:cxnLst/>
          <a:rect l="0" t="0" r="0" b="0"/>
          <a:pathLst>
            <a:path>
              <a:moveTo>
                <a:pt x="0" y="346647"/>
              </a:moveTo>
              <a:lnTo>
                <a:pt x="161231" y="346647"/>
              </a:lnTo>
              <a:lnTo>
                <a:pt x="161231" y="0"/>
              </a:lnTo>
              <a:lnTo>
                <a:pt x="322462" y="0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DB808F-3015-4DB4-9D51-BCDDC407D2A6}">
      <dsp:nvSpPr>
        <dsp:cNvPr id="0" name=""/>
        <dsp:cNvSpPr/>
      </dsp:nvSpPr>
      <dsp:spPr>
        <a:xfrm>
          <a:off x="4364168" y="3717331"/>
          <a:ext cx="322462" cy="1039941"/>
        </a:xfrm>
        <a:custGeom>
          <a:avLst/>
          <a:gdLst/>
          <a:ahLst/>
          <a:cxnLst/>
          <a:rect l="0" t="0" r="0" b="0"/>
          <a:pathLst>
            <a:path>
              <a:moveTo>
                <a:pt x="0" y="1039941"/>
              </a:moveTo>
              <a:lnTo>
                <a:pt x="161231" y="1039941"/>
              </a:lnTo>
              <a:lnTo>
                <a:pt x="161231" y="0"/>
              </a:lnTo>
              <a:lnTo>
                <a:pt x="322462" y="0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4B527D-9D8F-4EA5-9669-AD53F0D9BD0F}">
      <dsp:nvSpPr>
        <dsp:cNvPr id="0" name=""/>
        <dsp:cNvSpPr/>
      </dsp:nvSpPr>
      <dsp:spPr>
        <a:xfrm>
          <a:off x="4364168" y="3024036"/>
          <a:ext cx="322462" cy="1733236"/>
        </a:xfrm>
        <a:custGeom>
          <a:avLst/>
          <a:gdLst/>
          <a:ahLst/>
          <a:cxnLst/>
          <a:rect l="0" t="0" r="0" b="0"/>
          <a:pathLst>
            <a:path>
              <a:moveTo>
                <a:pt x="0" y="1733236"/>
              </a:moveTo>
              <a:lnTo>
                <a:pt x="161231" y="1733236"/>
              </a:lnTo>
              <a:lnTo>
                <a:pt x="161231" y="0"/>
              </a:lnTo>
              <a:lnTo>
                <a:pt x="322462" y="0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0DF7BF-D634-404A-9C7D-45E2EB8F5385}">
      <dsp:nvSpPr>
        <dsp:cNvPr id="0" name=""/>
        <dsp:cNvSpPr/>
      </dsp:nvSpPr>
      <dsp:spPr>
        <a:xfrm>
          <a:off x="2429392" y="3024036"/>
          <a:ext cx="322462" cy="17332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1231" y="0"/>
              </a:lnTo>
              <a:lnTo>
                <a:pt x="161231" y="1733236"/>
              </a:lnTo>
              <a:lnTo>
                <a:pt x="322462" y="173323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C151EF-BF3A-4FF6-A745-F930C0E2109A}">
      <dsp:nvSpPr>
        <dsp:cNvPr id="0" name=""/>
        <dsp:cNvSpPr/>
      </dsp:nvSpPr>
      <dsp:spPr>
        <a:xfrm>
          <a:off x="4364168" y="1290800"/>
          <a:ext cx="322462" cy="10399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1231" y="0"/>
              </a:lnTo>
              <a:lnTo>
                <a:pt x="161231" y="1039941"/>
              </a:lnTo>
              <a:lnTo>
                <a:pt x="322462" y="1039941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01980E-8B56-487F-8FCB-FECF6D1F3984}">
      <dsp:nvSpPr>
        <dsp:cNvPr id="0" name=""/>
        <dsp:cNvSpPr/>
      </dsp:nvSpPr>
      <dsp:spPr>
        <a:xfrm>
          <a:off x="4364168" y="1290800"/>
          <a:ext cx="322462" cy="346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1231" y="0"/>
              </a:lnTo>
              <a:lnTo>
                <a:pt x="161231" y="346647"/>
              </a:lnTo>
              <a:lnTo>
                <a:pt x="322462" y="346647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7ADA53-9388-4568-8F2E-6A2952D10AC8}">
      <dsp:nvSpPr>
        <dsp:cNvPr id="0" name=""/>
        <dsp:cNvSpPr/>
      </dsp:nvSpPr>
      <dsp:spPr>
        <a:xfrm>
          <a:off x="4364168" y="944153"/>
          <a:ext cx="322462" cy="346647"/>
        </a:xfrm>
        <a:custGeom>
          <a:avLst/>
          <a:gdLst/>
          <a:ahLst/>
          <a:cxnLst/>
          <a:rect l="0" t="0" r="0" b="0"/>
          <a:pathLst>
            <a:path>
              <a:moveTo>
                <a:pt x="0" y="346647"/>
              </a:moveTo>
              <a:lnTo>
                <a:pt x="161231" y="346647"/>
              </a:lnTo>
              <a:lnTo>
                <a:pt x="161231" y="0"/>
              </a:lnTo>
              <a:lnTo>
                <a:pt x="322462" y="0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5ADBBB-08AC-4C96-AE3F-B472C697A9F1}">
      <dsp:nvSpPr>
        <dsp:cNvPr id="0" name=""/>
        <dsp:cNvSpPr/>
      </dsp:nvSpPr>
      <dsp:spPr>
        <a:xfrm>
          <a:off x="4364168" y="250858"/>
          <a:ext cx="322462" cy="1039941"/>
        </a:xfrm>
        <a:custGeom>
          <a:avLst/>
          <a:gdLst/>
          <a:ahLst/>
          <a:cxnLst/>
          <a:rect l="0" t="0" r="0" b="0"/>
          <a:pathLst>
            <a:path>
              <a:moveTo>
                <a:pt x="0" y="1039941"/>
              </a:moveTo>
              <a:lnTo>
                <a:pt x="161231" y="1039941"/>
              </a:lnTo>
              <a:lnTo>
                <a:pt x="161231" y="0"/>
              </a:lnTo>
              <a:lnTo>
                <a:pt x="322462" y="0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491AA1-4D77-4251-BB14-071646629600}">
      <dsp:nvSpPr>
        <dsp:cNvPr id="0" name=""/>
        <dsp:cNvSpPr/>
      </dsp:nvSpPr>
      <dsp:spPr>
        <a:xfrm>
          <a:off x="2429392" y="1290800"/>
          <a:ext cx="322462" cy="1733236"/>
        </a:xfrm>
        <a:custGeom>
          <a:avLst/>
          <a:gdLst/>
          <a:ahLst/>
          <a:cxnLst/>
          <a:rect l="0" t="0" r="0" b="0"/>
          <a:pathLst>
            <a:path>
              <a:moveTo>
                <a:pt x="0" y="1733236"/>
              </a:moveTo>
              <a:lnTo>
                <a:pt x="161231" y="1733236"/>
              </a:lnTo>
              <a:lnTo>
                <a:pt x="161231" y="0"/>
              </a:lnTo>
              <a:lnTo>
                <a:pt x="322462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D77A1A-30E6-414D-AF8B-BBDABC00E09E}">
      <dsp:nvSpPr>
        <dsp:cNvPr id="0" name=""/>
        <dsp:cNvSpPr/>
      </dsp:nvSpPr>
      <dsp:spPr>
        <a:xfrm>
          <a:off x="360037" y="2492896"/>
          <a:ext cx="2069355" cy="1062280"/>
        </a:xfrm>
        <a:prstGeom prst="rect">
          <a:avLst/>
        </a:prstGeom>
        <a:solidFill>
          <a:schemeClr val="accent5"/>
        </a:solidFill>
        <a:ln w="19050" cap="rnd" cmpd="sng" algn="ctr">
          <a:solidFill>
            <a:schemeClr val="accent5">
              <a:shade val="5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err="1"/>
            <a:t>Agricultural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space</a:t>
          </a:r>
          <a:endParaRPr lang="es-ES_tradnl" sz="1600" b="1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err="1"/>
            <a:t>Factors</a:t>
          </a:r>
          <a:endParaRPr lang="es-ES_tradnl" sz="1600" b="1" kern="1200" dirty="0"/>
        </a:p>
      </dsp:txBody>
      <dsp:txXfrm>
        <a:off x="360037" y="2492896"/>
        <a:ext cx="2069355" cy="1062280"/>
      </dsp:txXfrm>
    </dsp:sp>
    <dsp:sp modelId="{35EA424A-F1BC-49D4-AF06-A47033211852}">
      <dsp:nvSpPr>
        <dsp:cNvPr id="0" name=""/>
        <dsp:cNvSpPr/>
      </dsp:nvSpPr>
      <dsp:spPr>
        <a:xfrm>
          <a:off x="2751855" y="1044922"/>
          <a:ext cx="1612312" cy="491755"/>
        </a:xfrm>
        <a:prstGeom prst="rect">
          <a:avLst/>
        </a:prstGeom>
        <a:solidFill>
          <a:schemeClr val="accent3"/>
        </a:solidFill>
        <a:ln w="19050" cap="rnd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err="1"/>
            <a:t>Phisical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factors</a:t>
          </a:r>
          <a:endParaRPr lang="es-ES_tradnl" sz="1600" b="1" kern="1200" dirty="0"/>
        </a:p>
      </dsp:txBody>
      <dsp:txXfrm>
        <a:off x="2751855" y="1044922"/>
        <a:ext cx="1612312" cy="491755"/>
      </dsp:txXfrm>
    </dsp:sp>
    <dsp:sp modelId="{75C3FE2B-74B9-43AC-9BC4-7FE8DCA76350}">
      <dsp:nvSpPr>
        <dsp:cNvPr id="0" name=""/>
        <dsp:cNvSpPr/>
      </dsp:nvSpPr>
      <dsp:spPr>
        <a:xfrm>
          <a:off x="4686630" y="4980"/>
          <a:ext cx="1612312" cy="491755"/>
        </a:xfrm>
        <a:prstGeom prst="rect">
          <a:avLst/>
        </a:prstGeom>
        <a:solidFill>
          <a:schemeClr val="accent3"/>
        </a:solidFill>
        <a:ln w="19050" cap="rnd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err="1"/>
            <a:t>Climate</a:t>
          </a:r>
          <a:r>
            <a:rPr lang="es-ES_tradnl" sz="1600" b="1" kern="1200" dirty="0"/>
            <a:t> </a:t>
          </a:r>
        </a:p>
      </dsp:txBody>
      <dsp:txXfrm>
        <a:off x="4686630" y="4980"/>
        <a:ext cx="1612312" cy="491755"/>
      </dsp:txXfrm>
    </dsp:sp>
    <dsp:sp modelId="{B712FD3F-959D-4C05-A59C-6C95837EF0A0}">
      <dsp:nvSpPr>
        <dsp:cNvPr id="0" name=""/>
        <dsp:cNvSpPr/>
      </dsp:nvSpPr>
      <dsp:spPr>
        <a:xfrm>
          <a:off x="4686630" y="698275"/>
          <a:ext cx="1612312" cy="491755"/>
        </a:xfrm>
        <a:prstGeom prst="rect">
          <a:avLst/>
        </a:prstGeom>
        <a:solidFill>
          <a:schemeClr val="accent3"/>
        </a:solidFill>
        <a:ln w="19050" cap="rnd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err="1"/>
            <a:t>Relief</a:t>
          </a:r>
          <a:endParaRPr lang="es-ES_tradnl" sz="1600" b="1" kern="1200" dirty="0"/>
        </a:p>
      </dsp:txBody>
      <dsp:txXfrm>
        <a:off x="4686630" y="698275"/>
        <a:ext cx="1612312" cy="491755"/>
      </dsp:txXfrm>
    </dsp:sp>
    <dsp:sp modelId="{085BE0F1-BCC6-4DE6-9FB3-3E600687629E}">
      <dsp:nvSpPr>
        <dsp:cNvPr id="0" name=""/>
        <dsp:cNvSpPr/>
      </dsp:nvSpPr>
      <dsp:spPr>
        <a:xfrm>
          <a:off x="4686630" y="1391569"/>
          <a:ext cx="1612312" cy="491755"/>
        </a:xfrm>
        <a:prstGeom prst="rect">
          <a:avLst/>
        </a:prstGeom>
        <a:solidFill>
          <a:schemeClr val="accent3"/>
        </a:solidFill>
        <a:ln w="19050" cap="rnd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err="1"/>
            <a:t>Soil</a:t>
          </a:r>
          <a:endParaRPr lang="es-ES_tradnl" sz="1600" b="1" kern="1200" dirty="0"/>
        </a:p>
      </dsp:txBody>
      <dsp:txXfrm>
        <a:off x="4686630" y="1391569"/>
        <a:ext cx="1612312" cy="491755"/>
      </dsp:txXfrm>
    </dsp:sp>
    <dsp:sp modelId="{3BF24AE8-ADDF-410A-8C73-28540FE61A4C}">
      <dsp:nvSpPr>
        <dsp:cNvPr id="0" name=""/>
        <dsp:cNvSpPr/>
      </dsp:nvSpPr>
      <dsp:spPr>
        <a:xfrm>
          <a:off x="4686630" y="2084864"/>
          <a:ext cx="1612312" cy="491755"/>
        </a:xfrm>
        <a:prstGeom prst="rect">
          <a:avLst/>
        </a:prstGeom>
        <a:solidFill>
          <a:schemeClr val="accent3"/>
        </a:solidFill>
        <a:ln w="19050" cap="rnd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err="1"/>
            <a:t>Vegetation</a:t>
          </a:r>
          <a:endParaRPr lang="es-ES_tradnl" sz="1600" b="1" kern="1200" dirty="0"/>
        </a:p>
      </dsp:txBody>
      <dsp:txXfrm>
        <a:off x="4686630" y="2084864"/>
        <a:ext cx="1612312" cy="491755"/>
      </dsp:txXfrm>
    </dsp:sp>
    <dsp:sp modelId="{98049D31-B94D-4085-907F-B0D881AB3E97}">
      <dsp:nvSpPr>
        <dsp:cNvPr id="0" name=""/>
        <dsp:cNvSpPr/>
      </dsp:nvSpPr>
      <dsp:spPr>
        <a:xfrm>
          <a:off x="2751855" y="4511395"/>
          <a:ext cx="1612312" cy="4917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/>
            <a:t>Human </a:t>
          </a:r>
          <a:r>
            <a:rPr lang="es-ES_tradnl" sz="1600" b="1" kern="1200" dirty="0" err="1"/>
            <a:t>factors</a:t>
          </a:r>
          <a:endParaRPr lang="es-ES_tradnl" sz="1600" b="1" kern="1200" dirty="0"/>
        </a:p>
      </dsp:txBody>
      <dsp:txXfrm>
        <a:off x="2751855" y="4511395"/>
        <a:ext cx="1612312" cy="491755"/>
      </dsp:txXfrm>
    </dsp:sp>
    <dsp:sp modelId="{FDE2044C-3927-4FF6-B81B-69F4027C8B02}">
      <dsp:nvSpPr>
        <dsp:cNvPr id="0" name=""/>
        <dsp:cNvSpPr/>
      </dsp:nvSpPr>
      <dsp:spPr>
        <a:xfrm>
          <a:off x="4686630" y="2778159"/>
          <a:ext cx="3234251" cy="4917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err="1"/>
            <a:t>Population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growth</a:t>
          </a:r>
          <a:endParaRPr lang="es-ES_tradnl" sz="1600" b="1" kern="1200" dirty="0"/>
        </a:p>
      </dsp:txBody>
      <dsp:txXfrm>
        <a:off x="4686630" y="2778159"/>
        <a:ext cx="3234251" cy="491755"/>
      </dsp:txXfrm>
    </dsp:sp>
    <dsp:sp modelId="{CFBC9F44-CB11-47C8-A4C2-493ABB0E02F7}">
      <dsp:nvSpPr>
        <dsp:cNvPr id="0" name=""/>
        <dsp:cNvSpPr/>
      </dsp:nvSpPr>
      <dsp:spPr>
        <a:xfrm>
          <a:off x="4686630" y="3471453"/>
          <a:ext cx="3234251" cy="4917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err="1"/>
            <a:t>Economic</a:t>
          </a:r>
          <a:r>
            <a:rPr lang="es-ES_tradnl" sz="1600" b="1" kern="1200" dirty="0"/>
            <a:t> and </a:t>
          </a:r>
          <a:r>
            <a:rPr lang="es-ES_tradnl" sz="1600" b="1" kern="1200" dirty="0" err="1"/>
            <a:t>technological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donditions</a:t>
          </a:r>
          <a:endParaRPr lang="es-ES_tradnl" sz="1600" b="1" kern="1200" dirty="0"/>
        </a:p>
      </dsp:txBody>
      <dsp:txXfrm>
        <a:off x="4686630" y="3471453"/>
        <a:ext cx="3234251" cy="491755"/>
      </dsp:txXfrm>
    </dsp:sp>
    <dsp:sp modelId="{9BD69DC8-27C2-4C8D-AAC3-805014A8243F}">
      <dsp:nvSpPr>
        <dsp:cNvPr id="0" name=""/>
        <dsp:cNvSpPr/>
      </dsp:nvSpPr>
      <dsp:spPr>
        <a:xfrm>
          <a:off x="4686630" y="4164748"/>
          <a:ext cx="3234251" cy="4917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err="1"/>
            <a:t>Land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ownership</a:t>
          </a:r>
          <a:endParaRPr lang="es-ES_tradnl" sz="1600" b="1" kern="1200" dirty="0"/>
        </a:p>
      </dsp:txBody>
      <dsp:txXfrm>
        <a:off x="4686630" y="4164748"/>
        <a:ext cx="3234251" cy="491755"/>
      </dsp:txXfrm>
    </dsp:sp>
    <dsp:sp modelId="{09F39282-9C57-4815-BCD6-8AD50D5ED49F}">
      <dsp:nvSpPr>
        <dsp:cNvPr id="0" name=""/>
        <dsp:cNvSpPr/>
      </dsp:nvSpPr>
      <dsp:spPr>
        <a:xfrm>
          <a:off x="4686630" y="4858042"/>
          <a:ext cx="3234251" cy="4917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err="1"/>
            <a:t>Farm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size</a:t>
          </a:r>
          <a:endParaRPr lang="es-ES_tradnl" sz="1600" b="1" kern="1200" dirty="0"/>
        </a:p>
      </dsp:txBody>
      <dsp:txXfrm>
        <a:off x="4686630" y="4858042"/>
        <a:ext cx="3234251" cy="491755"/>
      </dsp:txXfrm>
    </dsp:sp>
    <dsp:sp modelId="{43EA8082-AEE7-4407-B0D1-B425C93BE815}">
      <dsp:nvSpPr>
        <dsp:cNvPr id="0" name=""/>
        <dsp:cNvSpPr/>
      </dsp:nvSpPr>
      <dsp:spPr>
        <a:xfrm>
          <a:off x="4686630" y="5551337"/>
          <a:ext cx="3234251" cy="4917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err="1"/>
            <a:t>Agricultural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policy</a:t>
          </a:r>
          <a:endParaRPr lang="es-ES_tradnl" sz="1600" b="1" kern="1200" dirty="0"/>
        </a:p>
      </dsp:txBody>
      <dsp:txXfrm>
        <a:off x="4686630" y="5551337"/>
        <a:ext cx="3234251" cy="491755"/>
      </dsp:txXfrm>
    </dsp:sp>
    <dsp:sp modelId="{3388C0DF-8801-45EF-AD27-474E0234D7F6}">
      <dsp:nvSpPr>
        <dsp:cNvPr id="0" name=""/>
        <dsp:cNvSpPr/>
      </dsp:nvSpPr>
      <dsp:spPr>
        <a:xfrm>
          <a:off x="4686630" y="6244631"/>
          <a:ext cx="3234251" cy="4917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err="1"/>
            <a:t>Customs</a:t>
          </a:r>
          <a:endParaRPr lang="es-ES_tradnl" sz="1600" b="1" kern="1200" dirty="0"/>
        </a:p>
      </dsp:txBody>
      <dsp:txXfrm>
        <a:off x="4686630" y="6244631"/>
        <a:ext cx="3234251" cy="4917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BD43EC-7049-48CB-9B8E-7829A3DBFACB}">
      <dsp:nvSpPr>
        <dsp:cNvPr id="0" name=""/>
        <dsp:cNvSpPr/>
      </dsp:nvSpPr>
      <dsp:spPr>
        <a:xfrm>
          <a:off x="2564060" y="2032000"/>
          <a:ext cx="512120" cy="11010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6060" y="0"/>
              </a:lnTo>
              <a:lnTo>
                <a:pt x="256060" y="1101059"/>
              </a:lnTo>
              <a:lnTo>
                <a:pt x="512120" y="1101059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D92ADA-D230-458E-BE86-70F168A83EF5}">
      <dsp:nvSpPr>
        <dsp:cNvPr id="0" name=""/>
        <dsp:cNvSpPr/>
      </dsp:nvSpPr>
      <dsp:spPr>
        <a:xfrm>
          <a:off x="5636786" y="2032000"/>
          <a:ext cx="512120" cy="11010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6060" y="0"/>
              </a:lnTo>
              <a:lnTo>
                <a:pt x="256060" y="1101059"/>
              </a:lnTo>
              <a:lnTo>
                <a:pt x="512120" y="1101059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F3ABEE-9A69-4416-ACC1-EECEEC06D2D0}">
      <dsp:nvSpPr>
        <dsp:cNvPr id="0" name=""/>
        <dsp:cNvSpPr/>
      </dsp:nvSpPr>
      <dsp:spPr>
        <a:xfrm>
          <a:off x="5636786" y="1986280"/>
          <a:ext cx="51212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2120" y="45720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E8F021-81DA-4B31-B770-5C6321977F8B}">
      <dsp:nvSpPr>
        <dsp:cNvPr id="0" name=""/>
        <dsp:cNvSpPr/>
      </dsp:nvSpPr>
      <dsp:spPr>
        <a:xfrm>
          <a:off x="5636786" y="930940"/>
          <a:ext cx="512120" cy="1101059"/>
        </a:xfrm>
        <a:custGeom>
          <a:avLst/>
          <a:gdLst/>
          <a:ahLst/>
          <a:cxnLst/>
          <a:rect l="0" t="0" r="0" b="0"/>
          <a:pathLst>
            <a:path>
              <a:moveTo>
                <a:pt x="0" y="1101059"/>
              </a:moveTo>
              <a:lnTo>
                <a:pt x="256060" y="1101059"/>
              </a:lnTo>
              <a:lnTo>
                <a:pt x="256060" y="0"/>
              </a:lnTo>
              <a:lnTo>
                <a:pt x="512120" y="0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822415-B4F7-4204-8048-3AB8BE91B5AA}">
      <dsp:nvSpPr>
        <dsp:cNvPr id="0" name=""/>
        <dsp:cNvSpPr/>
      </dsp:nvSpPr>
      <dsp:spPr>
        <a:xfrm>
          <a:off x="2564060" y="1986280"/>
          <a:ext cx="51212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2120" y="45720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2C4B85-BE7C-4748-8AE5-8908B88CA9E8}">
      <dsp:nvSpPr>
        <dsp:cNvPr id="0" name=""/>
        <dsp:cNvSpPr/>
      </dsp:nvSpPr>
      <dsp:spPr>
        <a:xfrm>
          <a:off x="2564060" y="930940"/>
          <a:ext cx="512120" cy="1101059"/>
        </a:xfrm>
        <a:custGeom>
          <a:avLst/>
          <a:gdLst/>
          <a:ahLst/>
          <a:cxnLst/>
          <a:rect l="0" t="0" r="0" b="0"/>
          <a:pathLst>
            <a:path>
              <a:moveTo>
                <a:pt x="0" y="1101059"/>
              </a:moveTo>
              <a:lnTo>
                <a:pt x="256060" y="1101059"/>
              </a:lnTo>
              <a:lnTo>
                <a:pt x="256060" y="0"/>
              </a:lnTo>
              <a:lnTo>
                <a:pt x="512120" y="0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8BECD0-2AFD-46FB-B996-DD05AA6732A4}">
      <dsp:nvSpPr>
        <dsp:cNvPr id="0" name=""/>
        <dsp:cNvSpPr/>
      </dsp:nvSpPr>
      <dsp:spPr>
        <a:xfrm>
          <a:off x="3456" y="1641507"/>
          <a:ext cx="2560604" cy="7809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b="1" kern="1200" dirty="0"/>
            <a:t>A </a:t>
          </a:r>
          <a:r>
            <a:rPr lang="es-ES_tradnl" sz="1500" b="1" kern="1200" dirty="0" err="1"/>
            <a:t>country´s</a:t>
          </a:r>
          <a:r>
            <a:rPr lang="es-ES_tradnl" sz="1500" b="1" kern="1200" dirty="0"/>
            <a:t> </a:t>
          </a:r>
          <a:r>
            <a:rPr lang="es-ES_tradnl" sz="1500" b="1" kern="1200" dirty="0" err="1"/>
            <a:t>economy</a:t>
          </a:r>
          <a:r>
            <a:rPr lang="es-ES_tradnl" sz="1500" b="1" kern="1200" dirty="0"/>
            <a:t> and </a:t>
          </a:r>
          <a:r>
            <a:rPr lang="es-ES_tradnl" sz="1500" b="1" kern="1200" dirty="0" err="1"/>
            <a:t>the</a:t>
          </a:r>
          <a:r>
            <a:rPr lang="es-ES_tradnl" sz="1500" b="1" kern="1200" dirty="0"/>
            <a:t> </a:t>
          </a:r>
          <a:r>
            <a:rPr lang="es-ES_tradnl" sz="1500" b="1" kern="1200" dirty="0" err="1"/>
            <a:t>demand</a:t>
          </a:r>
          <a:r>
            <a:rPr lang="es-ES_tradnl" sz="1500" b="1" kern="1200" dirty="0"/>
            <a:t> </a:t>
          </a:r>
          <a:r>
            <a:rPr lang="es-ES_tradnl" sz="1500" b="1" kern="1200" dirty="0" err="1"/>
            <a:t>for</a:t>
          </a:r>
          <a:r>
            <a:rPr lang="es-ES_tradnl" sz="1500" b="1" kern="1200" dirty="0"/>
            <a:t> </a:t>
          </a:r>
          <a:r>
            <a:rPr lang="es-ES_tradnl" sz="1500" b="1" kern="1200" dirty="0" err="1"/>
            <a:t>certain</a:t>
          </a:r>
          <a:r>
            <a:rPr lang="es-ES_tradnl" sz="1500" b="1" kern="1200" dirty="0"/>
            <a:t> </a:t>
          </a:r>
          <a:r>
            <a:rPr lang="es-ES_tradnl" sz="1500" b="1" kern="1200" dirty="0" err="1"/>
            <a:t>products</a:t>
          </a:r>
          <a:r>
            <a:rPr lang="es-ES_tradnl" sz="1500" b="1" kern="1200" dirty="0"/>
            <a:t> </a:t>
          </a:r>
          <a:r>
            <a:rPr lang="es-ES_tradnl" sz="1500" b="1" kern="1200" dirty="0" err="1"/>
            <a:t>influence</a:t>
          </a:r>
          <a:endParaRPr lang="es-ES_tradnl" sz="1500" b="1" kern="1200" dirty="0"/>
        </a:p>
      </dsp:txBody>
      <dsp:txXfrm>
        <a:off x="3456" y="1641507"/>
        <a:ext cx="2560604" cy="780984"/>
      </dsp:txXfrm>
    </dsp:sp>
    <dsp:sp modelId="{6748EA41-9DB3-456C-9C99-590FABB3BADD}">
      <dsp:nvSpPr>
        <dsp:cNvPr id="0" name=""/>
        <dsp:cNvSpPr/>
      </dsp:nvSpPr>
      <dsp:spPr>
        <a:xfrm>
          <a:off x="3076181" y="540447"/>
          <a:ext cx="2560604" cy="78098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b="1" kern="1200" dirty="0" err="1"/>
            <a:t>The</a:t>
          </a:r>
          <a:r>
            <a:rPr lang="es-ES_tradnl" sz="1500" b="1" kern="1200" dirty="0"/>
            <a:t> </a:t>
          </a:r>
          <a:r>
            <a:rPr lang="es-ES_tradnl" sz="1500" b="1" kern="1200" dirty="0" err="1"/>
            <a:t>choice</a:t>
          </a:r>
          <a:r>
            <a:rPr lang="es-ES_tradnl" sz="1500" b="1" kern="1200" dirty="0"/>
            <a:t> of </a:t>
          </a:r>
          <a:r>
            <a:rPr lang="es-ES_tradnl" sz="1500" b="1" kern="1200" dirty="0" err="1"/>
            <a:t>crops</a:t>
          </a:r>
          <a:endParaRPr lang="es-ES_tradnl" sz="1500" b="1" kern="1200" dirty="0"/>
        </a:p>
      </dsp:txBody>
      <dsp:txXfrm>
        <a:off x="3076181" y="540447"/>
        <a:ext cx="2560604" cy="780984"/>
      </dsp:txXfrm>
    </dsp:sp>
    <dsp:sp modelId="{1AA833E6-551D-4D71-B54E-E9C2F83D61D9}">
      <dsp:nvSpPr>
        <dsp:cNvPr id="0" name=""/>
        <dsp:cNvSpPr/>
      </dsp:nvSpPr>
      <dsp:spPr>
        <a:xfrm>
          <a:off x="3076181" y="1641507"/>
          <a:ext cx="2560604" cy="78098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b="1" kern="1200" dirty="0" err="1"/>
            <a:t>The</a:t>
          </a:r>
          <a:r>
            <a:rPr lang="es-ES_tradnl" sz="1500" b="1" kern="1200" dirty="0"/>
            <a:t> </a:t>
          </a:r>
          <a:r>
            <a:rPr lang="es-ES_tradnl" sz="1500" b="1" kern="1200" dirty="0" err="1"/>
            <a:t>technology</a:t>
          </a:r>
          <a:r>
            <a:rPr lang="es-ES_tradnl" sz="1500" b="1" kern="1200" dirty="0"/>
            <a:t> </a:t>
          </a:r>
          <a:r>
            <a:rPr lang="es-ES_tradnl" sz="1500" b="1" kern="1200" dirty="0" err="1"/>
            <a:t>used</a:t>
          </a:r>
          <a:endParaRPr lang="es-ES_tradnl" sz="1500" b="1" kern="1200" dirty="0"/>
        </a:p>
      </dsp:txBody>
      <dsp:txXfrm>
        <a:off x="3076181" y="1641507"/>
        <a:ext cx="2560604" cy="780984"/>
      </dsp:txXfrm>
    </dsp:sp>
    <dsp:sp modelId="{1AD84C89-0BF3-490D-BBA0-0F04DB0EB0F3}">
      <dsp:nvSpPr>
        <dsp:cNvPr id="0" name=""/>
        <dsp:cNvSpPr/>
      </dsp:nvSpPr>
      <dsp:spPr>
        <a:xfrm>
          <a:off x="6148907" y="540447"/>
          <a:ext cx="2560604" cy="78098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b="1" kern="1200" dirty="0" err="1"/>
            <a:t>Machinery</a:t>
          </a:r>
          <a:endParaRPr lang="es-ES_tradnl" sz="1500" b="1" kern="1200" dirty="0"/>
        </a:p>
      </dsp:txBody>
      <dsp:txXfrm>
        <a:off x="6148907" y="540447"/>
        <a:ext cx="2560604" cy="780984"/>
      </dsp:txXfrm>
    </dsp:sp>
    <dsp:sp modelId="{5A7470EA-44FD-42A5-BD44-0E04CEA6ED36}">
      <dsp:nvSpPr>
        <dsp:cNvPr id="0" name=""/>
        <dsp:cNvSpPr/>
      </dsp:nvSpPr>
      <dsp:spPr>
        <a:xfrm>
          <a:off x="6148907" y="1641507"/>
          <a:ext cx="2560604" cy="78098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b="1" kern="1200" dirty="0" err="1"/>
            <a:t>Fertilisers</a:t>
          </a:r>
          <a:r>
            <a:rPr lang="es-ES_tradnl" sz="1500" b="1" kern="1200" dirty="0"/>
            <a:t>*</a:t>
          </a:r>
        </a:p>
      </dsp:txBody>
      <dsp:txXfrm>
        <a:off x="6148907" y="1641507"/>
        <a:ext cx="2560604" cy="780984"/>
      </dsp:txXfrm>
    </dsp:sp>
    <dsp:sp modelId="{21B79D24-C831-4EB0-B45C-B8B5FDEC3981}">
      <dsp:nvSpPr>
        <dsp:cNvPr id="0" name=""/>
        <dsp:cNvSpPr/>
      </dsp:nvSpPr>
      <dsp:spPr>
        <a:xfrm>
          <a:off x="6148907" y="2742567"/>
          <a:ext cx="2560604" cy="78098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b="1" kern="1200" dirty="0" err="1"/>
            <a:t>Pesticides</a:t>
          </a:r>
          <a:r>
            <a:rPr lang="es-ES_tradnl" sz="1500" b="1" kern="1200" dirty="0"/>
            <a:t>*</a:t>
          </a:r>
        </a:p>
      </dsp:txBody>
      <dsp:txXfrm>
        <a:off x="6148907" y="2742567"/>
        <a:ext cx="2560604" cy="780984"/>
      </dsp:txXfrm>
    </dsp:sp>
    <dsp:sp modelId="{31DE5BC8-5545-4E2B-9AEA-711FCF06715A}">
      <dsp:nvSpPr>
        <dsp:cNvPr id="0" name=""/>
        <dsp:cNvSpPr/>
      </dsp:nvSpPr>
      <dsp:spPr>
        <a:xfrm>
          <a:off x="3076181" y="2742567"/>
          <a:ext cx="2560604" cy="78098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b="1" kern="1200" dirty="0" err="1"/>
            <a:t>The</a:t>
          </a:r>
          <a:r>
            <a:rPr lang="es-ES_tradnl" sz="1500" b="1" kern="1200" dirty="0"/>
            <a:t> </a:t>
          </a:r>
          <a:r>
            <a:rPr lang="es-ES_tradnl" sz="1500" b="1" kern="1200" dirty="0" err="1"/>
            <a:t>composition</a:t>
          </a:r>
          <a:r>
            <a:rPr lang="es-ES_tradnl" sz="1500" b="1" kern="1200" dirty="0"/>
            <a:t> of </a:t>
          </a:r>
          <a:r>
            <a:rPr lang="es-ES_tradnl" sz="1500" b="1" kern="1200" dirty="0" err="1"/>
            <a:t>agricultural</a:t>
          </a:r>
          <a:r>
            <a:rPr lang="es-ES_tradnl" sz="1500" b="1" kern="1200" dirty="0"/>
            <a:t> </a:t>
          </a:r>
          <a:r>
            <a:rPr lang="es-ES_tradnl" sz="1500" b="1" kern="1200" dirty="0" err="1"/>
            <a:t>space</a:t>
          </a:r>
          <a:endParaRPr lang="es-ES_tradnl" sz="1500" b="1" kern="1200" dirty="0"/>
        </a:p>
      </dsp:txBody>
      <dsp:txXfrm>
        <a:off x="3076181" y="2742567"/>
        <a:ext cx="2560604" cy="7809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BB30A7-77B4-43A8-89CF-3444ABEC7A4C}">
      <dsp:nvSpPr>
        <dsp:cNvPr id="0" name=""/>
        <dsp:cNvSpPr/>
      </dsp:nvSpPr>
      <dsp:spPr>
        <a:xfrm>
          <a:off x="5701575" y="2579425"/>
          <a:ext cx="509233" cy="1094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4616" y="0"/>
              </a:lnTo>
              <a:lnTo>
                <a:pt x="254616" y="1094851"/>
              </a:lnTo>
              <a:lnTo>
                <a:pt x="509233" y="1094851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3B9F45-6653-4A6A-8542-9E17019CF115}">
      <dsp:nvSpPr>
        <dsp:cNvPr id="0" name=""/>
        <dsp:cNvSpPr/>
      </dsp:nvSpPr>
      <dsp:spPr>
        <a:xfrm>
          <a:off x="5701575" y="2533705"/>
          <a:ext cx="50923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233" y="45720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5A104D-76BB-4E2E-8E89-3B01A0DD6EE7}">
      <dsp:nvSpPr>
        <dsp:cNvPr id="0" name=""/>
        <dsp:cNvSpPr/>
      </dsp:nvSpPr>
      <dsp:spPr>
        <a:xfrm>
          <a:off x="5701575" y="1484574"/>
          <a:ext cx="509233" cy="1094851"/>
        </a:xfrm>
        <a:custGeom>
          <a:avLst/>
          <a:gdLst/>
          <a:ahLst/>
          <a:cxnLst/>
          <a:rect l="0" t="0" r="0" b="0"/>
          <a:pathLst>
            <a:path>
              <a:moveTo>
                <a:pt x="0" y="1094851"/>
              </a:moveTo>
              <a:lnTo>
                <a:pt x="254616" y="1094851"/>
              </a:lnTo>
              <a:lnTo>
                <a:pt x="254616" y="0"/>
              </a:lnTo>
              <a:lnTo>
                <a:pt x="509233" y="0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7CD351-B748-45A8-86F9-07B7F1B05C75}">
      <dsp:nvSpPr>
        <dsp:cNvPr id="0" name=""/>
        <dsp:cNvSpPr/>
      </dsp:nvSpPr>
      <dsp:spPr>
        <a:xfrm>
          <a:off x="2646175" y="1484574"/>
          <a:ext cx="509233" cy="1094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4616" y="0"/>
              </a:lnTo>
              <a:lnTo>
                <a:pt x="254616" y="1094851"/>
              </a:lnTo>
              <a:lnTo>
                <a:pt x="509233" y="1094851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0EE531-BA78-4689-A78C-2A43517F484B}">
      <dsp:nvSpPr>
        <dsp:cNvPr id="0" name=""/>
        <dsp:cNvSpPr/>
      </dsp:nvSpPr>
      <dsp:spPr>
        <a:xfrm>
          <a:off x="5701575" y="344002"/>
          <a:ext cx="50923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233" y="45720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2F9FB8-8CBF-431C-A2A9-C040779DA81A}">
      <dsp:nvSpPr>
        <dsp:cNvPr id="0" name=""/>
        <dsp:cNvSpPr/>
      </dsp:nvSpPr>
      <dsp:spPr>
        <a:xfrm>
          <a:off x="2646175" y="389722"/>
          <a:ext cx="509233" cy="1094851"/>
        </a:xfrm>
        <a:custGeom>
          <a:avLst/>
          <a:gdLst/>
          <a:ahLst/>
          <a:cxnLst/>
          <a:rect l="0" t="0" r="0" b="0"/>
          <a:pathLst>
            <a:path>
              <a:moveTo>
                <a:pt x="0" y="1094851"/>
              </a:moveTo>
              <a:lnTo>
                <a:pt x="254616" y="1094851"/>
              </a:lnTo>
              <a:lnTo>
                <a:pt x="254616" y="0"/>
              </a:lnTo>
              <a:lnTo>
                <a:pt x="509233" y="0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048554-5921-4E14-A0A0-C44226C7F43A}">
      <dsp:nvSpPr>
        <dsp:cNvPr id="0" name=""/>
        <dsp:cNvSpPr/>
      </dsp:nvSpPr>
      <dsp:spPr>
        <a:xfrm>
          <a:off x="100008" y="1096283"/>
          <a:ext cx="2546166" cy="77658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600" b="1" kern="1200" dirty="0" err="1"/>
            <a:t>Cultivated</a:t>
          </a:r>
          <a:r>
            <a:rPr lang="es-ES_tradnl" sz="2600" b="1" kern="1200" dirty="0"/>
            <a:t> </a:t>
          </a:r>
          <a:r>
            <a:rPr lang="es-ES_tradnl" sz="2600" b="1" kern="1200" dirty="0" err="1"/>
            <a:t>land</a:t>
          </a:r>
          <a:r>
            <a:rPr lang="es-ES_tradnl" sz="2600" b="1" kern="1200" dirty="0"/>
            <a:t> </a:t>
          </a:r>
          <a:r>
            <a:rPr lang="es-ES_tradnl" sz="2600" b="1" kern="1200" dirty="0" err="1"/>
            <a:t>ownership</a:t>
          </a:r>
          <a:endParaRPr lang="es-ES_tradnl" sz="2600" b="1" kern="1200" dirty="0"/>
        </a:p>
      </dsp:txBody>
      <dsp:txXfrm>
        <a:off x="100008" y="1096283"/>
        <a:ext cx="2546166" cy="776580"/>
      </dsp:txXfrm>
    </dsp:sp>
    <dsp:sp modelId="{022BD413-076C-46E8-8DB3-6571F6DD0976}">
      <dsp:nvSpPr>
        <dsp:cNvPr id="0" name=""/>
        <dsp:cNvSpPr/>
      </dsp:nvSpPr>
      <dsp:spPr>
        <a:xfrm>
          <a:off x="3155408" y="1432"/>
          <a:ext cx="2546166" cy="77658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600" b="1" kern="1200" dirty="0" err="1"/>
            <a:t>One</a:t>
          </a:r>
          <a:r>
            <a:rPr lang="es-ES_tradnl" sz="2600" b="1" kern="1200" dirty="0"/>
            <a:t> </a:t>
          </a:r>
          <a:r>
            <a:rPr lang="es-ES_tradnl" sz="2600" b="1" kern="1200" dirty="0" err="1"/>
            <a:t>person</a:t>
          </a:r>
          <a:endParaRPr lang="es-ES_tradnl" sz="2600" b="1" kern="1200" dirty="0"/>
        </a:p>
      </dsp:txBody>
      <dsp:txXfrm>
        <a:off x="3155408" y="1432"/>
        <a:ext cx="2546166" cy="776580"/>
      </dsp:txXfrm>
    </dsp:sp>
    <dsp:sp modelId="{C2B93662-A682-4C0C-984B-39E020E72CA4}">
      <dsp:nvSpPr>
        <dsp:cNvPr id="0" name=""/>
        <dsp:cNvSpPr/>
      </dsp:nvSpPr>
      <dsp:spPr>
        <a:xfrm>
          <a:off x="6210808" y="1432"/>
          <a:ext cx="2546166" cy="77658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600" b="1" kern="1200" dirty="0"/>
            <a:t>Individual </a:t>
          </a:r>
          <a:r>
            <a:rPr lang="es-ES_tradnl" sz="2600" b="1" kern="1200" dirty="0" err="1"/>
            <a:t>ownership</a:t>
          </a:r>
          <a:endParaRPr lang="es-ES_tradnl" sz="2600" b="1" kern="1200" dirty="0"/>
        </a:p>
      </dsp:txBody>
      <dsp:txXfrm>
        <a:off x="6210808" y="1432"/>
        <a:ext cx="2546166" cy="776580"/>
      </dsp:txXfrm>
    </dsp:sp>
    <dsp:sp modelId="{C7825CEE-BE99-4156-91A8-C0DE1C238217}">
      <dsp:nvSpPr>
        <dsp:cNvPr id="0" name=""/>
        <dsp:cNvSpPr/>
      </dsp:nvSpPr>
      <dsp:spPr>
        <a:xfrm>
          <a:off x="3155408" y="2191135"/>
          <a:ext cx="2546166" cy="77658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600" b="1" kern="1200" dirty="0" err="1"/>
            <a:t>Several</a:t>
          </a:r>
          <a:r>
            <a:rPr lang="es-ES_tradnl" sz="2600" b="1" kern="1200" dirty="0"/>
            <a:t> </a:t>
          </a:r>
          <a:r>
            <a:rPr lang="es-ES_tradnl" sz="2600" b="1" kern="1200" dirty="0" err="1"/>
            <a:t>people</a:t>
          </a:r>
          <a:endParaRPr lang="es-ES_tradnl" sz="2600" b="1" kern="1200" dirty="0"/>
        </a:p>
      </dsp:txBody>
      <dsp:txXfrm>
        <a:off x="3155408" y="2191135"/>
        <a:ext cx="2546166" cy="776580"/>
      </dsp:txXfrm>
    </dsp:sp>
    <dsp:sp modelId="{ED02E1AF-7AF3-4C6E-B77D-9A3A60169D52}">
      <dsp:nvSpPr>
        <dsp:cNvPr id="0" name=""/>
        <dsp:cNvSpPr/>
      </dsp:nvSpPr>
      <dsp:spPr>
        <a:xfrm>
          <a:off x="6210808" y="1096283"/>
          <a:ext cx="2546166" cy="77658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600" b="1" kern="1200" dirty="0" err="1"/>
            <a:t>Municipality</a:t>
          </a:r>
          <a:endParaRPr lang="es-ES_tradnl" sz="2600" b="1" kern="1200" dirty="0"/>
        </a:p>
      </dsp:txBody>
      <dsp:txXfrm>
        <a:off x="6210808" y="1096283"/>
        <a:ext cx="2546166" cy="776580"/>
      </dsp:txXfrm>
    </dsp:sp>
    <dsp:sp modelId="{F9A6FC42-A8D8-42CA-A8C9-0DC2A73CA04A}">
      <dsp:nvSpPr>
        <dsp:cNvPr id="0" name=""/>
        <dsp:cNvSpPr/>
      </dsp:nvSpPr>
      <dsp:spPr>
        <a:xfrm>
          <a:off x="6210808" y="2191135"/>
          <a:ext cx="2546166" cy="77658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600" b="1" kern="1200" dirty="0" err="1"/>
            <a:t>Cooperative</a:t>
          </a:r>
          <a:r>
            <a:rPr lang="es-ES_tradnl" sz="2600" b="1" kern="1200" dirty="0"/>
            <a:t>*</a:t>
          </a:r>
        </a:p>
      </dsp:txBody>
      <dsp:txXfrm>
        <a:off x="6210808" y="2191135"/>
        <a:ext cx="2546166" cy="776580"/>
      </dsp:txXfrm>
    </dsp:sp>
    <dsp:sp modelId="{0955640E-0CF1-460D-AE0E-8AE26A28D778}">
      <dsp:nvSpPr>
        <dsp:cNvPr id="0" name=""/>
        <dsp:cNvSpPr/>
      </dsp:nvSpPr>
      <dsp:spPr>
        <a:xfrm>
          <a:off x="6210808" y="3285987"/>
          <a:ext cx="2546166" cy="77658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600" b="1" kern="1200" dirty="0" err="1"/>
            <a:t>company</a:t>
          </a:r>
          <a:endParaRPr lang="es-ES_tradnl" sz="2600" b="1" kern="1200" dirty="0"/>
        </a:p>
      </dsp:txBody>
      <dsp:txXfrm>
        <a:off x="6210808" y="3285987"/>
        <a:ext cx="2546166" cy="7765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0031DA-160C-4CF0-B899-331D125B4971}">
      <dsp:nvSpPr>
        <dsp:cNvPr id="0" name=""/>
        <dsp:cNvSpPr/>
      </dsp:nvSpPr>
      <dsp:spPr>
        <a:xfrm>
          <a:off x="2646175" y="2032000"/>
          <a:ext cx="509233" cy="16422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4616" y="0"/>
              </a:lnTo>
              <a:lnTo>
                <a:pt x="254616" y="1642277"/>
              </a:lnTo>
              <a:lnTo>
                <a:pt x="509233" y="1642277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BA0E9-E574-4CF7-99A8-2B0DB05F3CBE}">
      <dsp:nvSpPr>
        <dsp:cNvPr id="0" name=""/>
        <dsp:cNvSpPr/>
      </dsp:nvSpPr>
      <dsp:spPr>
        <a:xfrm>
          <a:off x="5701575" y="2533705"/>
          <a:ext cx="50923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233" y="45720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123A4F-485A-4379-818E-C191F920B810}">
      <dsp:nvSpPr>
        <dsp:cNvPr id="0" name=""/>
        <dsp:cNvSpPr/>
      </dsp:nvSpPr>
      <dsp:spPr>
        <a:xfrm>
          <a:off x="2646175" y="2032000"/>
          <a:ext cx="509233" cy="5474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4616" y="0"/>
              </a:lnTo>
              <a:lnTo>
                <a:pt x="254616" y="547425"/>
              </a:lnTo>
              <a:lnTo>
                <a:pt x="509233" y="547425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5A104D-76BB-4E2E-8E89-3B01A0DD6EE7}">
      <dsp:nvSpPr>
        <dsp:cNvPr id="0" name=""/>
        <dsp:cNvSpPr/>
      </dsp:nvSpPr>
      <dsp:spPr>
        <a:xfrm>
          <a:off x="5701575" y="1438854"/>
          <a:ext cx="50923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9233" y="45720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7CD351-B748-45A8-86F9-07B7F1B05C75}">
      <dsp:nvSpPr>
        <dsp:cNvPr id="0" name=""/>
        <dsp:cNvSpPr/>
      </dsp:nvSpPr>
      <dsp:spPr>
        <a:xfrm>
          <a:off x="2646175" y="1484574"/>
          <a:ext cx="509233" cy="547425"/>
        </a:xfrm>
        <a:custGeom>
          <a:avLst/>
          <a:gdLst/>
          <a:ahLst/>
          <a:cxnLst/>
          <a:rect l="0" t="0" r="0" b="0"/>
          <a:pathLst>
            <a:path>
              <a:moveTo>
                <a:pt x="0" y="547425"/>
              </a:moveTo>
              <a:lnTo>
                <a:pt x="254616" y="547425"/>
              </a:lnTo>
              <a:lnTo>
                <a:pt x="254616" y="0"/>
              </a:lnTo>
              <a:lnTo>
                <a:pt x="509233" y="0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2F9FB8-8CBF-431C-A2A9-C040779DA81A}">
      <dsp:nvSpPr>
        <dsp:cNvPr id="0" name=""/>
        <dsp:cNvSpPr/>
      </dsp:nvSpPr>
      <dsp:spPr>
        <a:xfrm>
          <a:off x="2646175" y="389722"/>
          <a:ext cx="509233" cy="1642277"/>
        </a:xfrm>
        <a:custGeom>
          <a:avLst/>
          <a:gdLst/>
          <a:ahLst/>
          <a:cxnLst/>
          <a:rect l="0" t="0" r="0" b="0"/>
          <a:pathLst>
            <a:path>
              <a:moveTo>
                <a:pt x="0" y="1642277"/>
              </a:moveTo>
              <a:lnTo>
                <a:pt x="254616" y="1642277"/>
              </a:lnTo>
              <a:lnTo>
                <a:pt x="254616" y="0"/>
              </a:lnTo>
              <a:lnTo>
                <a:pt x="509233" y="0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048554-5921-4E14-A0A0-C44226C7F43A}">
      <dsp:nvSpPr>
        <dsp:cNvPr id="0" name=""/>
        <dsp:cNvSpPr/>
      </dsp:nvSpPr>
      <dsp:spPr>
        <a:xfrm>
          <a:off x="100008" y="1643709"/>
          <a:ext cx="2546166" cy="77658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err="1"/>
            <a:t>Cultivated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land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work</a:t>
          </a:r>
          <a:endParaRPr lang="es-ES_tradnl" sz="1600" b="1" kern="1200" dirty="0"/>
        </a:p>
      </dsp:txBody>
      <dsp:txXfrm>
        <a:off x="100008" y="1643709"/>
        <a:ext cx="2546166" cy="776580"/>
      </dsp:txXfrm>
    </dsp:sp>
    <dsp:sp modelId="{022BD413-076C-46E8-8DB3-6571F6DD0976}">
      <dsp:nvSpPr>
        <dsp:cNvPr id="0" name=""/>
        <dsp:cNvSpPr/>
      </dsp:nvSpPr>
      <dsp:spPr>
        <a:xfrm>
          <a:off x="3155408" y="1432"/>
          <a:ext cx="2546166" cy="77658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err="1"/>
            <a:t>The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owner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works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the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land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directly</a:t>
          </a:r>
          <a:endParaRPr lang="es-ES_tradnl" sz="1600" b="1" kern="1200" dirty="0"/>
        </a:p>
      </dsp:txBody>
      <dsp:txXfrm>
        <a:off x="3155408" y="1432"/>
        <a:ext cx="2546166" cy="776580"/>
      </dsp:txXfrm>
    </dsp:sp>
    <dsp:sp modelId="{C7825CEE-BE99-4156-91A8-C0DE1C238217}">
      <dsp:nvSpPr>
        <dsp:cNvPr id="0" name=""/>
        <dsp:cNvSpPr/>
      </dsp:nvSpPr>
      <dsp:spPr>
        <a:xfrm>
          <a:off x="3155408" y="1096283"/>
          <a:ext cx="2546166" cy="77658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err="1"/>
            <a:t>The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owner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transfers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the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land</a:t>
          </a:r>
          <a:r>
            <a:rPr lang="es-ES_tradnl" sz="1600" b="1" kern="1200" dirty="0"/>
            <a:t> o </a:t>
          </a:r>
          <a:r>
            <a:rPr lang="es-ES_tradnl" sz="1600" b="1" kern="1200" dirty="0" err="1"/>
            <a:t>other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farmers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who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lease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it</a:t>
          </a:r>
          <a:endParaRPr lang="es-ES_tradnl" sz="1600" b="1" kern="1200" dirty="0"/>
        </a:p>
      </dsp:txBody>
      <dsp:txXfrm>
        <a:off x="3155408" y="1096283"/>
        <a:ext cx="2546166" cy="776580"/>
      </dsp:txXfrm>
    </dsp:sp>
    <dsp:sp modelId="{ED02E1AF-7AF3-4C6E-B77D-9A3A60169D52}">
      <dsp:nvSpPr>
        <dsp:cNvPr id="0" name=""/>
        <dsp:cNvSpPr/>
      </dsp:nvSpPr>
      <dsp:spPr>
        <a:xfrm>
          <a:off x="6210808" y="1096283"/>
          <a:ext cx="2546166" cy="77658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/>
            <a:t>leasing*</a:t>
          </a:r>
        </a:p>
      </dsp:txBody>
      <dsp:txXfrm>
        <a:off x="6210808" y="1096283"/>
        <a:ext cx="2546166" cy="776580"/>
      </dsp:txXfrm>
    </dsp:sp>
    <dsp:sp modelId="{7CD1C35D-8FF4-4FB2-A43D-651BA8782E47}">
      <dsp:nvSpPr>
        <dsp:cNvPr id="0" name=""/>
        <dsp:cNvSpPr/>
      </dsp:nvSpPr>
      <dsp:spPr>
        <a:xfrm>
          <a:off x="3155408" y="2191135"/>
          <a:ext cx="2546166" cy="77658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err="1"/>
            <a:t>The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owner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transfers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the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land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to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other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farmers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who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work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it</a:t>
          </a:r>
          <a:r>
            <a:rPr lang="es-ES_tradnl" sz="1600" b="1" kern="1200" dirty="0"/>
            <a:t> as </a:t>
          </a:r>
          <a:r>
            <a:rPr lang="es-ES_tradnl" sz="1600" b="1" kern="1200" dirty="0" err="1"/>
            <a:t>shrecroppers</a:t>
          </a:r>
          <a:endParaRPr lang="es-ES_tradnl" sz="1600" b="1" kern="1200" dirty="0"/>
        </a:p>
      </dsp:txBody>
      <dsp:txXfrm>
        <a:off x="3155408" y="2191135"/>
        <a:ext cx="2546166" cy="776580"/>
      </dsp:txXfrm>
    </dsp:sp>
    <dsp:sp modelId="{4F55C1F4-8698-4654-9069-B2FEE2DE6230}">
      <dsp:nvSpPr>
        <dsp:cNvPr id="0" name=""/>
        <dsp:cNvSpPr/>
      </dsp:nvSpPr>
      <dsp:spPr>
        <a:xfrm>
          <a:off x="6210808" y="2191135"/>
          <a:ext cx="2546166" cy="77658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err="1"/>
            <a:t>Sharecropping</a:t>
          </a:r>
          <a:r>
            <a:rPr lang="es-ES_tradnl" sz="1600" b="1" kern="1200" dirty="0"/>
            <a:t>*</a:t>
          </a:r>
        </a:p>
      </dsp:txBody>
      <dsp:txXfrm>
        <a:off x="6210808" y="2191135"/>
        <a:ext cx="2546166" cy="776580"/>
      </dsp:txXfrm>
    </dsp:sp>
    <dsp:sp modelId="{DE363703-80A0-481D-9912-07E6AE215B98}">
      <dsp:nvSpPr>
        <dsp:cNvPr id="0" name=""/>
        <dsp:cNvSpPr/>
      </dsp:nvSpPr>
      <dsp:spPr>
        <a:xfrm>
          <a:off x="3155408" y="3285987"/>
          <a:ext cx="2546166" cy="77658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err="1"/>
            <a:t>The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owner</a:t>
          </a:r>
          <a:r>
            <a:rPr lang="es-ES_tradnl" sz="1600" b="1" kern="1200" dirty="0"/>
            <a:t> can </a:t>
          </a:r>
          <a:r>
            <a:rPr lang="es-ES_tradnl" sz="1600" b="1" kern="1200" dirty="0" err="1"/>
            <a:t>also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employ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day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labourers</a:t>
          </a:r>
          <a:r>
            <a:rPr lang="es-ES_tradnl" sz="1600" b="1" kern="1200" dirty="0"/>
            <a:t>*</a:t>
          </a:r>
        </a:p>
      </dsp:txBody>
      <dsp:txXfrm>
        <a:off x="3155408" y="3285987"/>
        <a:ext cx="2546166" cy="7765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C801E7-0C92-4389-B2A1-8273D43E6DC5}">
      <dsp:nvSpPr>
        <dsp:cNvPr id="0" name=""/>
        <dsp:cNvSpPr/>
      </dsp:nvSpPr>
      <dsp:spPr>
        <a:xfrm>
          <a:off x="3355975" y="1779141"/>
          <a:ext cx="1836548" cy="6374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8739"/>
              </a:lnTo>
              <a:lnTo>
                <a:pt x="1836548" y="318739"/>
              </a:lnTo>
              <a:lnTo>
                <a:pt x="1836548" y="63747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CFA316-484D-4EDE-B5F7-B3870E8197A4}">
      <dsp:nvSpPr>
        <dsp:cNvPr id="0" name=""/>
        <dsp:cNvSpPr/>
      </dsp:nvSpPr>
      <dsp:spPr>
        <a:xfrm>
          <a:off x="1519426" y="1779141"/>
          <a:ext cx="1836548" cy="637479"/>
        </a:xfrm>
        <a:custGeom>
          <a:avLst/>
          <a:gdLst/>
          <a:ahLst/>
          <a:cxnLst/>
          <a:rect l="0" t="0" r="0" b="0"/>
          <a:pathLst>
            <a:path>
              <a:moveTo>
                <a:pt x="1836548" y="0"/>
              </a:moveTo>
              <a:lnTo>
                <a:pt x="1836548" y="318739"/>
              </a:lnTo>
              <a:lnTo>
                <a:pt x="0" y="318739"/>
              </a:lnTo>
              <a:lnTo>
                <a:pt x="0" y="63747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D462E1-650A-420B-ADC0-BCA06FF10093}">
      <dsp:nvSpPr>
        <dsp:cNvPr id="0" name=""/>
        <dsp:cNvSpPr/>
      </dsp:nvSpPr>
      <dsp:spPr>
        <a:xfrm>
          <a:off x="1838166" y="261332"/>
          <a:ext cx="3035617" cy="151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4500" b="1" kern="1200" dirty="0"/>
            <a:t>STRUCTURE</a:t>
          </a:r>
        </a:p>
      </dsp:txBody>
      <dsp:txXfrm>
        <a:off x="1838166" y="261332"/>
        <a:ext cx="3035617" cy="1517808"/>
      </dsp:txXfrm>
    </dsp:sp>
    <dsp:sp modelId="{8962F522-70F7-464A-86A7-CB40EDA4AC18}">
      <dsp:nvSpPr>
        <dsp:cNvPr id="0" name=""/>
        <dsp:cNvSpPr/>
      </dsp:nvSpPr>
      <dsp:spPr>
        <a:xfrm>
          <a:off x="1618" y="2416620"/>
          <a:ext cx="3035617" cy="151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4500" kern="1200" dirty="0" err="1"/>
            <a:t>Cultivated</a:t>
          </a:r>
          <a:r>
            <a:rPr lang="es-ES_tradnl" sz="4500" kern="1200" dirty="0"/>
            <a:t> </a:t>
          </a:r>
          <a:r>
            <a:rPr lang="es-ES_tradnl" sz="4500" kern="1200" dirty="0" err="1"/>
            <a:t>space</a:t>
          </a:r>
          <a:endParaRPr lang="es-ES_tradnl" sz="4500" kern="1200" dirty="0"/>
        </a:p>
      </dsp:txBody>
      <dsp:txXfrm>
        <a:off x="1618" y="2416620"/>
        <a:ext cx="3035617" cy="1517808"/>
      </dsp:txXfrm>
    </dsp:sp>
    <dsp:sp modelId="{0A2976E0-375D-498B-97A6-C331689AE8B7}">
      <dsp:nvSpPr>
        <dsp:cNvPr id="0" name=""/>
        <dsp:cNvSpPr/>
      </dsp:nvSpPr>
      <dsp:spPr>
        <a:xfrm>
          <a:off x="3674714" y="2416620"/>
          <a:ext cx="3035617" cy="151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4500" kern="1200" dirty="0" err="1"/>
            <a:t>Inhabited</a:t>
          </a:r>
          <a:r>
            <a:rPr lang="es-ES_tradnl" sz="4500" kern="1200" dirty="0"/>
            <a:t> </a:t>
          </a:r>
          <a:r>
            <a:rPr lang="es-ES_tradnl" sz="4500" kern="1200" dirty="0" err="1"/>
            <a:t>space</a:t>
          </a:r>
          <a:endParaRPr lang="es-ES_tradnl" sz="4500" kern="1200" dirty="0"/>
        </a:p>
      </dsp:txBody>
      <dsp:txXfrm>
        <a:off x="3674714" y="2416620"/>
        <a:ext cx="3035617" cy="15178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D36ED2-AE95-4F83-8795-1938F861A99B}">
      <dsp:nvSpPr>
        <dsp:cNvPr id="0" name=""/>
        <dsp:cNvSpPr/>
      </dsp:nvSpPr>
      <dsp:spPr>
        <a:xfrm>
          <a:off x="5190278" y="2890810"/>
          <a:ext cx="308728" cy="9467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6766"/>
              </a:lnTo>
              <a:lnTo>
                <a:pt x="308728" y="946766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ABDE03-016C-4B63-B606-BC2E51D390FA}">
      <dsp:nvSpPr>
        <dsp:cNvPr id="0" name=""/>
        <dsp:cNvSpPr/>
      </dsp:nvSpPr>
      <dsp:spPr>
        <a:xfrm>
          <a:off x="3523146" y="1429497"/>
          <a:ext cx="2490407" cy="432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109"/>
              </a:lnTo>
              <a:lnTo>
                <a:pt x="2490407" y="216109"/>
              </a:lnTo>
              <a:lnTo>
                <a:pt x="2490407" y="432219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DC201-041E-429A-BCFD-5778ACCBCDF2}">
      <dsp:nvSpPr>
        <dsp:cNvPr id="0" name=""/>
        <dsp:cNvSpPr/>
      </dsp:nvSpPr>
      <dsp:spPr>
        <a:xfrm>
          <a:off x="2699871" y="2890810"/>
          <a:ext cx="308728" cy="9467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6766"/>
              </a:lnTo>
              <a:lnTo>
                <a:pt x="308728" y="946766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CEAD37-E855-488C-8C73-319CC858DF9D}">
      <dsp:nvSpPr>
        <dsp:cNvPr id="0" name=""/>
        <dsp:cNvSpPr/>
      </dsp:nvSpPr>
      <dsp:spPr>
        <a:xfrm>
          <a:off x="3477426" y="1429497"/>
          <a:ext cx="91440" cy="4322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2219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F419FF-5E0F-4B66-8DE1-88D3AE6F9000}">
      <dsp:nvSpPr>
        <dsp:cNvPr id="0" name=""/>
        <dsp:cNvSpPr/>
      </dsp:nvSpPr>
      <dsp:spPr>
        <a:xfrm>
          <a:off x="209464" y="2890810"/>
          <a:ext cx="308728" cy="9467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6766"/>
              </a:lnTo>
              <a:lnTo>
                <a:pt x="308728" y="946766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2DFE01-8D88-4574-AF98-E305AF8854C4}">
      <dsp:nvSpPr>
        <dsp:cNvPr id="0" name=""/>
        <dsp:cNvSpPr/>
      </dsp:nvSpPr>
      <dsp:spPr>
        <a:xfrm>
          <a:off x="1032739" y="1429497"/>
          <a:ext cx="2490407" cy="432219"/>
        </a:xfrm>
        <a:custGeom>
          <a:avLst/>
          <a:gdLst/>
          <a:ahLst/>
          <a:cxnLst/>
          <a:rect l="0" t="0" r="0" b="0"/>
          <a:pathLst>
            <a:path>
              <a:moveTo>
                <a:pt x="2490407" y="0"/>
              </a:moveTo>
              <a:lnTo>
                <a:pt x="2490407" y="216109"/>
              </a:lnTo>
              <a:lnTo>
                <a:pt x="0" y="216109"/>
              </a:lnTo>
              <a:lnTo>
                <a:pt x="0" y="432219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353799-9B93-46B7-9758-826C5F524570}">
      <dsp:nvSpPr>
        <dsp:cNvPr id="0" name=""/>
        <dsp:cNvSpPr/>
      </dsp:nvSpPr>
      <dsp:spPr>
        <a:xfrm>
          <a:off x="1507162" y="400403"/>
          <a:ext cx="4031969" cy="102909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b="1" kern="1200" dirty="0"/>
            <a:t>CULTIVATED SPACE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600" b="1" kern="1200" dirty="0"/>
            <a:t>SIZE</a:t>
          </a:r>
        </a:p>
      </dsp:txBody>
      <dsp:txXfrm>
        <a:off x="1507162" y="400403"/>
        <a:ext cx="4031969" cy="1029093"/>
      </dsp:txXfrm>
    </dsp:sp>
    <dsp:sp modelId="{12EFCE8B-5511-4945-9825-4BC0BC96D65C}">
      <dsp:nvSpPr>
        <dsp:cNvPr id="0" name=""/>
        <dsp:cNvSpPr/>
      </dsp:nvSpPr>
      <dsp:spPr>
        <a:xfrm>
          <a:off x="3645" y="1861717"/>
          <a:ext cx="2058187" cy="102909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b="1" kern="1200" dirty="0"/>
            <a:t>Small</a:t>
          </a:r>
        </a:p>
      </dsp:txBody>
      <dsp:txXfrm>
        <a:off x="3645" y="1861717"/>
        <a:ext cx="2058187" cy="1029093"/>
      </dsp:txXfrm>
    </dsp:sp>
    <dsp:sp modelId="{418DFE99-42B5-4D7D-8D18-A6AE2EE35E55}">
      <dsp:nvSpPr>
        <dsp:cNvPr id="0" name=""/>
        <dsp:cNvSpPr/>
      </dsp:nvSpPr>
      <dsp:spPr>
        <a:xfrm>
          <a:off x="518192" y="3323030"/>
          <a:ext cx="2058187" cy="102909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dirty="0" err="1"/>
            <a:t>Less</a:t>
          </a:r>
          <a:r>
            <a:rPr lang="es-ES_tradnl" sz="1800" b="1" kern="1200" dirty="0"/>
            <a:t> </a:t>
          </a:r>
          <a:r>
            <a:rPr lang="es-ES_tradnl" sz="1800" b="1" kern="1200" dirty="0" err="1"/>
            <a:t>than</a:t>
          </a:r>
          <a:r>
            <a:rPr lang="es-ES_tradnl" sz="1800" b="1" kern="1200" dirty="0"/>
            <a:t> 1 ha</a:t>
          </a:r>
        </a:p>
      </dsp:txBody>
      <dsp:txXfrm>
        <a:off x="518192" y="3323030"/>
        <a:ext cx="2058187" cy="1029093"/>
      </dsp:txXfrm>
    </dsp:sp>
    <dsp:sp modelId="{BD6CFA0A-1C58-4F56-B832-6B449D62E83F}">
      <dsp:nvSpPr>
        <dsp:cNvPr id="0" name=""/>
        <dsp:cNvSpPr/>
      </dsp:nvSpPr>
      <dsp:spPr>
        <a:xfrm>
          <a:off x="2494052" y="1861717"/>
          <a:ext cx="2058187" cy="102909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b="1" kern="1200" dirty="0"/>
            <a:t>Medium</a:t>
          </a:r>
        </a:p>
      </dsp:txBody>
      <dsp:txXfrm>
        <a:off x="2494052" y="1861717"/>
        <a:ext cx="2058187" cy="1029093"/>
      </dsp:txXfrm>
    </dsp:sp>
    <dsp:sp modelId="{A43F199D-3287-4C8E-90CC-3847EF2A1390}">
      <dsp:nvSpPr>
        <dsp:cNvPr id="0" name=""/>
        <dsp:cNvSpPr/>
      </dsp:nvSpPr>
      <dsp:spPr>
        <a:xfrm>
          <a:off x="3008599" y="3323030"/>
          <a:ext cx="2058187" cy="102909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dirty="0"/>
            <a:t>1ha – 10ha</a:t>
          </a:r>
        </a:p>
      </dsp:txBody>
      <dsp:txXfrm>
        <a:off x="3008599" y="3323030"/>
        <a:ext cx="2058187" cy="1029093"/>
      </dsp:txXfrm>
    </dsp:sp>
    <dsp:sp modelId="{AB8C967D-0D56-4731-B29C-DF644AC5D97A}">
      <dsp:nvSpPr>
        <dsp:cNvPr id="0" name=""/>
        <dsp:cNvSpPr/>
      </dsp:nvSpPr>
      <dsp:spPr>
        <a:xfrm>
          <a:off x="4984459" y="1861717"/>
          <a:ext cx="2058187" cy="102909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b="1" kern="1200" dirty="0" err="1"/>
            <a:t>Large</a:t>
          </a:r>
          <a:endParaRPr lang="es-ES_tradnl" sz="2800" b="1" kern="1200" dirty="0"/>
        </a:p>
      </dsp:txBody>
      <dsp:txXfrm>
        <a:off x="4984459" y="1861717"/>
        <a:ext cx="2058187" cy="1029093"/>
      </dsp:txXfrm>
    </dsp:sp>
    <dsp:sp modelId="{8B9D9896-25D2-475F-8850-EDF0669CBB85}">
      <dsp:nvSpPr>
        <dsp:cNvPr id="0" name=""/>
        <dsp:cNvSpPr/>
      </dsp:nvSpPr>
      <dsp:spPr>
        <a:xfrm>
          <a:off x="5499006" y="3323030"/>
          <a:ext cx="2058187" cy="102909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dirty="0"/>
            <a:t>More </a:t>
          </a:r>
          <a:r>
            <a:rPr lang="es-ES_tradnl" sz="1800" b="1" kern="1200" dirty="0" err="1"/>
            <a:t>than</a:t>
          </a:r>
          <a:r>
            <a:rPr lang="es-ES_tradnl" sz="1800" b="1" kern="1200" dirty="0"/>
            <a:t> 10 ha</a:t>
          </a:r>
        </a:p>
      </dsp:txBody>
      <dsp:txXfrm>
        <a:off x="5499006" y="3323030"/>
        <a:ext cx="2058187" cy="102909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06D4E4-A826-4819-B892-1F51CCCF10DE}">
      <dsp:nvSpPr>
        <dsp:cNvPr id="0" name=""/>
        <dsp:cNvSpPr/>
      </dsp:nvSpPr>
      <dsp:spPr>
        <a:xfrm>
          <a:off x="3355975" y="1779141"/>
          <a:ext cx="1836548" cy="6374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8739"/>
              </a:lnTo>
              <a:lnTo>
                <a:pt x="1836548" y="318739"/>
              </a:lnTo>
              <a:lnTo>
                <a:pt x="1836548" y="63747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9B0461-222A-4720-B6C3-B96389485E6B}">
      <dsp:nvSpPr>
        <dsp:cNvPr id="0" name=""/>
        <dsp:cNvSpPr/>
      </dsp:nvSpPr>
      <dsp:spPr>
        <a:xfrm>
          <a:off x="1519426" y="1779141"/>
          <a:ext cx="1836548" cy="637479"/>
        </a:xfrm>
        <a:custGeom>
          <a:avLst/>
          <a:gdLst/>
          <a:ahLst/>
          <a:cxnLst/>
          <a:rect l="0" t="0" r="0" b="0"/>
          <a:pathLst>
            <a:path>
              <a:moveTo>
                <a:pt x="1836548" y="0"/>
              </a:moveTo>
              <a:lnTo>
                <a:pt x="1836548" y="318739"/>
              </a:lnTo>
              <a:lnTo>
                <a:pt x="0" y="318739"/>
              </a:lnTo>
              <a:lnTo>
                <a:pt x="0" y="63747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231418-9868-464A-AF85-90FF8487B075}">
      <dsp:nvSpPr>
        <dsp:cNvPr id="0" name=""/>
        <dsp:cNvSpPr/>
      </dsp:nvSpPr>
      <dsp:spPr>
        <a:xfrm>
          <a:off x="1838166" y="261332"/>
          <a:ext cx="3035617" cy="151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500" kern="1200" dirty="0" err="1"/>
            <a:t>Depending</a:t>
          </a:r>
          <a:r>
            <a:rPr lang="es-ES_tradnl" sz="3500" kern="1200" dirty="0"/>
            <a:t>  </a:t>
          </a:r>
          <a:r>
            <a:rPr lang="es-ES_tradnl" sz="3500" kern="1200" dirty="0" err="1"/>
            <a:t>on</a:t>
          </a:r>
          <a:r>
            <a:rPr lang="es-ES_tradnl" sz="3500" kern="1200" dirty="0"/>
            <a:t> </a:t>
          </a:r>
          <a:r>
            <a:rPr lang="es-ES_tradnl" sz="3500" kern="1200" dirty="0" err="1"/>
            <a:t>the</a:t>
          </a:r>
          <a:r>
            <a:rPr lang="es-ES_tradnl" sz="3500" kern="1200" dirty="0"/>
            <a:t> use of </a:t>
          </a:r>
          <a:r>
            <a:rPr lang="es-ES_tradnl" sz="3500" kern="1200" dirty="0" err="1"/>
            <a:t>water</a:t>
          </a:r>
          <a:endParaRPr lang="es-ES_tradnl" sz="3500" kern="1200" dirty="0"/>
        </a:p>
      </dsp:txBody>
      <dsp:txXfrm>
        <a:off x="1838166" y="261332"/>
        <a:ext cx="3035617" cy="1517808"/>
      </dsp:txXfrm>
    </dsp:sp>
    <dsp:sp modelId="{ECCF4BE7-A4CF-4D3A-8430-7A26E22C2E33}">
      <dsp:nvSpPr>
        <dsp:cNvPr id="0" name=""/>
        <dsp:cNvSpPr/>
      </dsp:nvSpPr>
      <dsp:spPr>
        <a:xfrm>
          <a:off x="1618" y="2416620"/>
          <a:ext cx="3035617" cy="151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500" kern="1200" dirty="0" err="1"/>
            <a:t>Irrigated</a:t>
          </a:r>
          <a:r>
            <a:rPr lang="es-ES_tradnl" sz="3500" kern="1200" dirty="0"/>
            <a:t> </a:t>
          </a:r>
          <a:r>
            <a:rPr lang="es-ES_tradnl" sz="3500" kern="1200" dirty="0" err="1"/>
            <a:t>agriculture</a:t>
          </a:r>
          <a:endParaRPr lang="es-ES_tradnl" sz="3500" kern="1200" dirty="0"/>
        </a:p>
      </dsp:txBody>
      <dsp:txXfrm>
        <a:off x="1618" y="2416620"/>
        <a:ext cx="3035617" cy="1517808"/>
      </dsp:txXfrm>
    </dsp:sp>
    <dsp:sp modelId="{863B7BDA-F0F1-4033-9279-05E627EC963C}">
      <dsp:nvSpPr>
        <dsp:cNvPr id="0" name=""/>
        <dsp:cNvSpPr/>
      </dsp:nvSpPr>
      <dsp:spPr>
        <a:xfrm>
          <a:off x="3674714" y="2416620"/>
          <a:ext cx="3035617" cy="151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500" kern="1200" dirty="0"/>
            <a:t>Rain-</a:t>
          </a:r>
          <a:r>
            <a:rPr lang="es-ES_tradnl" sz="3500" kern="1200" dirty="0" err="1"/>
            <a:t>fed</a:t>
          </a:r>
          <a:r>
            <a:rPr lang="es-ES_tradnl" sz="3500" kern="1200" dirty="0"/>
            <a:t> </a:t>
          </a:r>
          <a:r>
            <a:rPr lang="es-ES_tradnl" sz="3500" kern="1200" dirty="0" err="1"/>
            <a:t>agriculture</a:t>
          </a:r>
          <a:endParaRPr lang="es-ES_tradnl" sz="3500" kern="1200" dirty="0"/>
        </a:p>
      </dsp:txBody>
      <dsp:txXfrm>
        <a:off x="3674714" y="2416620"/>
        <a:ext cx="3035617" cy="151780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06D4E4-A826-4819-B892-1F51CCCF10DE}">
      <dsp:nvSpPr>
        <dsp:cNvPr id="0" name=""/>
        <dsp:cNvSpPr/>
      </dsp:nvSpPr>
      <dsp:spPr>
        <a:xfrm>
          <a:off x="3355975" y="1779141"/>
          <a:ext cx="1836548" cy="6374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8739"/>
              </a:lnTo>
              <a:lnTo>
                <a:pt x="1836548" y="318739"/>
              </a:lnTo>
              <a:lnTo>
                <a:pt x="1836548" y="63747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9B0461-222A-4720-B6C3-B96389485E6B}">
      <dsp:nvSpPr>
        <dsp:cNvPr id="0" name=""/>
        <dsp:cNvSpPr/>
      </dsp:nvSpPr>
      <dsp:spPr>
        <a:xfrm>
          <a:off x="1519426" y="1779141"/>
          <a:ext cx="1836548" cy="637479"/>
        </a:xfrm>
        <a:custGeom>
          <a:avLst/>
          <a:gdLst/>
          <a:ahLst/>
          <a:cxnLst/>
          <a:rect l="0" t="0" r="0" b="0"/>
          <a:pathLst>
            <a:path>
              <a:moveTo>
                <a:pt x="1836548" y="0"/>
              </a:moveTo>
              <a:lnTo>
                <a:pt x="1836548" y="318739"/>
              </a:lnTo>
              <a:lnTo>
                <a:pt x="0" y="318739"/>
              </a:lnTo>
              <a:lnTo>
                <a:pt x="0" y="63747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231418-9868-464A-AF85-90FF8487B075}">
      <dsp:nvSpPr>
        <dsp:cNvPr id="0" name=""/>
        <dsp:cNvSpPr/>
      </dsp:nvSpPr>
      <dsp:spPr>
        <a:xfrm>
          <a:off x="1838166" y="261332"/>
          <a:ext cx="3035617" cy="151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500" kern="1200" dirty="0" err="1"/>
            <a:t>Depending</a:t>
          </a:r>
          <a:r>
            <a:rPr lang="es-ES_tradnl" sz="3500" kern="1200" dirty="0"/>
            <a:t>  </a:t>
          </a:r>
          <a:r>
            <a:rPr lang="es-ES_tradnl" sz="3500" kern="1200" dirty="0" err="1"/>
            <a:t>on</a:t>
          </a:r>
          <a:r>
            <a:rPr lang="es-ES_tradnl" sz="3500" kern="1200" dirty="0"/>
            <a:t> </a:t>
          </a:r>
          <a:r>
            <a:rPr lang="es-ES_tradnl" sz="3500" kern="1200" dirty="0" err="1"/>
            <a:t>the</a:t>
          </a:r>
          <a:r>
            <a:rPr lang="es-ES_tradnl" sz="3500" kern="1200" dirty="0"/>
            <a:t> </a:t>
          </a:r>
          <a:r>
            <a:rPr lang="es-ES_tradnl" sz="3500" kern="1200" dirty="0" err="1"/>
            <a:t>variety</a:t>
          </a:r>
          <a:r>
            <a:rPr lang="es-ES_tradnl" sz="3500" kern="1200" dirty="0"/>
            <a:t> of </a:t>
          </a:r>
          <a:r>
            <a:rPr lang="es-ES_tradnl" sz="3500" kern="1200" dirty="0" err="1"/>
            <a:t>species</a:t>
          </a:r>
          <a:endParaRPr lang="es-ES_tradnl" sz="3500" kern="1200" dirty="0"/>
        </a:p>
      </dsp:txBody>
      <dsp:txXfrm>
        <a:off x="1838166" y="261332"/>
        <a:ext cx="3035617" cy="1517808"/>
      </dsp:txXfrm>
    </dsp:sp>
    <dsp:sp modelId="{ECCF4BE7-A4CF-4D3A-8430-7A26E22C2E33}">
      <dsp:nvSpPr>
        <dsp:cNvPr id="0" name=""/>
        <dsp:cNvSpPr/>
      </dsp:nvSpPr>
      <dsp:spPr>
        <a:xfrm>
          <a:off x="1618" y="2416620"/>
          <a:ext cx="3035617" cy="151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500" kern="1200" dirty="0" err="1"/>
            <a:t>Monoculture</a:t>
          </a:r>
          <a:endParaRPr lang="es-ES_tradnl" sz="3500" kern="1200" dirty="0"/>
        </a:p>
      </dsp:txBody>
      <dsp:txXfrm>
        <a:off x="1618" y="2416620"/>
        <a:ext cx="3035617" cy="1517808"/>
      </dsp:txXfrm>
    </dsp:sp>
    <dsp:sp modelId="{863B7BDA-F0F1-4033-9279-05E627EC963C}">
      <dsp:nvSpPr>
        <dsp:cNvPr id="0" name=""/>
        <dsp:cNvSpPr/>
      </dsp:nvSpPr>
      <dsp:spPr>
        <a:xfrm>
          <a:off x="3674714" y="2416620"/>
          <a:ext cx="3035617" cy="151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500" kern="1200" dirty="0" err="1"/>
            <a:t>Mixed</a:t>
          </a:r>
          <a:r>
            <a:rPr lang="es-ES_tradnl" sz="3500" kern="1200" dirty="0"/>
            <a:t> </a:t>
          </a:r>
          <a:r>
            <a:rPr lang="es-ES_tradnl" sz="3500" kern="1200" dirty="0" err="1"/>
            <a:t>cropping</a:t>
          </a:r>
          <a:endParaRPr lang="es-ES_tradnl" sz="3500" kern="1200" dirty="0"/>
        </a:p>
      </dsp:txBody>
      <dsp:txXfrm>
        <a:off x="3674714" y="2416620"/>
        <a:ext cx="3035617" cy="151780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06D4E4-A826-4819-B892-1F51CCCF10DE}">
      <dsp:nvSpPr>
        <dsp:cNvPr id="0" name=""/>
        <dsp:cNvSpPr/>
      </dsp:nvSpPr>
      <dsp:spPr>
        <a:xfrm>
          <a:off x="3355975" y="1779141"/>
          <a:ext cx="1836548" cy="6374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8739"/>
              </a:lnTo>
              <a:lnTo>
                <a:pt x="1836548" y="318739"/>
              </a:lnTo>
              <a:lnTo>
                <a:pt x="1836548" y="63747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9B0461-222A-4720-B6C3-B96389485E6B}">
      <dsp:nvSpPr>
        <dsp:cNvPr id="0" name=""/>
        <dsp:cNvSpPr/>
      </dsp:nvSpPr>
      <dsp:spPr>
        <a:xfrm>
          <a:off x="1519426" y="1779141"/>
          <a:ext cx="1836548" cy="637479"/>
        </a:xfrm>
        <a:custGeom>
          <a:avLst/>
          <a:gdLst/>
          <a:ahLst/>
          <a:cxnLst/>
          <a:rect l="0" t="0" r="0" b="0"/>
          <a:pathLst>
            <a:path>
              <a:moveTo>
                <a:pt x="1836548" y="0"/>
              </a:moveTo>
              <a:lnTo>
                <a:pt x="1836548" y="318739"/>
              </a:lnTo>
              <a:lnTo>
                <a:pt x="0" y="318739"/>
              </a:lnTo>
              <a:lnTo>
                <a:pt x="0" y="63747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231418-9868-464A-AF85-90FF8487B075}">
      <dsp:nvSpPr>
        <dsp:cNvPr id="0" name=""/>
        <dsp:cNvSpPr/>
      </dsp:nvSpPr>
      <dsp:spPr>
        <a:xfrm>
          <a:off x="1838166" y="261332"/>
          <a:ext cx="3035617" cy="151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200" kern="1200" dirty="0" err="1"/>
            <a:t>Depending</a:t>
          </a:r>
          <a:r>
            <a:rPr lang="es-ES_tradnl" sz="3200" kern="1200" dirty="0"/>
            <a:t>  </a:t>
          </a:r>
          <a:r>
            <a:rPr lang="es-ES_tradnl" sz="3200" kern="1200" dirty="0" err="1"/>
            <a:t>on</a:t>
          </a:r>
          <a:r>
            <a:rPr lang="es-ES_tradnl" sz="3200" kern="1200" dirty="0"/>
            <a:t> </a:t>
          </a:r>
          <a:r>
            <a:rPr lang="es-ES_tradnl" sz="3200" kern="1200" dirty="0" err="1"/>
            <a:t>the</a:t>
          </a:r>
          <a:r>
            <a:rPr lang="es-ES_tradnl" sz="3200" kern="1200" dirty="0"/>
            <a:t> </a:t>
          </a:r>
          <a:r>
            <a:rPr lang="es-ES_tradnl" sz="3200" kern="1200" dirty="0" err="1"/>
            <a:t>utilisation</a:t>
          </a:r>
          <a:r>
            <a:rPr lang="es-ES_tradnl" sz="3200" kern="1200" dirty="0"/>
            <a:t> of </a:t>
          </a:r>
          <a:r>
            <a:rPr lang="es-ES_tradnl" sz="3200" kern="1200" dirty="0" err="1"/>
            <a:t>the</a:t>
          </a:r>
          <a:r>
            <a:rPr lang="es-ES_tradnl" sz="3200" kern="1200" dirty="0"/>
            <a:t> </a:t>
          </a:r>
          <a:r>
            <a:rPr lang="es-ES_tradnl" sz="3200" kern="1200" dirty="0" err="1"/>
            <a:t>soil</a:t>
          </a:r>
          <a:endParaRPr lang="es-ES_tradnl" sz="3200" kern="1200" dirty="0"/>
        </a:p>
      </dsp:txBody>
      <dsp:txXfrm>
        <a:off x="1838166" y="261332"/>
        <a:ext cx="3035617" cy="1517808"/>
      </dsp:txXfrm>
    </dsp:sp>
    <dsp:sp modelId="{ECCF4BE7-A4CF-4D3A-8430-7A26E22C2E33}">
      <dsp:nvSpPr>
        <dsp:cNvPr id="0" name=""/>
        <dsp:cNvSpPr/>
      </dsp:nvSpPr>
      <dsp:spPr>
        <a:xfrm>
          <a:off x="1618" y="2416620"/>
          <a:ext cx="3035617" cy="151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200" kern="1200" dirty="0" err="1"/>
            <a:t>Intensive</a:t>
          </a:r>
          <a:r>
            <a:rPr lang="es-ES_tradnl" sz="3200" kern="1200" dirty="0"/>
            <a:t> </a:t>
          </a:r>
          <a:r>
            <a:rPr lang="es-ES_tradnl" sz="3200" kern="1200" dirty="0" err="1"/>
            <a:t>agriculture</a:t>
          </a:r>
          <a:endParaRPr lang="es-ES_tradnl" sz="3200" kern="1200" dirty="0"/>
        </a:p>
      </dsp:txBody>
      <dsp:txXfrm>
        <a:off x="1618" y="2416620"/>
        <a:ext cx="3035617" cy="1517808"/>
      </dsp:txXfrm>
    </dsp:sp>
    <dsp:sp modelId="{863B7BDA-F0F1-4033-9279-05E627EC963C}">
      <dsp:nvSpPr>
        <dsp:cNvPr id="0" name=""/>
        <dsp:cNvSpPr/>
      </dsp:nvSpPr>
      <dsp:spPr>
        <a:xfrm>
          <a:off x="3674714" y="2416620"/>
          <a:ext cx="3035617" cy="151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200" kern="1200" dirty="0" err="1"/>
            <a:t>Extensive</a:t>
          </a:r>
          <a:r>
            <a:rPr lang="es-ES_tradnl" sz="3200" kern="1200" dirty="0"/>
            <a:t> </a:t>
          </a:r>
          <a:r>
            <a:rPr lang="es-ES_tradnl" sz="3200" kern="1200" dirty="0" err="1"/>
            <a:t>agriculture</a:t>
          </a:r>
          <a:endParaRPr lang="es-ES_tradnl" sz="3200" kern="1200" dirty="0"/>
        </a:p>
      </dsp:txBody>
      <dsp:txXfrm>
        <a:off x="3674714" y="2416620"/>
        <a:ext cx="3035617" cy="151780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59D3BC-A5E9-42C9-88E3-CE2312783AD6}">
      <dsp:nvSpPr>
        <dsp:cNvPr id="0" name=""/>
        <dsp:cNvSpPr/>
      </dsp:nvSpPr>
      <dsp:spPr>
        <a:xfrm>
          <a:off x="3048000" y="756793"/>
          <a:ext cx="1607232" cy="5578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941"/>
              </a:lnTo>
              <a:lnTo>
                <a:pt x="1607232" y="278941"/>
              </a:lnTo>
              <a:lnTo>
                <a:pt x="1607232" y="55788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4F001E-002E-461A-8539-24B6599E9081}">
      <dsp:nvSpPr>
        <dsp:cNvPr id="0" name=""/>
        <dsp:cNvSpPr/>
      </dsp:nvSpPr>
      <dsp:spPr>
        <a:xfrm>
          <a:off x="1440767" y="756793"/>
          <a:ext cx="1607232" cy="557882"/>
        </a:xfrm>
        <a:custGeom>
          <a:avLst/>
          <a:gdLst/>
          <a:ahLst/>
          <a:cxnLst/>
          <a:rect l="0" t="0" r="0" b="0"/>
          <a:pathLst>
            <a:path>
              <a:moveTo>
                <a:pt x="1607232" y="0"/>
              </a:moveTo>
              <a:lnTo>
                <a:pt x="1607232" y="278941"/>
              </a:lnTo>
              <a:lnTo>
                <a:pt x="0" y="278941"/>
              </a:lnTo>
              <a:lnTo>
                <a:pt x="0" y="55788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B19658-8645-44D3-B9E2-76452D3B9F17}">
      <dsp:nvSpPr>
        <dsp:cNvPr id="0" name=""/>
        <dsp:cNvSpPr/>
      </dsp:nvSpPr>
      <dsp:spPr>
        <a:xfrm>
          <a:off x="267395" y="239"/>
          <a:ext cx="5561209" cy="7565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400" kern="1200" dirty="0" err="1"/>
            <a:t>Agricultural</a:t>
          </a:r>
          <a:r>
            <a:rPr lang="es-ES" sz="3400" kern="1200" dirty="0"/>
            <a:t> </a:t>
          </a:r>
          <a:r>
            <a:rPr lang="es-ES" sz="3400" kern="1200" dirty="0" err="1"/>
            <a:t>activities</a:t>
          </a:r>
          <a:endParaRPr lang="es-ES" sz="3400" kern="1200" dirty="0"/>
        </a:p>
      </dsp:txBody>
      <dsp:txXfrm>
        <a:off x="267395" y="239"/>
        <a:ext cx="5561209" cy="756554"/>
      </dsp:txXfrm>
    </dsp:sp>
    <dsp:sp modelId="{BBB5D4BC-E956-412B-AB38-8DA581DB012B}">
      <dsp:nvSpPr>
        <dsp:cNvPr id="0" name=""/>
        <dsp:cNvSpPr/>
      </dsp:nvSpPr>
      <dsp:spPr>
        <a:xfrm>
          <a:off x="112476" y="1314675"/>
          <a:ext cx="2656582" cy="13282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400" kern="1200" dirty="0" err="1"/>
            <a:t>Subsistence</a:t>
          </a:r>
          <a:r>
            <a:rPr lang="es-ES" sz="3400" kern="1200" dirty="0"/>
            <a:t> </a:t>
          </a:r>
          <a:r>
            <a:rPr lang="es-ES" sz="3400" kern="1200" dirty="0" err="1"/>
            <a:t>agriculture</a:t>
          </a:r>
          <a:endParaRPr lang="es-ES" sz="3400" kern="1200" dirty="0"/>
        </a:p>
      </dsp:txBody>
      <dsp:txXfrm>
        <a:off x="112476" y="1314675"/>
        <a:ext cx="2656582" cy="1328291"/>
      </dsp:txXfrm>
    </dsp:sp>
    <dsp:sp modelId="{0F7C11F6-B9B1-45B8-A278-2708B4A931BE}">
      <dsp:nvSpPr>
        <dsp:cNvPr id="0" name=""/>
        <dsp:cNvSpPr/>
      </dsp:nvSpPr>
      <dsp:spPr>
        <a:xfrm>
          <a:off x="3326941" y="1314675"/>
          <a:ext cx="2656582" cy="13282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400" kern="1200" dirty="0" err="1"/>
            <a:t>Commercial</a:t>
          </a:r>
          <a:r>
            <a:rPr lang="es-ES" sz="3400" kern="1200" dirty="0"/>
            <a:t> </a:t>
          </a:r>
          <a:r>
            <a:rPr lang="es-ES" sz="3400" kern="1200" dirty="0" err="1"/>
            <a:t>agriculture</a:t>
          </a:r>
          <a:endParaRPr lang="es-ES" sz="3400" kern="1200" dirty="0"/>
        </a:p>
      </dsp:txBody>
      <dsp:txXfrm>
        <a:off x="3326941" y="1314675"/>
        <a:ext cx="2656582" cy="132829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03763A-597C-446E-A3FC-5698D64B036E}">
      <dsp:nvSpPr>
        <dsp:cNvPr id="0" name=""/>
        <dsp:cNvSpPr/>
      </dsp:nvSpPr>
      <dsp:spPr>
        <a:xfrm>
          <a:off x="1881" y="1503754"/>
          <a:ext cx="2376505" cy="11882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err="1"/>
            <a:t>Subsitence</a:t>
          </a:r>
          <a:r>
            <a:rPr lang="es-ES" sz="2400" b="1" kern="1200" dirty="0"/>
            <a:t> </a:t>
          </a:r>
          <a:r>
            <a:rPr lang="es-ES" sz="2400" b="1" kern="1200" dirty="0" err="1"/>
            <a:t>agriculture</a:t>
          </a:r>
          <a:endParaRPr lang="es-ES" sz="2400" b="1" kern="1200" dirty="0"/>
        </a:p>
      </dsp:txBody>
      <dsp:txXfrm>
        <a:off x="36684" y="1538557"/>
        <a:ext cx="2306899" cy="1118646"/>
      </dsp:txXfrm>
    </dsp:sp>
    <dsp:sp modelId="{BF491975-6EC4-4841-A643-E3A5C42F777A}">
      <dsp:nvSpPr>
        <dsp:cNvPr id="0" name=""/>
        <dsp:cNvSpPr/>
      </dsp:nvSpPr>
      <dsp:spPr>
        <a:xfrm rot="18289469">
          <a:off x="2021381" y="1389147"/>
          <a:ext cx="1664614" cy="50976"/>
        </a:xfrm>
        <a:custGeom>
          <a:avLst/>
          <a:gdLst/>
          <a:ahLst/>
          <a:cxnLst/>
          <a:rect l="0" t="0" r="0" b="0"/>
          <a:pathLst>
            <a:path>
              <a:moveTo>
                <a:pt x="0" y="25488"/>
              </a:moveTo>
              <a:lnTo>
                <a:pt x="1664614" y="25488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b="1" kern="1200"/>
        </a:p>
      </dsp:txBody>
      <dsp:txXfrm>
        <a:off x="2812073" y="1373020"/>
        <a:ext cx="83230" cy="83230"/>
      </dsp:txXfrm>
    </dsp:sp>
    <dsp:sp modelId="{5376FE47-2FD6-4334-A568-698A71450ED2}">
      <dsp:nvSpPr>
        <dsp:cNvPr id="0" name=""/>
        <dsp:cNvSpPr/>
      </dsp:nvSpPr>
      <dsp:spPr>
        <a:xfrm>
          <a:off x="3328989" y="137263"/>
          <a:ext cx="3381078" cy="118825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err="1"/>
            <a:t>Ancient</a:t>
          </a:r>
          <a:r>
            <a:rPr lang="es-ES" sz="2400" b="1" kern="1200" dirty="0"/>
            <a:t> </a:t>
          </a:r>
          <a:r>
            <a:rPr lang="es-ES" sz="2400" b="1" kern="1200" dirty="0" err="1"/>
            <a:t>techniques</a:t>
          </a:r>
          <a:endParaRPr lang="es-ES" sz="2400" b="1" kern="1200" dirty="0"/>
        </a:p>
      </dsp:txBody>
      <dsp:txXfrm>
        <a:off x="3363792" y="172066"/>
        <a:ext cx="3311472" cy="1118646"/>
      </dsp:txXfrm>
    </dsp:sp>
    <dsp:sp modelId="{883F3CC6-788B-497B-81E0-5588B6B5FD3B}">
      <dsp:nvSpPr>
        <dsp:cNvPr id="0" name=""/>
        <dsp:cNvSpPr/>
      </dsp:nvSpPr>
      <dsp:spPr>
        <a:xfrm>
          <a:off x="2378387" y="2072392"/>
          <a:ext cx="950602" cy="50976"/>
        </a:xfrm>
        <a:custGeom>
          <a:avLst/>
          <a:gdLst/>
          <a:ahLst/>
          <a:cxnLst/>
          <a:rect l="0" t="0" r="0" b="0"/>
          <a:pathLst>
            <a:path>
              <a:moveTo>
                <a:pt x="0" y="25488"/>
              </a:moveTo>
              <a:lnTo>
                <a:pt x="950602" y="25488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b="1" kern="1200"/>
        </a:p>
      </dsp:txBody>
      <dsp:txXfrm>
        <a:off x="2829923" y="2074115"/>
        <a:ext cx="47530" cy="47530"/>
      </dsp:txXfrm>
    </dsp:sp>
    <dsp:sp modelId="{9CC92308-9554-431C-A967-F11430AA0052}">
      <dsp:nvSpPr>
        <dsp:cNvPr id="0" name=""/>
        <dsp:cNvSpPr/>
      </dsp:nvSpPr>
      <dsp:spPr>
        <a:xfrm>
          <a:off x="3328989" y="1503754"/>
          <a:ext cx="3381078" cy="118825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err="1"/>
            <a:t>Low</a:t>
          </a:r>
          <a:r>
            <a:rPr lang="es-ES" sz="2400" b="1" kern="1200" dirty="0"/>
            <a:t> </a:t>
          </a:r>
          <a:r>
            <a:rPr lang="es-ES" sz="2400" b="1" kern="1200" dirty="0" err="1"/>
            <a:t>productivity</a:t>
          </a:r>
          <a:endParaRPr lang="es-ES" sz="2400" b="1" kern="1200" dirty="0"/>
        </a:p>
      </dsp:txBody>
      <dsp:txXfrm>
        <a:off x="3363792" y="1538557"/>
        <a:ext cx="3311472" cy="1118646"/>
      </dsp:txXfrm>
    </dsp:sp>
    <dsp:sp modelId="{9ECB3DE1-349B-4109-B8D4-CEAD6E89CAB9}">
      <dsp:nvSpPr>
        <dsp:cNvPr id="0" name=""/>
        <dsp:cNvSpPr/>
      </dsp:nvSpPr>
      <dsp:spPr>
        <a:xfrm rot="3310531">
          <a:off x="2021381" y="2755638"/>
          <a:ext cx="1664614" cy="50976"/>
        </a:xfrm>
        <a:custGeom>
          <a:avLst/>
          <a:gdLst/>
          <a:ahLst/>
          <a:cxnLst/>
          <a:rect l="0" t="0" r="0" b="0"/>
          <a:pathLst>
            <a:path>
              <a:moveTo>
                <a:pt x="0" y="25488"/>
              </a:moveTo>
              <a:lnTo>
                <a:pt x="1664614" y="25488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b="1" kern="1200"/>
        </a:p>
      </dsp:txBody>
      <dsp:txXfrm>
        <a:off x="2812073" y="2739511"/>
        <a:ext cx="83230" cy="83230"/>
      </dsp:txXfrm>
    </dsp:sp>
    <dsp:sp modelId="{6FF7E540-343F-47D2-A9C7-A8559ED3A726}">
      <dsp:nvSpPr>
        <dsp:cNvPr id="0" name=""/>
        <dsp:cNvSpPr/>
      </dsp:nvSpPr>
      <dsp:spPr>
        <a:xfrm>
          <a:off x="3328989" y="2870245"/>
          <a:ext cx="3381078" cy="118825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err="1"/>
            <a:t>Most</a:t>
          </a:r>
          <a:r>
            <a:rPr lang="es-ES" sz="2400" b="1" kern="1200" dirty="0"/>
            <a:t> </a:t>
          </a:r>
          <a:r>
            <a:rPr lang="es-ES" sz="2400" b="1" kern="1200" dirty="0" err="1"/>
            <a:t>products</a:t>
          </a:r>
          <a:r>
            <a:rPr lang="es-ES" sz="2400" b="1" kern="1200" dirty="0"/>
            <a:t> are </a:t>
          </a:r>
          <a:r>
            <a:rPr lang="es-ES" sz="2400" b="1" kern="1200" dirty="0" err="1"/>
            <a:t>for</a:t>
          </a:r>
          <a:r>
            <a:rPr lang="es-ES" sz="2400" b="1" kern="1200" dirty="0"/>
            <a:t> </a:t>
          </a:r>
          <a:r>
            <a:rPr lang="es-ES" sz="2400" b="1" kern="1200" dirty="0" err="1"/>
            <a:t>farmer´s</a:t>
          </a:r>
          <a:r>
            <a:rPr lang="es-ES" sz="2400" b="1" kern="1200" dirty="0"/>
            <a:t> </a:t>
          </a:r>
          <a:r>
            <a:rPr lang="es-ES" sz="2400" b="1" kern="1200" dirty="0" err="1"/>
            <a:t>own</a:t>
          </a:r>
          <a:r>
            <a:rPr lang="es-ES" sz="2400" b="1" kern="1200" dirty="0"/>
            <a:t> </a:t>
          </a:r>
          <a:r>
            <a:rPr lang="es-ES" sz="2400" b="1" kern="1200" dirty="0" err="1"/>
            <a:t>consumption</a:t>
          </a:r>
          <a:endParaRPr lang="es-ES" sz="2400" b="1" kern="1200" dirty="0"/>
        </a:p>
      </dsp:txBody>
      <dsp:txXfrm>
        <a:off x="3363792" y="2905048"/>
        <a:ext cx="3311472" cy="111864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AFE85-2094-42C6-86D6-DADA2A8DD629}">
      <dsp:nvSpPr>
        <dsp:cNvPr id="0" name=""/>
        <dsp:cNvSpPr/>
      </dsp:nvSpPr>
      <dsp:spPr>
        <a:xfrm>
          <a:off x="627441" y="1360180"/>
          <a:ext cx="1576027" cy="7880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err="1"/>
            <a:t>Commercial</a:t>
          </a:r>
          <a:r>
            <a:rPr lang="es-ES" sz="1600" b="1" kern="1200" dirty="0"/>
            <a:t> </a:t>
          </a:r>
          <a:r>
            <a:rPr lang="es-ES" sz="1600" b="1" kern="1200" dirty="0" err="1"/>
            <a:t>agriculture</a:t>
          </a:r>
          <a:endParaRPr lang="es-ES" sz="1600" b="1" kern="1200" dirty="0"/>
        </a:p>
      </dsp:txBody>
      <dsp:txXfrm>
        <a:off x="650521" y="1383260"/>
        <a:ext cx="1529867" cy="741853"/>
      </dsp:txXfrm>
    </dsp:sp>
    <dsp:sp modelId="{887D8BAE-92AA-4C9A-8CEB-C5E093EEBF66}">
      <dsp:nvSpPr>
        <dsp:cNvPr id="0" name=""/>
        <dsp:cNvSpPr/>
      </dsp:nvSpPr>
      <dsp:spPr>
        <a:xfrm rot="17692822">
          <a:off x="1769478" y="1054310"/>
          <a:ext cx="1498392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498392" y="20214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b="1" kern="1200"/>
        </a:p>
      </dsp:txBody>
      <dsp:txXfrm>
        <a:off x="2481214" y="1037065"/>
        <a:ext cx="74919" cy="74919"/>
      </dsp:txXfrm>
    </dsp:sp>
    <dsp:sp modelId="{1D21C220-D81F-4817-BA6B-DEB550E6C7DD}">
      <dsp:nvSpPr>
        <dsp:cNvPr id="0" name=""/>
        <dsp:cNvSpPr/>
      </dsp:nvSpPr>
      <dsp:spPr>
        <a:xfrm>
          <a:off x="2833880" y="856"/>
          <a:ext cx="1576027" cy="7880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err="1"/>
            <a:t>High</a:t>
          </a:r>
          <a:r>
            <a:rPr lang="es-ES" sz="1600" b="1" kern="1200" dirty="0"/>
            <a:t> </a:t>
          </a:r>
          <a:r>
            <a:rPr lang="es-ES" sz="1600" b="1" kern="1200" dirty="0" err="1"/>
            <a:t>investment</a:t>
          </a:r>
          <a:endParaRPr lang="es-ES" sz="1600" b="1" kern="1200" dirty="0"/>
        </a:p>
      </dsp:txBody>
      <dsp:txXfrm>
        <a:off x="2856960" y="23936"/>
        <a:ext cx="1529867" cy="741853"/>
      </dsp:txXfrm>
    </dsp:sp>
    <dsp:sp modelId="{297916CD-E7D8-4754-A0C1-59CCF0D276DF}">
      <dsp:nvSpPr>
        <dsp:cNvPr id="0" name=""/>
        <dsp:cNvSpPr/>
      </dsp:nvSpPr>
      <dsp:spPr>
        <a:xfrm rot="19457599">
          <a:off x="2130497" y="1507418"/>
          <a:ext cx="77635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776353" y="20214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b="1" kern="1200"/>
        </a:p>
      </dsp:txBody>
      <dsp:txXfrm>
        <a:off x="2499265" y="1508224"/>
        <a:ext cx="38817" cy="38817"/>
      </dsp:txXfrm>
    </dsp:sp>
    <dsp:sp modelId="{DFE31711-84B9-46BD-9C12-F5C653448E7F}">
      <dsp:nvSpPr>
        <dsp:cNvPr id="0" name=""/>
        <dsp:cNvSpPr/>
      </dsp:nvSpPr>
      <dsp:spPr>
        <a:xfrm>
          <a:off x="2833880" y="907072"/>
          <a:ext cx="1576027" cy="7880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err="1"/>
            <a:t>Advanced</a:t>
          </a:r>
          <a:r>
            <a:rPr lang="es-ES" sz="1600" b="1" kern="1200" dirty="0"/>
            <a:t> </a:t>
          </a:r>
          <a:r>
            <a:rPr lang="es-ES" sz="1600" b="1" kern="1200" dirty="0" err="1"/>
            <a:t>techniques</a:t>
          </a:r>
          <a:endParaRPr lang="es-ES" sz="1600" b="1" kern="1200" dirty="0"/>
        </a:p>
      </dsp:txBody>
      <dsp:txXfrm>
        <a:off x="2856960" y="930152"/>
        <a:ext cx="1529867" cy="741853"/>
      </dsp:txXfrm>
    </dsp:sp>
    <dsp:sp modelId="{F2A1A72A-116C-4257-97DD-1D6126EAA3F0}">
      <dsp:nvSpPr>
        <dsp:cNvPr id="0" name=""/>
        <dsp:cNvSpPr/>
      </dsp:nvSpPr>
      <dsp:spPr>
        <a:xfrm>
          <a:off x="4409907" y="1280864"/>
          <a:ext cx="63041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630411" y="20214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b="1" kern="1200"/>
        </a:p>
      </dsp:txBody>
      <dsp:txXfrm>
        <a:off x="4709353" y="1285319"/>
        <a:ext cx="31520" cy="31520"/>
      </dsp:txXfrm>
    </dsp:sp>
    <dsp:sp modelId="{112DC43A-1E91-4299-B0DB-8C400321CF38}">
      <dsp:nvSpPr>
        <dsp:cNvPr id="0" name=""/>
        <dsp:cNvSpPr/>
      </dsp:nvSpPr>
      <dsp:spPr>
        <a:xfrm>
          <a:off x="5040319" y="907072"/>
          <a:ext cx="1576027" cy="78801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err="1"/>
            <a:t>Drip</a:t>
          </a:r>
          <a:r>
            <a:rPr lang="es-ES" sz="1600" b="1" kern="1200" dirty="0"/>
            <a:t> </a:t>
          </a:r>
          <a:r>
            <a:rPr lang="es-ES" sz="1600" b="1" kern="1200" dirty="0" err="1"/>
            <a:t>irrigation</a:t>
          </a:r>
          <a:r>
            <a:rPr lang="es-ES" sz="1600" b="1" kern="1200" dirty="0"/>
            <a:t>, </a:t>
          </a:r>
          <a:r>
            <a:rPr lang="es-ES" sz="1600" b="1" kern="1200" dirty="0" err="1"/>
            <a:t>greenhouses</a:t>
          </a:r>
          <a:r>
            <a:rPr lang="es-ES" sz="1600" b="1" kern="1200" dirty="0"/>
            <a:t>, </a:t>
          </a:r>
          <a:r>
            <a:rPr lang="es-ES" sz="1600" b="1" kern="1200" dirty="0" err="1"/>
            <a:t>fertilisers</a:t>
          </a:r>
          <a:r>
            <a:rPr lang="es-ES" sz="1600" b="1" kern="1200" dirty="0"/>
            <a:t>…</a:t>
          </a:r>
        </a:p>
      </dsp:txBody>
      <dsp:txXfrm>
        <a:off x="5063399" y="930152"/>
        <a:ext cx="1529867" cy="741853"/>
      </dsp:txXfrm>
    </dsp:sp>
    <dsp:sp modelId="{F953410D-9AFA-4224-8AD6-D5C750AE911C}">
      <dsp:nvSpPr>
        <dsp:cNvPr id="0" name=""/>
        <dsp:cNvSpPr/>
      </dsp:nvSpPr>
      <dsp:spPr>
        <a:xfrm rot="2142401">
          <a:off x="2130497" y="1960526"/>
          <a:ext cx="77635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776353" y="20214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b="1" kern="1200"/>
        </a:p>
      </dsp:txBody>
      <dsp:txXfrm>
        <a:off x="2499265" y="1961332"/>
        <a:ext cx="38817" cy="38817"/>
      </dsp:txXfrm>
    </dsp:sp>
    <dsp:sp modelId="{09ADBD13-A8D9-4D90-B117-AA37A45E3886}">
      <dsp:nvSpPr>
        <dsp:cNvPr id="0" name=""/>
        <dsp:cNvSpPr/>
      </dsp:nvSpPr>
      <dsp:spPr>
        <a:xfrm>
          <a:off x="2833880" y="1813288"/>
          <a:ext cx="1576027" cy="7880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err="1"/>
            <a:t>High</a:t>
          </a:r>
          <a:r>
            <a:rPr lang="es-ES" sz="1600" b="1" kern="1200" dirty="0"/>
            <a:t> </a:t>
          </a:r>
          <a:r>
            <a:rPr lang="es-ES" sz="1600" b="1" kern="1200" dirty="0" err="1"/>
            <a:t>productivity</a:t>
          </a:r>
          <a:endParaRPr lang="es-ES" sz="1600" b="1" kern="1200" dirty="0"/>
        </a:p>
      </dsp:txBody>
      <dsp:txXfrm>
        <a:off x="2856960" y="1836368"/>
        <a:ext cx="1529867" cy="741853"/>
      </dsp:txXfrm>
    </dsp:sp>
    <dsp:sp modelId="{E204B5B6-0629-4C31-B197-A614C45E2820}">
      <dsp:nvSpPr>
        <dsp:cNvPr id="0" name=""/>
        <dsp:cNvSpPr/>
      </dsp:nvSpPr>
      <dsp:spPr>
        <a:xfrm>
          <a:off x="4409907" y="2187080"/>
          <a:ext cx="63041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630411" y="20214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b="1" kern="1200"/>
        </a:p>
      </dsp:txBody>
      <dsp:txXfrm>
        <a:off x="4709353" y="2191535"/>
        <a:ext cx="31520" cy="31520"/>
      </dsp:txXfrm>
    </dsp:sp>
    <dsp:sp modelId="{E23A26E5-7608-4690-AA4D-7065357753DA}">
      <dsp:nvSpPr>
        <dsp:cNvPr id="0" name=""/>
        <dsp:cNvSpPr/>
      </dsp:nvSpPr>
      <dsp:spPr>
        <a:xfrm>
          <a:off x="5040319" y="1813288"/>
          <a:ext cx="1576027" cy="78801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err="1"/>
            <a:t>High</a:t>
          </a:r>
          <a:r>
            <a:rPr lang="es-ES" sz="1600" b="1" kern="1200" dirty="0"/>
            <a:t> </a:t>
          </a:r>
          <a:r>
            <a:rPr lang="es-ES" sz="1600" b="1" kern="1200" dirty="0" err="1"/>
            <a:t>yield</a:t>
          </a:r>
          <a:endParaRPr lang="es-ES" sz="1600" b="1" kern="1200" dirty="0"/>
        </a:p>
      </dsp:txBody>
      <dsp:txXfrm>
        <a:off x="5063399" y="1836368"/>
        <a:ext cx="1529867" cy="741853"/>
      </dsp:txXfrm>
    </dsp:sp>
    <dsp:sp modelId="{62173CA9-5A82-4C1F-8568-5AB6D9878B2F}">
      <dsp:nvSpPr>
        <dsp:cNvPr id="0" name=""/>
        <dsp:cNvSpPr/>
      </dsp:nvSpPr>
      <dsp:spPr>
        <a:xfrm rot="3907178">
          <a:off x="1769478" y="2413634"/>
          <a:ext cx="1498392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498392" y="20214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b="1" kern="1200"/>
        </a:p>
      </dsp:txBody>
      <dsp:txXfrm>
        <a:off x="2481214" y="2396389"/>
        <a:ext cx="74919" cy="74919"/>
      </dsp:txXfrm>
    </dsp:sp>
    <dsp:sp modelId="{1A1A5286-5958-4170-B69E-CD53C967048E}">
      <dsp:nvSpPr>
        <dsp:cNvPr id="0" name=""/>
        <dsp:cNvSpPr/>
      </dsp:nvSpPr>
      <dsp:spPr>
        <a:xfrm>
          <a:off x="2833880" y="2719504"/>
          <a:ext cx="3710016" cy="7880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err="1"/>
            <a:t>Crops</a:t>
          </a:r>
          <a:r>
            <a:rPr lang="es-ES" sz="1600" b="1" kern="1200" dirty="0"/>
            <a:t> are </a:t>
          </a:r>
          <a:r>
            <a:rPr lang="es-ES" sz="1600" b="1" kern="1200" dirty="0" err="1"/>
            <a:t>produced</a:t>
          </a:r>
          <a:r>
            <a:rPr lang="es-ES" sz="1600" b="1" kern="1200" dirty="0"/>
            <a:t> </a:t>
          </a:r>
          <a:r>
            <a:rPr lang="es-ES" sz="1600" b="1" kern="1200" dirty="0" err="1"/>
            <a:t>for</a:t>
          </a:r>
          <a:r>
            <a:rPr lang="es-ES" sz="1600" b="1" kern="1200" dirty="0"/>
            <a:t> </a:t>
          </a:r>
          <a:r>
            <a:rPr lang="es-ES" sz="1600" b="1" kern="1200" dirty="0" err="1"/>
            <a:t>commercial</a:t>
          </a:r>
          <a:r>
            <a:rPr lang="es-ES" sz="1600" b="1" kern="1200" dirty="0"/>
            <a:t> </a:t>
          </a:r>
          <a:r>
            <a:rPr lang="es-ES" sz="1600" b="1" kern="1200" dirty="0" err="1"/>
            <a:t>purposes</a:t>
          </a:r>
          <a:endParaRPr lang="es-ES" sz="1600" b="1" kern="1200" dirty="0"/>
        </a:p>
      </dsp:txBody>
      <dsp:txXfrm>
        <a:off x="2856960" y="2742584"/>
        <a:ext cx="3663856" cy="7418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8334-4176-4446-BA0C-4644417F1683}" type="datetimeFigureOut">
              <a:rPr lang="es-ES_tradnl" smtClean="0"/>
              <a:pPr/>
              <a:t>24/03/2016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6F2B-6212-4A2E-BFB0-0A6AFA985B2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3335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8334-4176-4446-BA0C-4644417F1683}" type="datetimeFigureOut">
              <a:rPr lang="es-ES_tradnl" smtClean="0"/>
              <a:pPr/>
              <a:t>24/03/2016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6F2B-6212-4A2E-BFB0-0A6AFA985B2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9265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8334-4176-4446-BA0C-4644417F1683}" type="datetimeFigureOut">
              <a:rPr lang="es-ES_tradnl" smtClean="0"/>
              <a:pPr/>
              <a:t>24/03/2016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6F2B-6212-4A2E-BFB0-0A6AFA985B2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12204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8334-4176-4446-BA0C-4644417F1683}" type="datetimeFigureOut">
              <a:rPr lang="es-ES_tradnl" smtClean="0"/>
              <a:pPr/>
              <a:t>24/03/2016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6F2B-6212-4A2E-BFB0-0A6AFA985B2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38959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8334-4176-4446-BA0C-4644417F1683}" type="datetimeFigureOut">
              <a:rPr lang="es-ES_tradnl" smtClean="0"/>
              <a:pPr/>
              <a:t>24/03/2016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6F2B-6212-4A2E-BFB0-0A6AFA985B2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03894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8334-4176-4446-BA0C-4644417F1683}" type="datetimeFigureOut">
              <a:rPr lang="es-ES_tradnl" smtClean="0"/>
              <a:pPr/>
              <a:t>24/03/2016</a:t>
            </a:fld>
            <a:endParaRPr lang="es-ES_tradn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6F2B-6212-4A2E-BFB0-0A6AFA985B2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37142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8334-4176-4446-BA0C-4644417F1683}" type="datetimeFigureOut">
              <a:rPr lang="es-ES_tradnl" smtClean="0"/>
              <a:pPr/>
              <a:t>24/03/2016</a:t>
            </a:fld>
            <a:endParaRPr lang="es-ES_tradn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6F2B-6212-4A2E-BFB0-0A6AFA985B2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58162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8334-4176-4446-BA0C-4644417F1683}" type="datetimeFigureOut">
              <a:rPr lang="es-ES_tradnl" smtClean="0"/>
              <a:pPr/>
              <a:t>24/03/2016</a:t>
            </a:fld>
            <a:endParaRPr lang="es-ES_tradn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6F2B-6212-4A2E-BFB0-0A6AFA985B2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35014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8334-4176-4446-BA0C-4644417F1683}" type="datetimeFigureOut">
              <a:rPr lang="es-ES_tradnl" smtClean="0"/>
              <a:pPr/>
              <a:t>24/03/2016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6F2B-6212-4A2E-BFB0-0A6AFA985B2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69337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8334-4176-4446-BA0C-4644417F1683}" type="datetimeFigureOut">
              <a:rPr lang="es-ES_tradnl" smtClean="0"/>
              <a:pPr/>
              <a:t>24/03/2016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6F2B-6212-4A2E-BFB0-0A6AFA985B2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87358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8334-4176-4446-BA0C-4644417F1683}" type="datetimeFigureOut">
              <a:rPr lang="es-ES_tradnl" smtClean="0"/>
              <a:pPr/>
              <a:t>24/03/2016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6F2B-6212-4A2E-BFB0-0A6AFA985B2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36474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8334-4176-4446-BA0C-4644417F1683}" type="datetimeFigureOut">
              <a:rPr lang="es-ES_tradnl" smtClean="0"/>
              <a:pPr/>
              <a:t>24/03/2016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6F2B-6212-4A2E-BFB0-0A6AFA985B24}" type="slidenum">
              <a:rPr lang="es-ES_tradnl" smtClean="0"/>
              <a:pPr/>
              <a:t>‹Nº›</a:t>
            </a:fld>
            <a:endParaRPr lang="es-ES_tradnl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62518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8334-4176-4446-BA0C-4644417F1683}" type="datetimeFigureOut">
              <a:rPr lang="es-ES_tradnl" smtClean="0"/>
              <a:pPr/>
              <a:t>24/03/2016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6F2B-6212-4A2E-BFB0-0A6AFA985B2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764460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8334-4176-4446-BA0C-4644417F1683}" type="datetimeFigureOut">
              <a:rPr lang="es-ES_tradnl" smtClean="0"/>
              <a:pPr/>
              <a:t>24/03/2016</a:t>
            </a:fld>
            <a:endParaRPr lang="es-ES_tradn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6F2B-6212-4A2E-BFB0-0A6AFA985B2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321270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8334-4176-4446-BA0C-4644417F1683}" type="datetimeFigureOut">
              <a:rPr lang="es-ES_tradnl" smtClean="0"/>
              <a:pPr/>
              <a:t>24/03/2016</a:t>
            </a:fld>
            <a:endParaRPr lang="es-ES_tradn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6F2B-6212-4A2E-BFB0-0A6AFA985B2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759875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8334-4176-4446-BA0C-4644417F1683}" type="datetimeFigureOut">
              <a:rPr lang="es-ES_tradnl" smtClean="0"/>
              <a:pPr/>
              <a:t>24/03/2016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6F2B-6212-4A2E-BFB0-0A6AFA985B2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4692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8334-4176-4446-BA0C-4644417F1683}" type="datetimeFigureOut">
              <a:rPr lang="es-ES_tradnl" smtClean="0"/>
              <a:pPr/>
              <a:t>24/03/2016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6F2B-6212-4A2E-BFB0-0A6AFA985B2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68352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6DA8334-4176-4446-BA0C-4644417F1683}" type="datetimeFigureOut">
              <a:rPr lang="es-ES_tradnl" smtClean="0"/>
              <a:pPr/>
              <a:t>24/03/2016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36F2B-6212-4A2E-BFB0-0A6AFA985B2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497687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2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25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8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s-ES" sz="5400" b="1" u="sng" dirty="0">
                <a:solidFill>
                  <a:srgbClr val="FF0000"/>
                </a:solidFill>
              </a:rPr>
            </a:br>
            <a:r>
              <a:rPr lang="es-ES" sz="5400" b="1" u="sng" dirty="0">
                <a:solidFill>
                  <a:srgbClr val="FF0000"/>
                </a:solidFill>
              </a:rPr>
              <a:t>PRIMARY SECTOR: AGRICULTURE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2411760" y="5229200"/>
            <a:ext cx="6408712" cy="1080120"/>
          </a:xfrm>
        </p:spPr>
        <p:txBody>
          <a:bodyPr>
            <a:normAutofit/>
          </a:bodyPr>
          <a:lstStyle/>
          <a:p>
            <a:pPr algn="r"/>
            <a:r>
              <a:rPr lang="es-ES" sz="4000" b="1" dirty="0">
                <a:solidFill>
                  <a:srgbClr val="FF0000"/>
                </a:solidFill>
              </a:rPr>
              <a:t>MARÍA SANZ</a:t>
            </a:r>
          </a:p>
        </p:txBody>
      </p:sp>
    </p:spTree>
    <p:extLst>
      <p:ext uri="{BB962C8B-B14F-4D97-AF65-F5344CB8AC3E}">
        <p14:creationId xmlns:p14="http://schemas.microsoft.com/office/powerpoint/2010/main" val="2472017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err="1"/>
              <a:t>Definition</a:t>
            </a:r>
            <a:endParaRPr lang="es-ES_tradnl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556792"/>
            <a:ext cx="7704856" cy="5184575"/>
          </a:xfrm>
        </p:spPr>
        <p:txBody>
          <a:bodyPr>
            <a:normAutofit/>
          </a:bodyPr>
          <a:lstStyle/>
          <a:p>
            <a:r>
              <a:rPr lang="es-ES_tradnl" sz="2800" dirty="0" err="1"/>
              <a:t>The</a:t>
            </a:r>
            <a:r>
              <a:rPr lang="es-ES_tradnl" sz="2800" dirty="0"/>
              <a:t> </a:t>
            </a:r>
            <a:r>
              <a:rPr lang="es-ES_tradnl" sz="2800" dirty="0" err="1"/>
              <a:t>Primary</a:t>
            </a:r>
            <a:r>
              <a:rPr lang="es-ES_tradnl" sz="2800" dirty="0"/>
              <a:t> Sector </a:t>
            </a:r>
            <a:r>
              <a:rPr lang="es-ES_tradnl" sz="2800" dirty="0" err="1"/>
              <a:t>consists</a:t>
            </a:r>
            <a:r>
              <a:rPr lang="es-ES_tradnl" sz="2800" dirty="0"/>
              <a:t> of </a:t>
            </a:r>
            <a:r>
              <a:rPr lang="es-ES_tradnl" sz="2800" dirty="0" err="1"/>
              <a:t>economic</a:t>
            </a:r>
            <a:r>
              <a:rPr lang="es-ES_tradnl" sz="2800" dirty="0"/>
              <a:t> </a:t>
            </a:r>
            <a:r>
              <a:rPr lang="es-ES_tradnl" sz="2800" dirty="0" err="1"/>
              <a:t>activities</a:t>
            </a:r>
            <a:r>
              <a:rPr lang="es-ES_tradnl" sz="2800" dirty="0"/>
              <a:t> </a:t>
            </a:r>
            <a:r>
              <a:rPr lang="es-ES_tradnl" sz="2800" dirty="0" err="1"/>
              <a:t>tha</a:t>
            </a:r>
            <a:r>
              <a:rPr lang="es-ES_tradnl" sz="2800" dirty="0"/>
              <a:t> </a:t>
            </a:r>
            <a:r>
              <a:rPr lang="es-ES_tradnl" sz="2800" dirty="0" err="1"/>
              <a:t>obtain</a:t>
            </a:r>
            <a:r>
              <a:rPr lang="es-ES_tradnl" sz="2800" dirty="0"/>
              <a:t> </a:t>
            </a:r>
            <a:r>
              <a:rPr lang="es-ES_tradnl" sz="2800" dirty="0" err="1"/>
              <a:t>resources</a:t>
            </a:r>
            <a:r>
              <a:rPr lang="es-ES_tradnl" sz="2800" dirty="0"/>
              <a:t> </a:t>
            </a:r>
            <a:r>
              <a:rPr lang="es-ES_tradnl" sz="2800" dirty="0" err="1"/>
              <a:t>from</a:t>
            </a:r>
            <a:r>
              <a:rPr lang="es-ES_tradnl" sz="2800" dirty="0"/>
              <a:t> </a:t>
            </a:r>
            <a:r>
              <a:rPr lang="es-ES_tradnl" sz="2800" dirty="0" err="1"/>
              <a:t>nature</a:t>
            </a:r>
            <a:r>
              <a:rPr lang="es-ES_tradnl" sz="2800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679" y="3573016"/>
            <a:ext cx="569595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5367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err="1"/>
              <a:t>Agricultural</a:t>
            </a:r>
            <a:r>
              <a:rPr lang="es-ES_tradnl" b="1" dirty="0"/>
              <a:t> </a:t>
            </a:r>
            <a:r>
              <a:rPr lang="es-ES_tradnl" b="1" dirty="0" err="1"/>
              <a:t>space</a:t>
            </a:r>
            <a:endParaRPr lang="es-ES_tradnl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84710" y="1340767"/>
            <a:ext cx="8191746" cy="4907639"/>
          </a:xfrm>
        </p:spPr>
        <p:txBody>
          <a:bodyPr>
            <a:normAutofit/>
          </a:bodyPr>
          <a:lstStyle/>
          <a:p>
            <a:r>
              <a:rPr lang="es-ES_tradnl" sz="2400" dirty="0" err="1"/>
              <a:t>People</a:t>
            </a:r>
            <a:r>
              <a:rPr lang="es-ES_tradnl" sz="2400" dirty="0"/>
              <a:t> </a:t>
            </a:r>
            <a:r>
              <a:rPr lang="es-ES_tradnl" sz="2400" dirty="0" err="1"/>
              <a:t>modify</a:t>
            </a:r>
            <a:r>
              <a:rPr lang="es-ES_tradnl" sz="2400" dirty="0"/>
              <a:t> natural </a:t>
            </a:r>
            <a:r>
              <a:rPr lang="es-ES_tradnl" sz="2400" dirty="0" err="1"/>
              <a:t>areas</a:t>
            </a:r>
            <a:r>
              <a:rPr lang="es-ES_tradnl" sz="2400" dirty="0"/>
              <a:t> in </a:t>
            </a:r>
            <a:r>
              <a:rPr lang="es-ES_tradnl" sz="2400" dirty="0" err="1"/>
              <a:t>order</a:t>
            </a:r>
            <a:r>
              <a:rPr lang="es-ES_tradnl" sz="2400" dirty="0"/>
              <a:t> </a:t>
            </a:r>
            <a:r>
              <a:rPr lang="es-ES_tradnl" sz="2400" dirty="0" err="1"/>
              <a:t>to</a:t>
            </a:r>
            <a:r>
              <a:rPr lang="es-ES_tradnl" sz="2400" dirty="0"/>
              <a:t> use </a:t>
            </a:r>
            <a:r>
              <a:rPr lang="es-ES_tradnl" sz="2400" dirty="0" err="1"/>
              <a:t>them</a:t>
            </a:r>
            <a:r>
              <a:rPr lang="es-ES_tradnl" sz="2400" dirty="0"/>
              <a:t> </a:t>
            </a:r>
            <a:r>
              <a:rPr lang="es-ES_tradnl" sz="2400" dirty="0" err="1"/>
              <a:t>for</a:t>
            </a:r>
            <a:r>
              <a:rPr lang="es-ES_tradnl" sz="2400" dirty="0"/>
              <a:t> </a:t>
            </a:r>
            <a:r>
              <a:rPr lang="es-ES_tradnl" sz="2400" dirty="0" err="1"/>
              <a:t>crop</a:t>
            </a:r>
            <a:r>
              <a:rPr lang="es-ES_tradnl" sz="2400" dirty="0"/>
              <a:t> </a:t>
            </a:r>
            <a:r>
              <a:rPr lang="es-ES_tradnl" sz="2400" dirty="0" err="1"/>
              <a:t>agriculture</a:t>
            </a:r>
            <a:r>
              <a:rPr lang="es-ES_tradnl" sz="2400" dirty="0"/>
              <a:t>, </a:t>
            </a:r>
            <a:r>
              <a:rPr lang="es-ES_tradnl" sz="2400" dirty="0" err="1"/>
              <a:t>livestock</a:t>
            </a:r>
            <a:r>
              <a:rPr lang="es-ES_tradnl" sz="2400" dirty="0"/>
              <a:t> </a:t>
            </a:r>
            <a:r>
              <a:rPr lang="es-ES_tradnl" sz="2400" dirty="0" err="1"/>
              <a:t>farming</a:t>
            </a:r>
            <a:r>
              <a:rPr lang="es-ES_tradnl" sz="2400" dirty="0"/>
              <a:t> </a:t>
            </a:r>
            <a:r>
              <a:rPr lang="es-ES_tradnl" sz="2400" dirty="0" err="1"/>
              <a:t>or</a:t>
            </a:r>
            <a:r>
              <a:rPr lang="es-ES_tradnl" sz="2400" dirty="0"/>
              <a:t> </a:t>
            </a:r>
            <a:r>
              <a:rPr lang="es-ES_tradnl" sz="2400" dirty="0" err="1"/>
              <a:t>forestry</a:t>
            </a:r>
            <a:r>
              <a:rPr lang="es-ES_tradnl" sz="2400" dirty="0"/>
              <a:t>. </a:t>
            </a:r>
          </a:p>
          <a:p>
            <a:r>
              <a:rPr lang="es-ES_tradnl" sz="2400" dirty="0"/>
              <a:t>As a </a:t>
            </a:r>
            <a:r>
              <a:rPr lang="es-ES_tradnl" sz="2400" dirty="0" err="1"/>
              <a:t>result</a:t>
            </a:r>
            <a:r>
              <a:rPr lang="es-ES_tradnl" sz="2400" dirty="0"/>
              <a:t> of </a:t>
            </a:r>
            <a:r>
              <a:rPr lang="es-ES_tradnl" sz="2400" dirty="0" err="1"/>
              <a:t>this</a:t>
            </a:r>
            <a:r>
              <a:rPr lang="es-ES_tradnl" sz="2400" dirty="0"/>
              <a:t> </a:t>
            </a:r>
            <a:r>
              <a:rPr lang="es-ES_tradnl" sz="2400" dirty="0" err="1"/>
              <a:t>transformation</a:t>
            </a:r>
            <a:r>
              <a:rPr lang="es-ES_tradnl" sz="2400" dirty="0"/>
              <a:t> </a:t>
            </a:r>
            <a:r>
              <a:rPr lang="es-ES_tradnl" sz="2400" dirty="0" err="1"/>
              <a:t>we</a:t>
            </a:r>
            <a:r>
              <a:rPr lang="es-ES_tradnl" sz="2400" dirty="0"/>
              <a:t> </a:t>
            </a:r>
            <a:r>
              <a:rPr lang="es-ES_tradnl" sz="2400" dirty="0" err="1"/>
              <a:t>have</a:t>
            </a:r>
            <a:r>
              <a:rPr lang="es-ES_tradnl" sz="2400" dirty="0"/>
              <a:t> </a:t>
            </a:r>
            <a:r>
              <a:rPr lang="es-ES_tradnl" sz="2400" dirty="0" err="1"/>
              <a:t>an</a:t>
            </a:r>
            <a:r>
              <a:rPr lang="es-ES_tradnl" sz="2400" dirty="0"/>
              <a:t> </a:t>
            </a:r>
            <a:r>
              <a:rPr lang="es-ES_tradnl" sz="2400" dirty="0" err="1"/>
              <a:t>agricultural</a:t>
            </a:r>
            <a:r>
              <a:rPr lang="es-ES_tradnl" sz="2400" dirty="0"/>
              <a:t> </a:t>
            </a:r>
            <a:r>
              <a:rPr lang="es-ES_tradnl" sz="2400" dirty="0" err="1"/>
              <a:t>space</a:t>
            </a:r>
            <a:r>
              <a:rPr lang="es-ES_tradnl" sz="2400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185" y="3068960"/>
            <a:ext cx="5390796" cy="3524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3918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7037443"/>
              </p:ext>
            </p:extLst>
          </p:nvPr>
        </p:nvGraphicFramePr>
        <p:xfrm>
          <a:off x="539552" y="0"/>
          <a:ext cx="8280920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1955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/>
              <a:t>PHISICAL FACTORS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268759"/>
            <a:ext cx="6927794" cy="4979647"/>
          </a:xfrm>
        </p:spPr>
        <p:txBody>
          <a:bodyPr/>
          <a:lstStyle/>
          <a:p>
            <a:r>
              <a:rPr lang="es-ES_tradnl" b="1" dirty="0"/>
              <a:t>TEMPERATURE AND RAINFALL</a:t>
            </a:r>
          </a:p>
          <a:p>
            <a:pPr lvl="1"/>
            <a:r>
              <a:rPr lang="es-ES_tradnl" b="1" dirty="0" err="1"/>
              <a:t>Plants</a:t>
            </a:r>
            <a:r>
              <a:rPr lang="es-ES_tradnl" b="1" dirty="0"/>
              <a:t> </a:t>
            </a:r>
            <a:r>
              <a:rPr lang="es-ES_tradnl" b="1" dirty="0" err="1"/>
              <a:t>need</a:t>
            </a:r>
            <a:r>
              <a:rPr lang="es-ES_tradnl" b="1" dirty="0"/>
              <a:t> </a:t>
            </a:r>
            <a:r>
              <a:rPr lang="es-ES_tradnl" b="1" dirty="0" err="1"/>
              <a:t>to</a:t>
            </a:r>
            <a:r>
              <a:rPr lang="es-ES_tradnl" b="1" dirty="0"/>
              <a:t> </a:t>
            </a:r>
            <a:r>
              <a:rPr lang="es-ES_tradnl" b="1" dirty="0" err="1"/>
              <a:t>grow</a:t>
            </a:r>
            <a:r>
              <a:rPr lang="es-ES_tradnl" b="1" dirty="0"/>
              <a:t>:</a:t>
            </a:r>
          </a:p>
          <a:p>
            <a:pPr lvl="2"/>
            <a:r>
              <a:rPr lang="es-ES_tradnl" b="1" dirty="0" err="1"/>
              <a:t>minimum</a:t>
            </a:r>
            <a:r>
              <a:rPr lang="es-ES_tradnl" b="1" dirty="0"/>
              <a:t> </a:t>
            </a:r>
            <a:r>
              <a:rPr lang="es-ES_tradnl" b="1" dirty="0" err="1"/>
              <a:t>temperatures</a:t>
            </a:r>
            <a:r>
              <a:rPr lang="es-ES_tradnl" b="1" dirty="0"/>
              <a:t>: 10ºC-45ºC</a:t>
            </a:r>
          </a:p>
          <a:p>
            <a:pPr lvl="2"/>
            <a:r>
              <a:rPr lang="es-ES_tradnl" b="1" dirty="0" err="1"/>
              <a:t>Rainfall</a:t>
            </a:r>
            <a:r>
              <a:rPr lang="es-ES_tradnl" b="1" dirty="0"/>
              <a:t> (900-1200 mm </a:t>
            </a:r>
            <a:r>
              <a:rPr lang="es-ES_tradnl" b="1" dirty="0" err="1"/>
              <a:t>annually</a:t>
            </a:r>
            <a:r>
              <a:rPr lang="es-ES_tradnl" b="1" dirty="0"/>
              <a:t>)</a:t>
            </a:r>
          </a:p>
          <a:p>
            <a:pPr lvl="1"/>
            <a:endParaRPr lang="es-ES_tradnl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833155"/>
            <a:ext cx="5040560" cy="3735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9034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/>
              <a:t>PHISICAL FACTORS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b="1" dirty="0"/>
              <a:t>ADVERSE PHENOMENA</a:t>
            </a:r>
          </a:p>
          <a:p>
            <a:pPr lvl="1"/>
            <a:endParaRPr lang="es-ES_tradnl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996952"/>
            <a:ext cx="1505259" cy="3211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983245"/>
            <a:ext cx="2088232" cy="139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423" y="2803774"/>
            <a:ext cx="2905125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513447"/>
            <a:ext cx="2954566" cy="1968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8315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/>
              <a:t>PHISICAL FACTORS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b="1" dirty="0"/>
              <a:t>RELIEF</a:t>
            </a:r>
          </a:p>
          <a:p>
            <a:pPr lvl="1"/>
            <a:endParaRPr lang="es-ES_tradnl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32856"/>
            <a:ext cx="6042358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11560" y="3284984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/>
              <a:t>Sunny</a:t>
            </a:r>
            <a:r>
              <a:rPr lang="es-ES_tradnl" dirty="0"/>
              <a:t> and </a:t>
            </a:r>
            <a:r>
              <a:rPr lang="es-ES_tradnl" dirty="0" err="1"/>
              <a:t>shady</a:t>
            </a:r>
            <a:r>
              <a:rPr lang="es-ES_tradnl" dirty="0"/>
              <a:t> </a:t>
            </a:r>
            <a:r>
              <a:rPr lang="es-ES_tradnl" dirty="0" err="1"/>
              <a:t>sides</a:t>
            </a:r>
            <a:r>
              <a:rPr lang="es-ES_tradnl" dirty="0"/>
              <a:t> of </a:t>
            </a:r>
            <a:r>
              <a:rPr lang="es-ES_tradnl" dirty="0" err="1"/>
              <a:t>mountains</a:t>
            </a:r>
            <a:r>
              <a:rPr lang="es-ES_tradnl" dirty="0"/>
              <a:t>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611560" y="5373216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/>
              <a:t>Sunny</a:t>
            </a:r>
            <a:r>
              <a:rPr lang="es-ES_tradnl" dirty="0"/>
              <a:t> </a:t>
            </a:r>
            <a:r>
              <a:rPr lang="es-ES_tradnl" dirty="0" err="1"/>
              <a:t>south-facing</a:t>
            </a:r>
            <a:r>
              <a:rPr lang="es-ES_tradnl" dirty="0"/>
              <a:t> </a:t>
            </a:r>
            <a:r>
              <a:rPr lang="es-ES_tradnl" dirty="0" err="1"/>
              <a:t>sides</a:t>
            </a:r>
            <a:r>
              <a:rPr lang="es-ES_tradnl" dirty="0"/>
              <a:t> are more </a:t>
            </a:r>
            <a:r>
              <a:rPr lang="es-ES_tradnl" dirty="0" err="1"/>
              <a:t>appropiate</a:t>
            </a:r>
            <a:r>
              <a:rPr lang="es-ES_tradnl" dirty="0"/>
              <a:t> </a:t>
            </a:r>
            <a:r>
              <a:rPr lang="es-ES_tradnl" dirty="0" err="1"/>
              <a:t>for</a:t>
            </a:r>
            <a:r>
              <a:rPr lang="es-ES_tradnl" dirty="0"/>
              <a:t> </a:t>
            </a:r>
            <a:r>
              <a:rPr lang="es-ES_tradnl" dirty="0" err="1"/>
              <a:t>crops</a:t>
            </a:r>
            <a:r>
              <a:rPr lang="es-ES_tradnl" dirty="0"/>
              <a:t>.</a:t>
            </a:r>
          </a:p>
        </p:txBody>
      </p:sp>
      <p:cxnSp>
        <p:nvCxnSpPr>
          <p:cNvPr id="7" name="6 Conector recto de flecha"/>
          <p:cNvCxnSpPr/>
          <p:nvPr/>
        </p:nvCxnSpPr>
        <p:spPr>
          <a:xfrm flipV="1">
            <a:off x="2123728" y="5157192"/>
            <a:ext cx="1296144" cy="539189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6983760" y="5852508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/>
              <a:t>Shady</a:t>
            </a:r>
            <a:r>
              <a:rPr lang="es-ES_tradnl" dirty="0"/>
              <a:t> </a:t>
            </a:r>
            <a:r>
              <a:rPr lang="es-ES_tradnl" dirty="0" err="1"/>
              <a:t>north-facing</a:t>
            </a:r>
            <a:r>
              <a:rPr lang="es-ES_tradnl" dirty="0"/>
              <a:t> </a:t>
            </a:r>
            <a:r>
              <a:rPr lang="es-ES_tradnl" dirty="0" err="1"/>
              <a:t>sides</a:t>
            </a:r>
            <a:endParaRPr lang="es-ES_tradnl" dirty="0"/>
          </a:p>
        </p:txBody>
      </p:sp>
      <p:cxnSp>
        <p:nvCxnSpPr>
          <p:cNvPr id="14" name="13 Conector recto de flecha"/>
          <p:cNvCxnSpPr>
            <a:stCxn id="13" idx="1"/>
          </p:cNvCxnSpPr>
          <p:nvPr/>
        </p:nvCxnSpPr>
        <p:spPr>
          <a:xfrm flipH="1" flipV="1">
            <a:off x="5292080" y="4941168"/>
            <a:ext cx="1691680" cy="123450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429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/>
              <a:t>PHISICAL FACTORS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b="1" dirty="0"/>
              <a:t>RELIEF</a:t>
            </a:r>
          </a:p>
          <a:p>
            <a:pPr lvl="1"/>
            <a:r>
              <a:rPr lang="es-ES_tradnl" b="1" dirty="0" err="1"/>
              <a:t>Exposure</a:t>
            </a:r>
            <a:r>
              <a:rPr lang="es-ES_tradnl" b="1" dirty="0"/>
              <a:t> </a:t>
            </a:r>
            <a:r>
              <a:rPr lang="es-ES_tradnl" b="1" dirty="0" err="1"/>
              <a:t>to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wind</a:t>
            </a:r>
            <a:r>
              <a:rPr lang="es-ES_tradnl" b="1" dirty="0"/>
              <a:t>: </a:t>
            </a:r>
            <a:r>
              <a:rPr lang="es-ES_tradnl" dirty="0" err="1"/>
              <a:t>strong</a:t>
            </a:r>
            <a:r>
              <a:rPr lang="es-ES_tradnl" dirty="0"/>
              <a:t> </a:t>
            </a:r>
            <a:r>
              <a:rPr lang="es-ES_tradnl" dirty="0" err="1"/>
              <a:t>winds</a:t>
            </a:r>
            <a:r>
              <a:rPr lang="es-ES_tradnl" dirty="0"/>
              <a:t> can </a:t>
            </a:r>
            <a:r>
              <a:rPr lang="es-ES_tradnl" dirty="0" err="1"/>
              <a:t>damage</a:t>
            </a:r>
            <a:r>
              <a:rPr lang="es-ES_tradnl" dirty="0"/>
              <a:t> </a:t>
            </a:r>
            <a:r>
              <a:rPr lang="es-ES_tradnl" dirty="0" err="1"/>
              <a:t>crops</a:t>
            </a:r>
            <a:r>
              <a:rPr lang="es-ES_tradnl" dirty="0"/>
              <a:t>.</a:t>
            </a:r>
            <a:endParaRPr lang="es-ES_tradnl" b="1" dirty="0"/>
          </a:p>
          <a:p>
            <a:pPr lvl="1"/>
            <a:endParaRPr lang="es-ES_tradnl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645024"/>
            <a:ext cx="4152771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4526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283421"/>
            <a:ext cx="7024744" cy="1143000"/>
          </a:xfrm>
        </p:spPr>
        <p:txBody>
          <a:bodyPr/>
          <a:lstStyle/>
          <a:p>
            <a:r>
              <a:rPr lang="es-ES_tradnl" b="1" dirty="0"/>
              <a:t>PHISICAL FACTORS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1434092"/>
            <a:ext cx="4680520" cy="5091252"/>
          </a:xfrm>
        </p:spPr>
        <p:txBody>
          <a:bodyPr>
            <a:normAutofit fontScale="92500" lnSpcReduction="10000"/>
          </a:bodyPr>
          <a:lstStyle/>
          <a:p>
            <a:r>
              <a:rPr lang="es-ES_tradnl" b="1" dirty="0"/>
              <a:t>RELIEF</a:t>
            </a:r>
          </a:p>
          <a:p>
            <a:pPr lvl="1"/>
            <a:r>
              <a:rPr lang="es-ES_tradnl" b="1" dirty="0"/>
              <a:t>Incline of </a:t>
            </a:r>
            <a:r>
              <a:rPr lang="es-ES_tradnl" b="1" dirty="0" err="1"/>
              <a:t>slopes</a:t>
            </a:r>
            <a:r>
              <a:rPr lang="es-ES_tradnl" b="1" dirty="0"/>
              <a:t>: </a:t>
            </a:r>
          </a:p>
          <a:p>
            <a:pPr lvl="1"/>
            <a:r>
              <a:rPr lang="es-ES_tradnl" dirty="0"/>
              <a:t>flat </a:t>
            </a:r>
            <a:r>
              <a:rPr lang="es-ES_tradnl" dirty="0" err="1"/>
              <a:t>surfaces</a:t>
            </a:r>
            <a:r>
              <a:rPr lang="es-ES_tradnl" dirty="0"/>
              <a:t> </a:t>
            </a:r>
            <a:r>
              <a:rPr lang="es-ES_tradnl" dirty="0" err="1"/>
              <a:t>facilitate</a:t>
            </a:r>
            <a:r>
              <a:rPr lang="es-ES_tradnl" dirty="0"/>
              <a:t> </a:t>
            </a:r>
            <a:r>
              <a:rPr lang="es-ES_tradnl" dirty="0" err="1"/>
              <a:t>agricultural</a:t>
            </a:r>
            <a:r>
              <a:rPr lang="es-ES_tradnl" dirty="0"/>
              <a:t> </a:t>
            </a:r>
            <a:r>
              <a:rPr lang="es-ES_tradnl" dirty="0" err="1"/>
              <a:t>work</a:t>
            </a:r>
            <a:r>
              <a:rPr lang="es-ES_tradnl" dirty="0"/>
              <a:t> and </a:t>
            </a:r>
            <a:r>
              <a:rPr lang="es-ES_tradnl" dirty="0" err="1"/>
              <a:t>very</a:t>
            </a:r>
            <a:r>
              <a:rPr lang="es-ES_tradnl" dirty="0"/>
              <a:t> </a:t>
            </a:r>
            <a:r>
              <a:rPr lang="es-ES_tradnl" dirty="0" err="1"/>
              <a:t>steep</a:t>
            </a:r>
            <a:r>
              <a:rPr lang="es-ES_tradnl" dirty="0"/>
              <a:t> </a:t>
            </a:r>
            <a:r>
              <a:rPr lang="es-ES_tradnl" dirty="0" err="1"/>
              <a:t>slopes</a:t>
            </a:r>
            <a:r>
              <a:rPr lang="es-ES_tradnl" dirty="0"/>
              <a:t> </a:t>
            </a:r>
            <a:r>
              <a:rPr lang="es-ES_tradnl" dirty="0" err="1"/>
              <a:t>make</a:t>
            </a:r>
            <a:r>
              <a:rPr lang="es-ES_tradnl" dirty="0"/>
              <a:t> </a:t>
            </a:r>
            <a:r>
              <a:rPr lang="es-ES_tradnl" dirty="0" err="1"/>
              <a:t>it</a:t>
            </a:r>
            <a:r>
              <a:rPr lang="es-ES_tradnl" dirty="0"/>
              <a:t> more </a:t>
            </a:r>
            <a:r>
              <a:rPr lang="es-ES_tradnl" dirty="0" err="1"/>
              <a:t>difficult</a:t>
            </a:r>
            <a:r>
              <a:rPr lang="es-ES_tradnl" dirty="0"/>
              <a:t>.</a:t>
            </a:r>
          </a:p>
          <a:p>
            <a:pPr lvl="1"/>
            <a:r>
              <a:rPr lang="es-ES_tradnl" dirty="0" err="1"/>
              <a:t>Gradients</a:t>
            </a:r>
            <a:r>
              <a:rPr lang="es-ES_tradnl" dirty="0"/>
              <a:t> of </a:t>
            </a:r>
            <a:r>
              <a:rPr lang="es-ES_tradnl" dirty="0" err="1"/>
              <a:t>terrain</a:t>
            </a:r>
            <a:r>
              <a:rPr lang="es-ES_tradnl" dirty="0"/>
              <a:t> </a:t>
            </a:r>
            <a:r>
              <a:rPr lang="es-ES_tradnl" dirty="0" err="1"/>
              <a:t>above</a:t>
            </a:r>
            <a:r>
              <a:rPr lang="es-ES_tradnl" dirty="0"/>
              <a:t> 10ºC </a:t>
            </a:r>
            <a:r>
              <a:rPr lang="es-ES_tradnl" dirty="0" err="1"/>
              <a:t>make</a:t>
            </a:r>
            <a:r>
              <a:rPr lang="es-ES_tradnl" dirty="0"/>
              <a:t> </a:t>
            </a:r>
            <a:r>
              <a:rPr lang="es-ES_tradnl" dirty="0" err="1"/>
              <a:t>it</a:t>
            </a:r>
            <a:r>
              <a:rPr lang="es-ES_tradnl" dirty="0"/>
              <a:t> </a:t>
            </a:r>
            <a:r>
              <a:rPr lang="es-ES_tradnl" dirty="0" err="1"/>
              <a:t>impossible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cultivate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land</a:t>
            </a:r>
            <a:r>
              <a:rPr lang="es-ES_tradnl" dirty="0"/>
              <a:t>.</a:t>
            </a:r>
          </a:p>
          <a:p>
            <a:pPr lvl="1"/>
            <a:endParaRPr lang="es-ES_tradnl" dirty="0"/>
          </a:p>
          <a:p>
            <a:pPr lvl="1"/>
            <a:endParaRPr lang="es-ES_tradnl" dirty="0"/>
          </a:p>
          <a:p>
            <a:pPr lvl="1"/>
            <a:endParaRPr lang="es-ES_tradnl" dirty="0"/>
          </a:p>
          <a:p>
            <a:pPr lvl="1"/>
            <a:endParaRPr lang="es-ES_tradnl" dirty="0"/>
          </a:p>
          <a:p>
            <a:pPr lvl="1"/>
            <a:endParaRPr lang="es-ES_tradnl" dirty="0"/>
          </a:p>
          <a:p>
            <a:pPr lvl="1"/>
            <a:r>
              <a:rPr lang="es-ES_tradnl" dirty="0" err="1"/>
              <a:t>Where</a:t>
            </a:r>
            <a:r>
              <a:rPr lang="es-ES_tradnl" dirty="0"/>
              <a:t> </a:t>
            </a:r>
            <a:r>
              <a:rPr lang="es-ES_tradnl" dirty="0" err="1"/>
              <a:t>it´s</a:t>
            </a:r>
            <a:r>
              <a:rPr lang="es-ES_tradnl" dirty="0"/>
              <a:t> </a:t>
            </a:r>
            <a:r>
              <a:rPr lang="es-ES_tradnl" dirty="0" err="1"/>
              <a:t>necessary</a:t>
            </a:r>
            <a:r>
              <a:rPr lang="es-ES_tradnl" dirty="0"/>
              <a:t>, </a:t>
            </a:r>
            <a:r>
              <a:rPr lang="es-ES_tradnl" dirty="0" err="1"/>
              <a:t>hard</a:t>
            </a:r>
            <a:r>
              <a:rPr lang="es-ES_tradnl" dirty="0"/>
              <a:t> </a:t>
            </a:r>
            <a:r>
              <a:rPr lang="es-ES_tradnl" dirty="0" err="1"/>
              <a:t>work</a:t>
            </a:r>
            <a:r>
              <a:rPr lang="es-ES_tradnl" dirty="0"/>
              <a:t> can </a:t>
            </a:r>
            <a:r>
              <a:rPr lang="es-ES_tradnl" dirty="0" err="1"/>
              <a:t>transform</a:t>
            </a:r>
            <a:r>
              <a:rPr lang="es-ES_tradnl" dirty="0"/>
              <a:t> </a:t>
            </a:r>
            <a:r>
              <a:rPr lang="es-ES_tradnl" dirty="0" err="1"/>
              <a:t>mountainsides</a:t>
            </a:r>
            <a:r>
              <a:rPr lang="es-ES_tradnl" dirty="0"/>
              <a:t> </a:t>
            </a:r>
            <a:r>
              <a:rPr lang="es-ES_tradnl" dirty="0" err="1"/>
              <a:t>into</a:t>
            </a:r>
            <a:r>
              <a:rPr lang="es-ES_tradnl" dirty="0"/>
              <a:t> </a:t>
            </a:r>
            <a:r>
              <a:rPr lang="es-ES_tradnl" dirty="0" err="1"/>
              <a:t>cultivated</a:t>
            </a:r>
            <a:r>
              <a:rPr lang="es-ES_tradnl" dirty="0"/>
              <a:t> </a:t>
            </a:r>
            <a:r>
              <a:rPr lang="es-ES_tradnl" dirty="0" err="1"/>
              <a:t>terraces</a:t>
            </a:r>
            <a:r>
              <a:rPr lang="es-ES_tradnl" dirty="0"/>
              <a:t>.</a:t>
            </a:r>
          </a:p>
          <a:p>
            <a:pPr lvl="1"/>
            <a:endParaRPr lang="es-ES_tradnl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677" y="1633105"/>
            <a:ext cx="3041915" cy="2281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904344"/>
            <a:ext cx="1997024" cy="1497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677" y="4211316"/>
            <a:ext cx="3041915" cy="2401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6980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/>
              <a:t>PHISICAL FACTORS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sz="2800" b="1" dirty="0"/>
              <a:t>RELIEF</a:t>
            </a:r>
          </a:p>
          <a:p>
            <a:pPr lvl="1"/>
            <a:r>
              <a:rPr lang="es-ES_tradnl" sz="2800" b="1" dirty="0" err="1"/>
              <a:t>Altitude</a:t>
            </a:r>
            <a:r>
              <a:rPr lang="es-ES_tradnl" sz="2800" b="1" dirty="0"/>
              <a:t>: </a:t>
            </a:r>
          </a:p>
          <a:p>
            <a:pPr lvl="2"/>
            <a:r>
              <a:rPr lang="es-ES_tradnl" sz="2800" dirty="0" err="1"/>
              <a:t>for</a:t>
            </a:r>
            <a:r>
              <a:rPr lang="es-ES_tradnl" sz="2800" dirty="0"/>
              <a:t> </a:t>
            </a:r>
            <a:r>
              <a:rPr lang="es-ES_tradnl" sz="2800" dirty="0" err="1"/>
              <a:t>every</a:t>
            </a:r>
            <a:r>
              <a:rPr lang="es-ES_tradnl" sz="2800" dirty="0"/>
              <a:t> 1000 m of </a:t>
            </a:r>
            <a:r>
              <a:rPr lang="es-ES_tradnl" sz="2800" dirty="0" err="1"/>
              <a:t>altitude</a:t>
            </a:r>
            <a:r>
              <a:rPr lang="es-ES_tradnl" sz="2800" dirty="0"/>
              <a:t>, </a:t>
            </a:r>
            <a:r>
              <a:rPr lang="es-ES_tradnl" sz="2800" dirty="0" err="1"/>
              <a:t>temperatures</a:t>
            </a:r>
            <a:r>
              <a:rPr lang="es-ES_tradnl" sz="2800" dirty="0"/>
              <a:t> </a:t>
            </a:r>
            <a:r>
              <a:rPr lang="es-ES_tradnl" sz="2800" dirty="0" err="1"/>
              <a:t>fall</a:t>
            </a:r>
            <a:r>
              <a:rPr lang="es-ES_tradnl" sz="2800" dirty="0"/>
              <a:t> </a:t>
            </a:r>
            <a:r>
              <a:rPr lang="es-ES_tradnl" sz="2800" dirty="0" err="1"/>
              <a:t>by</a:t>
            </a:r>
            <a:r>
              <a:rPr lang="es-ES_tradnl" sz="2800" dirty="0"/>
              <a:t> 6ºC. </a:t>
            </a:r>
          </a:p>
          <a:p>
            <a:pPr lvl="2"/>
            <a:r>
              <a:rPr lang="es-ES_tradnl" sz="2800" dirty="0" err="1"/>
              <a:t>For</a:t>
            </a:r>
            <a:r>
              <a:rPr lang="es-ES_tradnl" sz="2800" dirty="0"/>
              <a:t> </a:t>
            </a:r>
            <a:r>
              <a:rPr lang="es-ES_tradnl" sz="2800" dirty="0" err="1"/>
              <a:t>this</a:t>
            </a:r>
            <a:r>
              <a:rPr lang="es-ES_tradnl" sz="2800" dirty="0"/>
              <a:t> </a:t>
            </a:r>
            <a:r>
              <a:rPr lang="es-ES_tradnl" sz="2800" dirty="0" err="1"/>
              <a:t>reason</a:t>
            </a:r>
            <a:r>
              <a:rPr lang="es-ES_tradnl" sz="2800" dirty="0"/>
              <a:t>, </a:t>
            </a:r>
            <a:r>
              <a:rPr lang="es-ES_tradnl" sz="2800" dirty="0" err="1"/>
              <a:t>after</a:t>
            </a:r>
            <a:r>
              <a:rPr lang="es-ES_tradnl" sz="2800" dirty="0"/>
              <a:t> a </a:t>
            </a:r>
            <a:r>
              <a:rPr lang="es-ES_tradnl" sz="2800" dirty="0" err="1"/>
              <a:t>certain</a:t>
            </a:r>
            <a:r>
              <a:rPr lang="es-ES_tradnl" sz="2800" dirty="0"/>
              <a:t> </a:t>
            </a:r>
            <a:r>
              <a:rPr lang="es-ES_tradnl" sz="2800" dirty="0" err="1"/>
              <a:t>altitude</a:t>
            </a:r>
            <a:r>
              <a:rPr lang="es-ES_tradnl" sz="2800" dirty="0"/>
              <a:t>, </a:t>
            </a:r>
            <a:r>
              <a:rPr lang="es-ES_tradnl" sz="2800" dirty="0" err="1"/>
              <a:t>cultivation</a:t>
            </a:r>
            <a:r>
              <a:rPr lang="es-ES_tradnl" sz="2800" dirty="0"/>
              <a:t> </a:t>
            </a:r>
            <a:r>
              <a:rPr lang="es-ES_tradnl" sz="2800" dirty="0" err="1"/>
              <a:t>is</a:t>
            </a:r>
            <a:r>
              <a:rPr lang="es-ES_tradnl" sz="2800" dirty="0"/>
              <a:t> no </a:t>
            </a:r>
            <a:r>
              <a:rPr lang="es-ES_tradnl" sz="2800" dirty="0" err="1"/>
              <a:t>longer</a:t>
            </a:r>
            <a:r>
              <a:rPr lang="es-ES_tradnl" sz="2800" dirty="0"/>
              <a:t> </a:t>
            </a:r>
            <a:r>
              <a:rPr lang="es-ES_tradnl" sz="2800" dirty="0" err="1"/>
              <a:t>possible</a:t>
            </a:r>
            <a:r>
              <a:rPr lang="es-ES_tradnl" sz="2800" dirty="0"/>
              <a:t>.</a:t>
            </a:r>
            <a:endParaRPr lang="es-ES_tradnl" sz="2800" b="1" dirty="0"/>
          </a:p>
          <a:p>
            <a:pPr lvl="1"/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1331086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/>
              <a:t>PHISICAL FACTORS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2323652"/>
            <a:ext cx="3312369" cy="3508977"/>
          </a:xfrm>
        </p:spPr>
        <p:txBody>
          <a:bodyPr>
            <a:normAutofit/>
          </a:bodyPr>
          <a:lstStyle/>
          <a:p>
            <a:r>
              <a:rPr lang="es-ES_tradnl" b="1" dirty="0"/>
              <a:t>SOIL</a:t>
            </a:r>
          </a:p>
          <a:p>
            <a:pPr lvl="1"/>
            <a:r>
              <a:rPr lang="es-ES_tradnl" b="1" dirty="0" err="1"/>
              <a:t>Thickness</a:t>
            </a:r>
            <a:endParaRPr lang="es-ES_tradnl" b="1" dirty="0"/>
          </a:p>
          <a:p>
            <a:pPr lvl="2"/>
            <a:r>
              <a:rPr lang="es-ES_tradnl" dirty="0"/>
              <a:t>Deep </a:t>
            </a:r>
            <a:r>
              <a:rPr lang="es-ES_tradnl" dirty="0" err="1"/>
              <a:t>soil</a:t>
            </a:r>
            <a:r>
              <a:rPr lang="es-ES_tradnl" dirty="0"/>
              <a:t> </a:t>
            </a:r>
            <a:r>
              <a:rPr lang="es-ES_tradnl" dirty="0" err="1"/>
              <a:t>is</a:t>
            </a:r>
            <a:r>
              <a:rPr lang="es-ES_tradnl" dirty="0"/>
              <a:t> more </a:t>
            </a:r>
            <a:r>
              <a:rPr lang="es-ES_tradnl" dirty="0" err="1"/>
              <a:t>appropiate</a:t>
            </a:r>
            <a:r>
              <a:rPr lang="es-ES_tradnl" dirty="0"/>
              <a:t> </a:t>
            </a:r>
            <a:r>
              <a:rPr lang="es-ES_tradnl" dirty="0" err="1"/>
              <a:t>for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cultivation</a:t>
            </a:r>
            <a:r>
              <a:rPr lang="es-ES_tradnl" dirty="0"/>
              <a:t> of </a:t>
            </a:r>
            <a:r>
              <a:rPr lang="es-ES_tradnl" dirty="0" err="1"/>
              <a:t>most</a:t>
            </a:r>
            <a:r>
              <a:rPr lang="es-ES_tradnl" dirty="0"/>
              <a:t> </a:t>
            </a:r>
            <a:r>
              <a:rPr lang="es-ES_tradnl" dirty="0" err="1"/>
              <a:t>crops</a:t>
            </a:r>
            <a:r>
              <a:rPr lang="es-ES_tradnl" dirty="0"/>
              <a:t> </a:t>
            </a:r>
            <a:r>
              <a:rPr lang="es-ES_tradnl" dirty="0" err="1"/>
              <a:t>because</a:t>
            </a:r>
            <a:r>
              <a:rPr lang="es-ES_tradnl" dirty="0"/>
              <a:t> </a:t>
            </a:r>
            <a:r>
              <a:rPr lang="es-ES_tradnl" dirty="0" err="1"/>
              <a:t>roots</a:t>
            </a:r>
            <a:r>
              <a:rPr lang="es-ES_tradnl" dirty="0"/>
              <a:t> </a:t>
            </a:r>
            <a:r>
              <a:rPr lang="es-ES_tradnl" dirty="0" err="1"/>
              <a:t>have</a:t>
            </a:r>
            <a:r>
              <a:rPr lang="es-ES_tradnl" dirty="0"/>
              <a:t> more </a:t>
            </a:r>
            <a:r>
              <a:rPr lang="es-ES_tradnl" dirty="0" err="1"/>
              <a:t>space</a:t>
            </a:r>
            <a:r>
              <a:rPr lang="es-ES_tradnl" dirty="0"/>
              <a:t> to </a:t>
            </a:r>
            <a:r>
              <a:rPr lang="es-ES_tradnl" dirty="0" err="1"/>
              <a:t>expand</a:t>
            </a:r>
            <a:r>
              <a:rPr lang="es-ES_tradnl" dirty="0"/>
              <a:t>.</a:t>
            </a:r>
          </a:p>
          <a:p>
            <a:pPr lvl="1"/>
            <a:endParaRPr lang="es-ES_tradnl" b="1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420888"/>
            <a:ext cx="47625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2904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/>
              <a:t>PHISICAL FACTORS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628800"/>
            <a:ext cx="7920880" cy="4203829"/>
          </a:xfrm>
        </p:spPr>
        <p:txBody>
          <a:bodyPr>
            <a:normAutofit/>
          </a:bodyPr>
          <a:lstStyle/>
          <a:p>
            <a:r>
              <a:rPr lang="es-ES_tradnl" b="1" dirty="0"/>
              <a:t>SOIL</a:t>
            </a:r>
          </a:p>
          <a:p>
            <a:pPr lvl="1"/>
            <a:r>
              <a:rPr lang="es-ES_tradnl" sz="2400" b="1" dirty="0" err="1"/>
              <a:t>Nutrients</a:t>
            </a:r>
            <a:endParaRPr lang="es-ES_tradnl" sz="2400" b="1" dirty="0"/>
          </a:p>
          <a:p>
            <a:pPr lvl="2"/>
            <a:r>
              <a:rPr lang="es-ES_tradnl" sz="2800" dirty="0" err="1"/>
              <a:t>The</a:t>
            </a:r>
            <a:r>
              <a:rPr lang="es-ES_tradnl" sz="2800" dirty="0"/>
              <a:t> more </a:t>
            </a:r>
            <a:r>
              <a:rPr lang="es-ES_tradnl" sz="2800" dirty="0" err="1"/>
              <a:t>appropiate</a:t>
            </a:r>
            <a:r>
              <a:rPr lang="es-ES_tradnl" sz="2800" dirty="0"/>
              <a:t> </a:t>
            </a:r>
            <a:r>
              <a:rPr lang="es-ES_tradnl" sz="2800" dirty="0" err="1"/>
              <a:t>nutrients</a:t>
            </a:r>
            <a:r>
              <a:rPr lang="es-ES_tradnl" sz="2800" dirty="0"/>
              <a:t> </a:t>
            </a:r>
            <a:r>
              <a:rPr lang="es-ES_tradnl" sz="2800" dirty="0" err="1"/>
              <a:t>the</a:t>
            </a:r>
            <a:r>
              <a:rPr lang="es-ES_tradnl" sz="2800" dirty="0"/>
              <a:t> </a:t>
            </a:r>
            <a:r>
              <a:rPr lang="es-ES_tradnl" sz="2800" dirty="0" err="1"/>
              <a:t>soil</a:t>
            </a:r>
            <a:r>
              <a:rPr lang="es-ES_tradnl" sz="2800" dirty="0"/>
              <a:t> has, </a:t>
            </a:r>
            <a:r>
              <a:rPr lang="es-ES_tradnl" sz="2800" dirty="0" err="1"/>
              <a:t>the</a:t>
            </a:r>
            <a:r>
              <a:rPr lang="es-ES_tradnl" sz="2800" dirty="0"/>
              <a:t> </a:t>
            </a:r>
            <a:r>
              <a:rPr lang="es-ES_tradnl" sz="2800" dirty="0" err="1"/>
              <a:t>better</a:t>
            </a:r>
            <a:r>
              <a:rPr lang="es-ES_tradnl" sz="2800" dirty="0"/>
              <a:t> </a:t>
            </a:r>
            <a:r>
              <a:rPr lang="es-ES_tradnl" sz="2800" dirty="0" err="1"/>
              <a:t>it</a:t>
            </a:r>
            <a:r>
              <a:rPr lang="es-ES_tradnl" sz="2800" dirty="0"/>
              <a:t> </a:t>
            </a:r>
            <a:r>
              <a:rPr lang="es-ES_tradnl" sz="2800" dirty="0" err="1"/>
              <a:t>is</a:t>
            </a:r>
            <a:r>
              <a:rPr lang="es-ES_tradnl" sz="2800" dirty="0"/>
              <a:t> </a:t>
            </a:r>
            <a:r>
              <a:rPr lang="es-ES_tradnl" sz="2800" dirty="0" err="1"/>
              <a:t>for</a:t>
            </a:r>
            <a:r>
              <a:rPr lang="es-ES_tradnl" sz="2800" dirty="0"/>
              <a:t> </a:t>
            </a:r>
            <a:r>
              <a:rPr lang="es-ES_tradnl" sz="2800" dirty="0" err="1"/>
              <a:t>agriculture</a:t>
            </a:r>
            <a:r>
              <a:rPr lang="es-ES_tradnl" sz="2800" dirty="0"/>
              <a:t>.</a:t>
            </a:r>
          </a:p>
          <a:p>
            <a:pPr lvl="1"/>
            <a:endParaRPr lang="es-ES_tradnl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429000"/>
            <a:ext cx="4371653" cy="3284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9017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/>
              <a:t>PHISICAL FACTORS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84710" y="1412776"/>
            <a:ext cx="7687690" cy="4419853"/>
          </a:xfrm>
        </p:spPr>
        <p:txBody>
          <a:bodyPr>
            <a:normAutofit/>
          </a:bodyPr>
          <a:lstStyle/>
          <a:p>
            <a:pPr lvl="1"/>
            <a:r>
              <a:rPr lang="es-ES_tradnl" sz="2800" b="1" dirty="0"/>
              <a:t>VEGETATION</a:t>
            </a:r>
          </a:p>
          <a:p>
            <a:pPr lvl="2"/>
            <a:r>
              <a:rPr lang="es-ES_tradnl" sz="2800" dirty="0" err="1"/>
              <a:t>Vegetation</a:t>
            </a:r>
            <a:r>
              <a:rPr lang="es-ES_tradnl" sz="2800" dirty="0"/>
              <a:t> </a:t>
            </a:r>
            <a:r>
              <a:rPr lang="es-ES_tradnl" sz="2800" dirty="0" err="1"/>
              <a:t>provides</a:t>
            </a:r>
            <a:r>
              <a:rPr lang="es-ES_tradnl" sz="2800" dirty="0"/>
              <a:t> </a:t>
            </a:r>
            <a:r>
              <a:rPr lang="es-ES_tradnl" sz="2800" dirty="0" err="1"/>
              <a:t>the</a:t>
            </a:r>
            <a:r>
              <a:rPr lang="es-ES_tradnl" sz="2800" dirty="0"/>
              <a:t> </a:t>
            </a:r>
            <a:r>
              <a:rPr lang="es-ES_tradnl" sz="2800" dirty="0" err="1"/>
              <a:t>soil</a:t>
            </a:r>
            <a:r>
              <a:rPr lang="es-ES_tradnl" sz="2800" dirty="0"/>
              <a:t> </a:t>
            </a:r>
            <a:r>
              <a:rPr lang="es-ES_tradnl" sz="2800" dirty="0" err="1"/>
              <a:t>with</a:t>
            </a:r>
            <a:r>
              <a:rPr lang="es-ES_tradnl" sz="2800" dirty="0"/>
              <a:t> </a:t>
            </a:r>
            <a:r>
              <a:rPr lang="es-ES_tradnl" sz="2800" b="1" dirty="0"/>
              <a:t>humus</a:t>
            </a:r>
            <a:r>
              <a:rPr lang="es-ES_tradnl" sz="2800" dirty="0"/>
              <a:t>, so </a:t>
            </a:r>
            <a:r>
              <a:rPr lang="es-ES_tradnl" sz="2800" dirty="0" err="1"/>
              <a:t>the</a:t>
            </a:r>
            <a:r>
              <a:rPr lang="es-ES_tradnl" sz="2800" dirty="0"/>
              <a:t> more </a:t>
            </a:r>
            <a:r>
              <a:rPr lang="es-ES_tradnl" sz="2800" dirty="0" err="1"/>
              <a:t>vegetation</a:t>
            </a:r>
            <a:r>
              <a:rPr lang="es-ES_tradnl" sz="2800" dirty="0"/>
              <a:t> </a:t>
            </a:r>
            <a:r>
              <a:rPr lang="es-ES_tradnl" sz="2800" dirty="0" err="1"/>
              <a:t>an</a:t>
            </a:r>
            <a:r>
              <a:rPr lang="es-ES_tradnl" sz="2800" dirty="0"/>
              <a:t> </a:t>
            </a:r>
            <a:r>
              <a:rPr lang="es-ES_tradnl" sz="2800" dirty="0" err="1"/>
              <a:t>area</a:t>
            </a:r>
            <a:r>
              <a:rPr lang="es-ES_tradnl" sz="2800" dirty="0"/>
              <a:t> has, </a:t>
            </a:r>
            <a:r>
              <a:rPr lang="es-ES_tradnl" sz="2800" dirty="0" err="1"/>
              <a:t>the</a:t>
            </a:r>
            <a:r>
              <a:rPr lang="es-ES_tradnl" sz="2800" dirty="0"/>
              <a:t> more </a:t>
            </a:r>
            <a:r>
              <a:rPr lang="es-ES_tradnl" sz="2800" dirty="0" err="1"/>
              <a:t>fertile</a:t>
            </a:r>
            <a:r>
              <a:rPr lang="es-ES_tradnl" sz="2800" dirty="0"/>
              <a:t> </a:t>
            </a:r>
            <a:r>
              <a:rPr lang="es-ES_tradnl" sz="2800" dirty="0" err="1"/>
              <a:t>the</a:t>
            </a:r>
            <a:r>
              <a:rPr lang="es-ES_tradnl" sz="2800" dirty="0"/>
              <a:t> </a:t>
            </a:r>
            <a:r>
              <a:rPr lang="es-ES_tradnl" sz="2800" dirty="0" err="1"/>
              <a:t>soil</a:t>
            </a:r>
            <a:r>
              <a:rPr lang="es-ES_tradnl" sz="2800" dirty="0"/>
              <a:t> </a:t>
            </a:r>
            <a:r>
              <a:rPr lang="es-ES_tradnl" sz="2800" dirty="0" err="1"/>
              <a:t>will</a:t>
            </a:r>
            <a:r>
              <a:rPr lang="es-ES_tradnl" sz="2800" dirty="0"/>
              <a:t> be.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479679"/>
            <a:ext cx="5600862" cy="329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5234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332656"/>
            <a:ext cx="7024744" cy="1143000"/>
          </a:xfrm>
        </p:spPr>
        <p:txBody>
          <a:bodyPr/>
          <a:lstStyle/>
          <a:p>
            <a:r>
              <a:rPr lang="es-ES_tradnl" b="1" dirty="0"/>
              <a:t>HUMAN FACTORS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3" y="1124745"/>
            <a:ext cx="7293074" cy="3916720"/>
          </a:xfrm>
        </p:spPr>
        <p:txBody>
          <a:bodyPr/>
          <a:lstStyle/>
          <a:p>
            <a:r>
              <a:rPr lang="es-ES_tradnl" sz="2400" b="1" dirty="0"/>
              <a:t>POPULATION GROWTH</a:t>
            </a:r>
          </a:p>
          <a:p>
            <a:pPr lvl="1"/>
            <a:r>
              <a:rPr lang="es-ES_tradnl" sz="2400" b="1" dirty="0" err="1"/>
              <a:t>The</a:t>
            </a:r>
            <a:r>
              <a:rPr lang="es-ES_tradnl" sz="2400" b="1" dirty="0"/>
              <a:t> </a:t>
            </a:r>
            <a:r>
              <a:rPr lang="es-ES_tradnl" sz="2400" b="1" dirty="0" err="1"/>
              <a:t>extension</a:t>
            </a:r>
            <a:r>
              <a:rPr lang="es-ES_tradnl" sz="2400" b="1" dirty="0"/>
              <a:t> of </a:t>
            </a:r>
            <a:r>
              <a:rPr lang="es-ES_tradnl" sz="2400" b="1" dirty="0" err="1"/>
              <a:t>agricultural</a:t>
            </a:r>
            <a:r>
              <a:rPr lang="es-ES_tradnl" sz="2400" b="1" dirty="0"/>
              <a:t> </a:t>
            </a:r>
            <a:r>
              <a:rPr lang="es-ES_tradnl" sz="2400" b="1" dirty="0" err="1"/>
              <a:t>space</a:t>
            </a:r>
            <a:r>
              <a:rPr lang="es-ES_tradnl" sz="2400" b="1" dirty="0"/>
              <a:t> </a:t>
            </a:r>
            <a:r>
              <a:rPr lang="es-ES_tradnl" sz="2400" b="1" dirty="0" err="1"/>
              <a:t>depends</a:t>
            </a:r>
            <a:r>
              <a:rPr lang="es-ES_tradnl" sz="2400" b="1" dirty="0"/>
              <a:t> </a:t>
            </a:r>
            <a:r>
              <a:rPr lang="es-ES_tradnl" sz="2400" b="1" dirty="0" err="1"/>
              <a:t>on</a:t>
            </a:r>
            <a:r>
              <a:rPr lang="es-ES_tradnl" sz="2400" b="1" dirty="0"/>
              <a:t> </a:t>
            </a:r>
            <a:r>
              <a:rPr lang="es-ES_tradnl" sz="2400" b="1" dirty="0" err="1"/>
              <a:t>it</a:t>
            </a:r>
            <a:r>
              <a:rPr lang="es-ES_tradnl" sz="2400" b="1" dirty="0"/>
              <a:t>:</a:t>
            </a:r>
          </a:p>
          <a:p>
            <a:pPr lvl="2"/>
            <a:r>
              <a:rPr lang="es-ES_tradnl" sz="2400" b="1" dirty="0" err="1"/>
              <a:t>The</a:t>
            </a:r>
            <a:r>
              <a:rPr lang="es-ES_tradnl" sz="2400" b="1" dirty="0"/>
              <a:t> more </a:t>
            </a:r>
            <a:r>
              <a:rPr lang="es-ES_tradnl" sz="2400" b="1" dirty="0" err="1"/>
              <a:t>population</a:t>
            </a:r>
            <a:r>
              <a:rPr lang="es-ES_tradnl" sz="2400" b="1" dirty="0"/>
              <a:t> </a:t>
            </a:r>
            <a:r>
              <a:rPr lang="es-ES_tradnl" sz="2400" b="1" dirty="0" err="1"/>
              <a:t>an</a:t>
            </a:r>
            <a:r>
              <a:rPr lang="es-ES_tradnl" sz="2400" b="1" dirty="0"/>
              <a:t> </a:t>
            </a:r>
            <a:r>
              <a:rPr lang="es-ES_tradnl" sz="2400" b="1" dirty="0" err="1"/>
              <a:t>area</a:t>
            </a:r>
            <a:r>
              <a:rPr lang="es-ES_tradnl" sz="2400" b="1" dirty="0"/>
              <a:t> has, </a:t>
            </a:r>
            <a:r>
              <a:rPr lang="es-ES_tradnl" sz="2400" b="1" dirty="0" err="1"/>
              <a:t>the</a:t>
            </a:r>
            <a:r>
              <a:rPr lang="es-ES_tradnl" sz="2400" b="1" dirty="0"/>
              <a:t> more </a:t>
            </a:r>
            <a:r>
              <a:rPr lang="es-ES_tradnl" sz="2400" b="1" dirty="0" err="1"/>
              <a:t>agricultural</a:t>
            </a:r>
            <a:r>
              <a:rPr lang="es-ES_tradnl" sz="2400" b="1" dirty="0"/>
              <a:t> </a:t>
            </a:r>
            <a:r>
              <a:rPr lang="es-ES_tradnl" sz="2400" b="1" dirty="0" err="1"/>
              <a:t>space</a:t>
            </a:r>
            <a:r>
              <a:rPr lang="es-ES_tradnl" sz="2400" b="1" dirty="0"/>
              <a:t> </a:t>
            </a:r>
            <a:r>
              <a:rPr lang="es-ES_tradnl" sz="2400" b="1" dirty="0" err="1"/>
              <a:t>they</a:t>
            </a:r>
            <a:r>
              <a:rPr lang="es-ES_tradnl" sz="2400" b="1" dirty="0"/>
              <a:t> </a:t>
            </a:r>
            <a:r>
              <a:rPr lang="es-ES_tradnl" sz="2400" b="1" dirty="0" err="1"/>
              <a:t>need</a:t>
            </a:r>
            <a:r>
              <a:rPr lang="es-ES_tradnl" sz="2400" b="1" dirty="0"/>
              <a:t> </a:t>
            </a:r>
            <a:r>
              <a:rPr lang="es-ES_tradnl" sz="2400" b="1" dirty="0" err="1"/>
              <a:t>to</a:t>
            </a:r>
            <a:r>
              <a:rPr lang="es-ES_tradnl" sz="2400" b="1" dirty="0"/>
              <a:t> produce more </a:t>
            </a:r>
            <a:r>
              <a:rPr lang="es-ES_tradnl" sz="2400" b="1" dirty="0" err="1"/>
              <a:t>food</a:t>
            </a:r>
            <a:r>
              <a:rPr lang="es-ES_tradnl" b="1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528" y="3616966"/>
            <a:ext cx="4248472" cy="3213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8195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332656"/>
            <a:ext cx="7024744" cy="1143000"/>
          </a:xfrm>
        </p:spPr>
        <p:txBody>
          <a:bodyPr/>
          <a:lstStyle/>
          <a:p>
            <a:r>
              <a:rPr lang="es-ES_tradnl" b="1" dirty="0"/>
              <a:t>HUMAN FACTORS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9" y="1124745"/>
            <a:ext cx="7149058" cy="3916720"/>
          </a:xfrm>
        </p:spPr>
        <p:txBody>
          <a:bodyPr>
            <a:normAutofit/>
          </a:bodyPr>
          <a:lstStyle/>
          <a:p>
            <a:r>
              <a:rPr lang="es-ES_tradnl" sz="1800" b="1" dirty="0"/>
              <a:t>POPULATION GROWTH</a:t>
            </a:r>
          </a:p>
          <a:p>
            <a:pPr lvl="1"/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extension</a:t>
            </a:r>
            <a:r>
              <a:rPr lang="es-ES_tradnl" b="1" dirty="0"/>
              <a:t> of </a:t>
            </a:r>
            <a:r>
              <a:rPr lang="es-ES_tradnl" b="1" dirty="0" err="1"/>
              <a:t>agricultural</a:t>
            </a:r>
            <a:r>
              <a:rPr lang="es-ES_tradnl" b="1" dirty="0"/>
              <a:t> </a:t>
            </a:r>
            <a:r>
              <a:rPr lang="es-ES_tradnl" b="1" dirty="0" err="1"/>
              <a:t>space</a:t>
            </a:r>
            <a:r>
              <a:rPr lang="es-ES_tradnl" b="1" dirty="0"/>
              <a:t> </a:t>
            </a:r>
            <a:r>
              <a:rPr lang="es-ES_tradnl" b="1" dirty="0" err="1"/>
              <a:t>depends</a:t>
            </a:r>
            <a:r>
              <a:rPr lang="es-ES_tradnl" b="1" dirty="0"/>
              <a:t> </a:t>
            </a:r>
            <a:r>
              <a:rPr lang="es-ES_tradnl" b="1" dirty="0" err="1"/>
              <a:t>on</a:t>
            </a:r>
            <a:r>
              <a:rPr lang="es-ES_tradnl" b="1" dirty="0"/>
              <a:t> </a:t>
            </a:r>
            <a:r>
              <a:rPr lang="es-ES_tradnl" b="1" dirty="0" err="1"/>
              <a:t>it</a:t>
            </a:r>
            <a:r>
              <a:rPr lang="es-ES_tradnl" b="1" dirty="0"/>
              <a:t>:</a:t>
            </a:r>
          </a:p>
          <a:p>
            <a:pPr lvl="2"/>
            <a:r>
              <a:rPr lang="es-ES_tradnl" sz="1800" b="1" dirty="0"/>
              <a:t>A </a:t>
            </a:r>
            <a:r>
              <a:rPr lang="es-ES_tradnl" sz="1800" b="1" dirty="0" err="1"/>
              <a:t>decrease</a:t>
            </a:r>
            <a:r>
              <a:rPr lang="es-ES_tradnl" sz="1800" b="1" dirty="0"/>
              <a:t> in </a:t>
            </a:r>
            <a:r>
              <a:rPr lang="es-ES_tradnl" sz="1800" b="1" dirty="0" err="1"/>
              <a:t>population</a:t>
            </a:r>
            <a:r>
              <a:rPr lang="es-ES_tradnl" sz="1800" b="1" dirty="0"/>
              <a:t> </a:t>
            </a:r>
            <a:r>
              <a:rPr lang="es-ES_tradnl" sz="1800" b="1" dirty="0" err="1"/>
              <a:t>means</a:t>
            </a:r>
            <a:r>
              <a:rPr lang="es-ES_tradnl" sz="1800" b="1" dirty="0"/>
              <a:t> </a:t>
            </a:r>
            <a:r>
              <a:rPr lang="es-ES_tradnl" sz="1800" b="1" dirty="0" err="1"/>
              <a:t>that</a:t>
            </a:r>
            <a:r>
              <a:rPr lang="es-ES_tradnl" sz="1800" b="1" dirty="0"/>
              <a:t> </a:t>
            </a:r>
            <a:r>
              <a:rPr lang="es-ES_tradnl" sz="1800" b="1" dirty="0" err="1"/>
              <a:t>cultivated</a:t>
            </a:r>
            <a:r>
              <a:rPr lang="es-ES_tradnl" sz="1800" b="1" dirty="0"/>
              <a:t> </a:t>
            </a:r>
            <a:r>
              <a:rPr lang="es-ES_tradnl" sz="1800" b="1" dirty="0" err="1"/>
              <a:t>land</a:t>
            </a:r>
            <a:r>
              <a:rPr lang="es-ES_tradnl" sz="1800" b="1" dirty="0"/>
              <a:t> </a:t>
            </a:r>
            <a:r>
              <a:rPr lang="es-ES_tradnl" sz="1800" b="1" dirty="0" err="1"/>
              <a:t>is</a:t>
            </a:r>
            <a:r>
              <a:rPr lang="es-ES_tradnl" sz="1800" b="1" dirty="0"/>
              <a:t> </a:t>
            </a:r>
            <a:r>
              <a:rPr lang="es-ES_tradnl" sz="1800" b="1" dirty="0" err="1"/>
              <a:t>abandoned</a:t>
            </a:r>
            <a:r>
              <a:rPr lang="es-ES_tradnl" sz="1800" b="1" dirty="0"/>
              <a:t> </a:t>
            </a:r>
            <a:r>
              <a:rPr lang="es-ES_tradnl" sz="1800" b="1" dirty="0" err="1"/>
              <a:t>because</a:t>
            </a:r>
            <a:r>
              <a:rPr lang="es-ES_tradnl" sz="1800" b="1" dirty="0"/>
              <a:t>:</a:t>
            </a:r>
          </a:p>
          <a:p>
            <a:pPr lvl="3"/>
            <a:r>
              <a:rPr lang="es-ES_tradnl" sz="1800" b="1" dirty="0" err="1"/>
              <a:t>there</a:t>
            </a:r>
            <a:r>
              <a:rPr lang="es-ES_tradnl" sz="1800" b="1" dirty="0"/>
              <a:t> are </a:t>
            </a:r>
            <a:r>
              <a:rPr lang="es-ES_tradnl" sz="1800" b="1" dirty="0" err="1"/>
              <a:t>not</a:t>
            </a:r>
            <a:r>
              <a:rPr lang="es-ES_tradnl" sz="1800" b="1" dirty="0"/>
              <a:t> </a:t>
            </a:r>
            <a:r>
              <a:rPr lang="es-ES_tradnl" sz="1800" b="1" dirty="0" err="1"/>
              <a:t>enough</a:t>
            </a:r>
            <a:r>
              <a:rPr lang="es-ES_tradnl" sz="1800" b="1" dirty="0"/>
              <a:t> </a:t>
            </a:r>
            <a:r>
              <a:rPr lang="es-ES_tradnl" sz="1800" b="1" dirty="0" err="1"/>
              <a:t>people</a:t>
            </a:r>
            <a:r>
              <a:rPr lang="es-ES_tradnl" sz="1800" b="1" dirty="0"/>
              <a:t> </a:t>
            </a:r>
            <a:r>
              <a:rPr lang="es-ES_tradnl" sz="1800" b="1" dirty="0" err="1"/>
              <a:t>to</a:t>
            </a:r>
            <a:r>
              <a:rPr lang="es-ES_tradnl" sz="1800" b="1" dirty="0"/>
              <a:t> </a:t>
            </a:r>
            <a:r>
              <a:rPr lang="es-ES_tradnl" sz="1800" b="1" dirty="0" err="1"/>
              <a:t>work</a:t>
            </a:r>
            <a:r>
              <a:rPr lang="es-ES_tradnl" sz="1800" b="1" dirty="0"/>
              <a:t> </a:t>
            </a:r>
            <a:r>
              <a:rPr lang="es-ES_tradnl" sz="1800" b="1" dirty="0" err="1"/>
              <a:t>the</a:t>
            </a:r>
            <a:r>
              <a:rPr lang="es-ES_tradnl" sz="1800" b="1" dirty="0"/>
              <a:t> </a:t>
            </a:r>
            <a:r>
              <a:rPr lang="es-ES_tradnl" sz="1800" b="1" dirty="0" err="1"/>
              <a:t>land</a:t>
            </a:r>
            <a:endParaRPr lang="es-ES_tradnl" sz="1800" b="1" dirty="0"/>
          </a:p>
          <a:p>
            <a:pPr lvl="3"/>
            <a:r>
              <a:rPr lang="es-ES_tradnl" sz="1800" b="1" dirty="0" err="1"/>
              <a:t>It</a:t>
            </a:r>
            <a:r>
              <a:rPr lang="es-ES_tradnl" sz="1800" b="1" dirty="0"/>
              <a:t> </a:t>
            </a:r>
            <a:r>
              <a:rPr lang="es-ES_tradnl" sz="1800" b="1" dirty="0" err="1"/>
              <a:t>is</a:t>
            </a:r>
            <a:r>
              <a:rPr lang="es-ES_tradnl" sz="1800" b="1" dirty="0"/>
              <a:t> </a:t>
            </a:r>
            <a:r>
              <a:rPr lang="es-ES_tradnl" sz="1800" b="1" dirty="0" err="1"/>
              <a:t>not</a:t>
            </a:r>
            <a:r>
              <a:rPr lang="es-ES_tradnl" sz="1800" b="1" dirty="0"/>
              <a:t> </a:t>
            </a:r>
            <a:r>
              <a:rPr lang="es-ES_tradnl" sz="1800" b="1" dirty="0" err="1"/>
              <a:t>necessary</a:t>
            </a:r>
            <a:r>
              <a:rPr lang="es-ES_tradnl" sz="1800" b="1" dirty="0"/>
              <a:t> </a:t>
            </a:r>
            <a:r>
              <a:rPr lang="es-ES_tradnl" sz="1800" b="1" dirty="0" err="1"/>
              <a:t>to</a:t>
            </a:r>
            <a:r>
              <a:rPr lang="es-ES_tradnl" sz="1800" b="1" dirty="0"/>
              <a:t> produce so </a:t>
            </a:r>
            <a:r>
              <a:rPr lang="es-ES_tradnl" sz="1800" b="1" dirty="0" err="1"/>
              <a:t>much</a:t>
            </a:r>
            <a:endParaRPr lang="es-ES_tradnl" sz="1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357781"/>
            <a:ext cx="5639219" cy="3367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7064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332656"/>
            <a:ext cx="7024744" cy="1143000"/>
          </a:xfrm>
        </p:spPr>
        <p:txBody>
          <a:bodyPr/>
          <a:lstStyle/>
          <a:p>
            <a:r>
              <a:rPr lang="es-ES_tradnl" b="1" dirty="0"/>
              <a:t>HUMAN FACTORS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55309" y="1532487"/>
            <a:ext cx="6777317" cy="3508977"/>
          </a:xfrm>
        </p:spPr>
        <p:txBody>
          <a:bodyPr/>
          <a:lstStyle/>
          <a:p>
            <a:r>
              <a:rPr lang="es-ES_tradnl" b="1" dirty="0"/>
              <a:t>ECONOMIC AND TECHNOLOGICAL CONDITIONS</a:t>
            </a:r>
          </a:p>
          <a:p>
            <a:pPr lvl="1"/>
            <a:endParaRPr lang="es-ES_tradnl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542294398"/>
              </p:ext>
            </p:extLst>
          </p:nvPr>
        </p:nvGraphicFramePr>
        <p:xfrm>
          <a:off x="179512" y="2348880"/>
          <a:ext cx="871296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9680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3074" name="Picture 2" descr="https://globalconnections.hsbc.com/grid/uploads/main_9b470a86-425a-47aa-9a7c-ff8a56b0488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73759"/>
            <a:ext cx="552450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6" y="3573016"/>
            <a:ext cx="4087027" cy="2724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654" y="3688557"/>
            <a:ext cx="4280876" cy="285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53050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332656"/>
            <a:ext cx="7024744" cy="1143000"/>
          </a:xfrm>
        </p:spPr>
        <p:txBody>
          <a:bodyPr/>
          <a:lstStyle/>
          <a:p>
            <a:r>
              <a:rPr lang="es-ES_tradnl" b="1" dirty="0"/>
              <a:t>HUMAN FACTORS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55309" y="1532487"/>
            <a:ext cx="6777317" cy="3508977"/>
          </a:xfrm>
        </p:spPr>
        <p:txBody>
          <a:bodyPr/>
          <a:lstStyle/>
          <a:p>
            <a:r>
              <a:rPr lang="es-ES_tradnl" b="1" dirty="0"/>
              <a:t>LAND OWNERSHIP</a:t>
            </a:r>
          </a:p>
          <a:p>
            <a:pPr marL="365760" lvl="1" indent="0">
              <a:buNone/>
            </a:pPr>
            <a:endParaRPr lang="es-ES_tradnl" dirty="0"/>
          </a:p>
          <a:p>
            <a:pPr lvl="1"/>
            <a:endParaRPr lang="es-ES_tradnl" dirty="0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364562687"/>
              </p:ext>
            </p:extLst>
          </p:nvPr>
        </p:nvGraphicFramePr>
        <p:xfrm>
          <a:off x="0" y="2276872"/>
          <a:ext cx="885698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4266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332656"/>
            <a:ext cx="7024744" cy="1143000"/>
          </a:xfrm>
        </p:spPr>
        <p:txBody>
          <a:bodyPr/>
          <a:lstStyle/>
          <a:p>
            <a:r>
              <a:rPr lang="es-ES_tradnl" b="1" dirty="0"/>
              <a:t>HUMAN FACTORS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55309" y="1532487"/>
            <a:ext cx="6777317" cy="3508977"/>
          </a:xfrm>
        </p:spPr>
        <p:txBody>
          <a:bodyPr/>
          <a:lstStyle/>
          <a:p>
            <a:r>
              <a:rPr lang="es-ES_tradnl" b="1" dirty="0"/>
              <a:t>LAND OWNERSHIP</a:t>
            </a:r>
          </a:p>
          <a:p>
            <a:pPr marL="365760" lvl="1" indent="0">
              <a:buNone/>
            </a:pPr>
            <a:endParaRPr lang="es-ES_tradnl" dirty="0"/>
          </a:p>
          <a:p>
            <a:pPr lvl="1"/>
            <a:endParaRPr lang="es-ES_tradnl" dirty="0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54182991"/>
              </p:ext>
            </p:extLst>
          </p:nvPr>
        </p:nvGraphicFramePr>
        <p:xfrm>
          <a:off x="0" y="2276872"/>
          <a:ext cx="885698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027" y="332656"/>
            <a:ext cx="3292189" cy="2063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277" y="2708920"/>
            <a:ext cx="1309688" cy="87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174" y="5085184"/>
            <a:ext cx="1711897" cy="926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304965"/>
            <a:ext cx="2522596" cy="1412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8371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332656"/>
            <a:ext cx="7024744" cy="1143000"/>
          </a:xfrm>
        </p:spPr>
        <p:txBody>
          <a:bodyPr/>
          <a:lstStyle/>
          <a:p>
            <a:r>
              <a:rPr lang="es-ES_tradnl" b="1" dirty="0"/>
              <a:t>HUMAN FACTORS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55309" y="1532487"/>
            <a:ext cx="6777317" cy="3508977"/>
          </a:xfrm>
        </p:spPr>
        <p:txBody>
          <a:bodyPr/>
          <a:lstStyle/>
          <a:p>
            <a:r>
              <a:rPr lang="es-ES_tradnl" b="1" dirty="0"/>
              <a:t>FARM SIZE</a:t>
            </a:r>
          </a:p>
          <a:p>
            <a:pPr lvl="1"/>
            <a:endParaRPr lang="es-ES_tradnl" b="1" dirty="0"/>
          </a:p>
          <a:p>
            <a:pPr lvl="1"/>
            <a:r>
              <a:rPr lang="es-ES_tradnl" b="1" dirty="0"/>
              <a:t>SMALLHOLDINGS</a:t>
            </a:r>
          </a:p>
          <a:p>
            <a:pPr lvl="1"/>
            <a:endParaRPr lang="es-ES_tradnl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019756"/>
            <a:ext cx="7209761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7491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332656"/>
            <a:ext cx="7024744" cy="1143000"/>
          </a:xfrm>
        </p:spPr>
        <p:txBody>
          <a:bodyPr/>
          <a:lstStyle/>
          <a:p>
            <a:r>
              <a:rPr lang="es-ES_tradnl" b="1" dirty="0"/>
              <a:t>HUMAN FACTORS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55309" y="1532487"/>
            <a:ext cx="6777317" cy="3508977"/>
          </a:xfrm>
        </p:spPr>
        <p:txBody>
          <a:bodyPr/>
          <a:lstStyle/>
          <a:p>
            <a:r>
              <a:rPr lang="es-ES_tradnl" b="1" dirty="0"/>
              <a:t>FARM SIZE</a:t>
            </a:r>
          </a:p>
          <a:p>
            <a:pPr lvl="1"/>
            <a:endParaRPr lang="es-ES_tradnl" b="1" dirty="0"/>
          </a:p>
          <a:p>
            <a:pPr lvl="1"/>
            <a:r>
              <a:rPr lang="es-ES_tradnl" b="1" dirty="0"/>
              <a:t>LARGE ESTATES</a:t>
            </a:r>
          </a:p>
          <a:p>
            <a:pPr lvl="1"/>
            <a:endParaRPr lang="es-ES_tradnl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924944"/>
            <a:ext cx="6120680" cy="364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8446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332656"/>
            <a:ext cx="7024744" cy="1143000"/>
          </a:xfrm>
        </p:spPr>
        <p:txBody>
          <a:bodyPr/>
          <a:lstStyle/>
          <a:p>
            <a:r>
              <a:rPr lang="es-ES_tradnl" b="1" dirty="0"/>
              <a:t>HUMAN FACTORS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55309" y="1532487"/>
            <a:ext cx="6777317" cy="3508977"/>
          </a:xfrm>
        </p:spPr>
        <p:txBody>
          <a:bodyPr/>
          <a:lstStyle/>
          <a:p>
            <a:r>
              <a:rPr lang="es-ES_tradnl" b="1" dirty="0"/>
              <a:t>AGRICULTURAL POLICY</a:t>
            </a:r>
          </a:p>
          <a:p>
            <a:pPr lvl="1"/>
            <a:r>
              <a:rPr lang="es-ES_tradnl" b="1" dirty="0" err="1"/>
              <a:t>Measures</a:t>
            </a:r>
            <a:r>
              <a:rPr lang="es-ES_tradnl" b="1" dirty="0"/>
              <a:t> and </a:t>
            </a:r>
            <a:r>
              <a:rPr lang="es-ES_tradnl" b="1" dirty="0" err="1"/>
              <a:t>actions</a:t>
            </a:r>
            <a:r>
              <a:rPr lang="es-ES_tradnl" b="1" dirty="0"/>
              <a:t> </a:t>
            </a:r>
            <a:r>
              <a:rPr lang="es-ES_tradnl" b="1" dirty="0" err="1"/>
              <a:t>taken</a:t>
            </a:r>
            <a:r>
              <a:rPr lang="es-ES_tradnl" b="1" dirty="0"/>
              <a:t> </a:t>
            </a:r>
            <a:r>
              <a:rPr lang="es-ES_tradnl" b="1" dirty="0" err="1"/>
              <a:t>by</a:t>
            </a:r>
            <a:r>
              <a:rPr lang="es-ES_tradnl" b="1" dirty="0"/>
              <a:t>:</a:t>
            </a:r>
          </a:p>
          <a:p>
            <a:pPr lvl="2"/>
            <a:r>
              <a:rPr lang="es-ES_tradnl" b="1" dirty="0" err="1"/>
              <a:t>National</a:t>
            </a:r>
            <a:r>
              <a:rPr lang="es-ES_tradnl" b="1" dirty="0"/>
              <a:t> </a:t>
            </a:r>
            <a:r>
              <a:rPr lang="es-ES_tradnl" b="1" dirty="0" err="1"/>
              <a:t>government</a:t>
            </a:r>
            <a:endParaRPr lang="es-ES_tradnl" b="1" dirty="0"/>
          </a:p>
          <a:p>
            <a:pPr lvl="2"/>
            <a:r>
              <a:rPr lang="es-ES_tradnl" b="1" dirty="0"/>
              <a:t>International </a:t>
            </a:r>
            <a:r>
              <a:rPr lang="es-ES_tradnl" b="1" dirty="0" err="1"/>
              <a:t>institutions</a:t>
            </a:r>
            <a:endParaRPr lang="es-ES_tradnl" b="1" dirty="0"/>
          </a:p>
          <a:p>
            <a:pPr lvl="1"/>
            <a:r>
              <a:rPr lang="es-ES_tradnl" b="1" dirty="0" err="1"/>
              <a:t>These</a:t>
            </a:r>
            <a:r>
              <a:rPr lang="es-ES_tradnl" b="1" dirty="0"/>
              <a:t> </a:t>
            </a:r>
            <a:r>
              <a:rPr lang="es-ES_tradnl" b="1" dirty="0" err="1"/>
              <a:t>measures</a:t>
            </a:r>
            <a:r>
              <a:rPr lang="es-ES_tradnl" b="1" dirty="0"/>
              <a:t> </a:t>
            </a:r>
            <a:r>
              <a:rPr lang="es-ES_tradnl" b="1" dirty="0" err="1"/>
              <a:t>affect</a:t>
            </a:r>
            <a:r>
              <a:rPr lang="es-ES_tradnl" b="1" dirty="0"/>
              <a:t> </a:t>
            </a:r>
            <a:r>
              <a:rPr lang="es-ES_tradnl" b="1" dirty="0" err="1"/>
              <a:t>crop</a:t>
            </a:r>
            <a:r>
              <a:rPr lang="es-ES_tradnl" b="1" dirty="0"/>
              <a:t> </a:t>
            </a:r>
            <a:r>
              <a:rPr lang="es-ES_tradnl" b="1" dirty="0" err="1"/>
              <a:t>agriculture</a:t>
            </a:r>
            <a:r>
              <a:rPr lang="es-ES_tradnl" b="1" dirty="0"/>
              <a:t> and </a:t>
            </a:r>
            <a:r>
              <a:rPr lang="es-ES_tradnl" b="1" dirty="0" err="1"/>
              <a:t>livestock</a:t>
            </a:r>
            <a:r>
              <a:rPr lang="es-ES_tradnl" b="1" dirty="0"/>
              <a:t> </a:t>
            </a:r>
            <a:r>
              <a:rPr lang="es-ES_tradnl" b="1" dirty="0" err="1"/>
              <a:t>farming</a:t>
            </a:r>
            <a:r>
              <a:rPr lang="es-ES_tradnl" b="1" dirty="0"/>
              <a:t>.</a:t>
            </a:r>
          </a:p>
          <a:p>
            <a:pPr lvl="1"/>
            <a:endParaRPr lang="es-ES_tradnl" b="1" dirty="0"/>
          </a:p>
          <a:p>
            <a:pPr lvl="1"/>
            <a:endParaRPr lang="es-ES_tradnl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054" y="4514599"/>
            <a:ext cx="2619375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103" y="3825633"/>
            <a:ext cx="3024336" cy="724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926425" y="-1333500"/>
            <a:ext cx="7649528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7336" y="-243408"/>
            <a:ext cx="12749213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931158"/>
            <a:ext cx="4172857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4038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332656"/>
            <a:ext cx="7024744" cy="1143000"/>
          </a:xfrm>
        </p:spPr>
        <p:txBody>
          <a:bodyPr/>
          <a:lstStyle/>
          <a:p>
            <a:r>
              <a:rPr lang="es-ES_tradnl" b="1" dirty="0"/>
              <a:t>HUMAN FACTORS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55309" y="1532487"/>
            <a:ext cx="6777317" cy="3508977"/>
          </a:xfrm>
        </p:spPr>
        <p:txBody>
          <a:bodyPr/>
          <a:lstStyle/>
          <a:p>
            <a:r>
              <a:rPr lang="es-ES_tradnl" b="1" dirty="0"/>
              <a:t>CUSTOMS</a:t>
            </a:r>
          </a:p>
          <a:p>
            <a:pPr lvl="1"/>
            <a:r>
              <a:rPr lang="es-ES_tradnl" b="1" dirty="0"/>
              <a:t>In </a:t>
            </a:r>
            <a:r>
              <a:rPr lang="es-ES_tradnl" b="1" dirty="0" err="1"/>
              <a:t>some</a:t>
            </a:r>
            <a:r>
              <a:rPr lang="es-ES_tradnl" b="1" dirty="0"/>
              <a:t> </a:t>
            </a:r>
            <a:r>
              <a:rPr lang="es-ES_tradnl" b="1" dirty="0" err="1"/>
              <a:t>regions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land</a:t>
            </a:r>
            <a:r>
              <a:rPr lang="es-ES_tradnl" b="1" dirty="0"/>
              <a:t> </a:t>
            </a:r>
            <a:r>
              <a:rPr lang="es-ES_tradnl" b="1" dirty="0" err="1"/>
              <a:t>children</a:t>
            </a:r>
            <a:r>
              <a:rPr lang="es-ES_tradnl" b="1" dirty="0"/>
              <a:t> </a:t>
            </a:r>
            <a:r>
              <a:rPr lang="es-ES_tradnl" b="1" dirty="0" err="1"/>
              <a:t>inherit</a:t>
            </a:r>
            <a:r>
              <a:rPr lang="es-ES_tradnl" b="1" dirty="0"/>
              <a:t> </a:t>
            </a:r>
            <a:r>
              <a:rPr lang="es-ES_tradnl" b="1" dirty="0" err="1"/>
              <a:t>from</a:t>
            </a:r>
            <a:r>
              <a:rPr lang="es-ES_tradnl" b="1" dirty="0"/>
              <a:t> </a:t>
            </a:r>
            <a:r>
              <a:rPr lang="es-ES_tradnl" b="1" dirty="0" err="1"/>
              <a:t>their</a:t>
            </a:r>
            <a:r>
              <a:rPr lang="es-ES_tradnl" b="1" dirty="0"/>
              <a:t> </a:t>
            </a:r>
            <a:r>
              <a:rPr lang="es-ES_tradnl" b="1" dirty="0" err="1"/>
              <a:t>parents</a:t>
            </a:r>
            <a:r>
              <a:rPr lang="es-ES_tradnl" b="1" dirty="0"/>
              <a:t> </a:t>
            </a:r>
            <a:r>
              <a:rPr lang="es-ES_tradnl" b="1" dirty="0" err="1"/>
              <a:t>is</a:t>
            </a:r>
            <a:r>
              <a:rPr lang="es-ES_tradnl" b="1" dirty="0"/>
              <a:t> </a:t>
            </a:r>
            <a:r>
              <a:rPr lang="es-ES_tradnl" b="1" dirty="0" err="1"/>
              <a:t>not</a:t>
            </a:r>
            <a:r>
              <a:rPr lang="es-ES_tradnl" b="1" dirty="0"/>
              <a:t> divide up:</a:t>
            </a:r>
          </a:p>
          <a:p>
            <a:pPr lvl="1"/>
            <a:endParaRPr lang="es-ES_tradnl" b="1" dirty="0"/>
          </a:p>
          <a:p>
            <a:pPr lvl="1"/>
            <a:endParaRPr lang="es-ES_tradnl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926425" y="-1333500"/>
            <a:ext cx="7649528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7336" y="-243408"/>
            <a:ext cx="12749213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2" y="3065827"/>
            <a:ext cx="5830607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90708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332656"/>
            <a:ext cx="7024744" cy="1143000"/>
          </a:xfrm>
        </p:spPr>
        <p:txBody>
          <a:bodyPr/>
          <a:lstStyle/>
          <a:p>
            <a:r>
              <a:rPr lang="es-ES_tradnl" b="1" dirty="0"/>
              <a:t>HUMAN FACTORS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55309" y="1532487"/>
            <a:ext cx="6777317" cy="3508977"/>
          </a:xfrm>
        </p:spPr>
        <p:txBody>
          <a:bodyPr/>
          <a:lstStyle/>
          <a:p>
            <a:r>
              <a:rPr lang="es-ES_tradnl" b="1" dirty="0"/>
              <a:t>CUSTOMS</a:t>
            </a:r>
          </a:p>
          <a:p>
            <a:pPr lvl="1"/>
            <a:r>
              <a:rPr lang="es-ES_tradnl" b="1" dirty="0"/>
              <a:t>In </a:t>
            </a:r>
            <a:r>
              <a:rPr lang="es-ES_tradnl" b="1" dirty="0" err="1"/>
              <a:t>other</a:t>
            </a:r>
            <a:r>
              <a:rPr lang="es-ES_tradnl" b="1" dirty="0"/>
              <a:t> </a:t>
            </a:r>
            <a:r>
              <a:rPr lang="es-ES_tradnl" b="1" dirty="0" err="1"/>
              <a:t>regions</a:t>
            </a:r>
            <a:r>
              <a:rPr lang="es-ES_tradnl" b="1" dirty="0"/>
              <a:t>, </a:t>
            </a:r>
            <a:r>
              <a:rPr lang="es-ES_tradnl" b="1" dirty="0" err="1"/>
              <a:t>children</a:t>
            </a:r>
            <a:r>
              <a:rPr lang="es-ES_tradnl" b="1" dirty="0"/>
              <a:t> </a:t>
            </a:r>
            <a:r>
              <a:rPr lang="es-ES_tradnl" b="1" dirty="0" err="1"/>
              <a:t>inherit</a:t>
            </a:r>
            <a:r>
              <a:rPr lang="es-ES_tradnl" b="1" dirty="0"/>
              <a:t> a </a:t>
            </a:r>
            <a:r>
              <a:rPr lang="es-ES_tradnl" b="1" dirty="0" err="1"/>
              <a:t>piece</a:t>
            </a:r>
            <a:r>
              <a:rPr lang="es-ES_tradnl" b="1" dirty="0"/>
              <a:t> of </a:t>
            </a:r>
            <a:r>
              <a:rPr lang="es-ES_tradnl" b="1" dirty="0" err="1"/>
              <a:t>their</a:t>
            </a:r>
            <a:r>
              <a:rPr lang="es-ES_tradnl" b="1" dirty="0"/>
              <a:t> </a:t>
            </a:r>
            <a:r>
              <a:rPr lang="es-ES_tradnl" b="1" dirty="0" err="1"/>
              <a:t>parent´s</a:t>
            </a:r>
            <a:r>
              <a:rPr lang="es-ES_tradnl" b="1" dirty="0"/>
              <a:t> </a:t>
            </a:r>
            <a:r>
              <a:rPr lang="es-ES_tradnl" b="1" dirty="0" err="1"/>
              <a:t>land</a:t>
            </a:r>
            <a:r>
              <a:rPr lang="es-ES_tradnl" b="1" dirty="0"/>
              <a:t>:</a:t>
            </a:r>
          </a:p>
          <a:p>
            <a:pPr lvl="1"/>
            <a:endParaRPr lang="es-ES_tradnl" b="1" dirty="0"/>
          </a:p>
          <a:p>
            <a:pPr lvl="1"/>
            <a:endParaRPr lang="es-ES_tradnl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926425" y="-1333500"/>
            <a:ext cx="7649528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7336" y="-243408"/>
            <a:ext cx="12749213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780928"/>
            <a:ext cx="4949698" cy="3808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65647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b="1" dirty="0"/>
              <a:t>STRUCTURE OF AGRICULTURAL SPACE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1478750"/>
              </p:ext>
            </p:extLst>
          </p:nvPr>
        </p:nvGraphicFramePr>
        <p:xfrm>
          <a:off x="827088" y="2052638"/>
          <a:ext cx="67119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518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b="1" dirty="0"/>
              <a:t>STRUCTURE OF AGRICULTURAL SPACE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b="1" dirty="0"/>
              <a:t>INHABITED SPACE: Small </a:t>
            </a:r>
            <a:r>
              <a:rPr lang="es-ES_tradnl" b="1" dirty="0" err="1"/>
              <a:t>towns</a:t>
            </a:r>
            <a:endParaRPr lang="es-ES_tradnl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899420"/>
            <a:ext cx="5250160" cy="393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13646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b="1" dirty="0"/>
              <a:t>STRUCTURE OF AGRICULTURAL SPACE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b="1" dirty="0"/>
              <a:t>INHABITED SPACE: </a:t>
            </a:r>
            <a:r>
              <a:rPr lang="es-ES_tradnl" b="1" dirty="0" err="1"/>
              <a:t>Villages</a:t>
            </a:r>
            <a:endParaRPr lang="es-ES_tradnl" b="1" dirty="0"/>
          </a:p>
        </p:txBody>
      </p:sp>
      <p:pic>
        <p:nvPicPr>
          <p:cNvPr id="2050" name="Picture 2" descr="http://blogs.radiole.com/cafeole/wp-content/files/6a00e5526ba68488340153936e7b8b970b-p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84407"/>
            <a:ext cx="7696200" cy="372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699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b="1" dirty="0"/>
              <a:t>STRUCTURE OF AGRICULTURAL SPACE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b="1" dirty="0"/>
              <a:t>INHABITED SPACE: Individual </a:t>
            </a:r>
            <a:r>
              <a:rPr lang="es-ES_tradnl" b="1" dirty="0" err="1"/>
              <a:t>farms</a:t>
            </a:r>
            <a:endParaRPr lang="es-ES_tradnl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925866"/>
            <a:ext cx="5710979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58326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b="1" dirty="0"/>
              <a:t>STRUCTURE OF </a:t>
            </a:r>
            <a:br>
              <a:rPr lang="es-ES_tradnl" b="1" dirty="0"/>
            </a:br>
            <a:r>
              <a:rPr lang="es-ES_tradnl" b="1" dirty="0"/>
              <a:t>AGRICULTURAL SPACE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6442161"/>
              </p:ext>
            </p:extLst>
          </p:nvPr>
        </p:nvGraphicFramePr>
        <p:xfrm>
          <a:off x="1043608" y="1916832"/>
          <a:ext cx="756084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4067944" y="6381328"/>
            <a:ext cx="2088232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b="1" dirty="0"/>
              <a:t>1 ha = 10,000 m2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65809"/>
            <a:ext cx="2562225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06483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b="1" dirty="0"/>
              <a:t>STRUCTURE OF </a:t>
            </a:r>
            <a:br>
              <a:rPr lang="es-ES_tradnl" b="1" dirty="0"/>
            </a:br>
            <a:r>
              <a:rPr lang="es-ES_tradnl" b="1" dirty="0"/>
              <a:t>AGRICULTURAL SPACE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b="1" dirty="0"/>
              <a:t>CULTIVATED SPACE:  SHAPE</a:t>
            </a:r>
          </a:p>
        </p:txBody>
      </p:sp>
      <p:pic>
        <p:nvPicPr>
          <p:cNvPr id="5124" name="Picture 4" descr="http://1.bp.blogspot.com/_8HzyPc5mra4/Sw--JacSKtI/AAAAAAAAAB4/Fsd65eQrxEU/s1600/00127c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852936"/>
            <a:ext cx="3976561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732509"/>
            <a:ext cx="3377731" cy="333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1331640" y="5722467"/>
            <a:ext cx="273630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b="1" dirty="0"/>
              <a:t>Regular </a:t>
            </a:r>
            <a:r>
              <a:rPr lang="es-ES_tradnl" b="1" dirty="0" err="1"/>
              <a:t>or</a:t>
            </a:r>
            <a:r>
              <a:rPr lang="es-ES_tradnl" b="1" dirty="0"/>
              <a:t> </a:t>
            </a:r>
            <a:r>
              <a:rPr lang="es-ES_tradnl" b="1" dirty="0" err="1"/>
              <a:t>geometrical</a:t>
            </a:r>
            <a:endParaRPr lang="es-ES_tradnl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108737" y="6147757"/>
            <a:ext cx="273630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Irregular</a:t>
            </a:r>
          </a:p>
        </p:txBody>
      </p:sp>
    </p:spTree>
    <p:extLst>
      <p:ext uri="{BB962C8B-B14F-4D97-AF65-F5344CB8AC3E}">
        <p14:creationId xmlns:p14="http://schemas.microsoft.com/office/powerpoint/2010/main" val="35355090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b="1" dirty="0"/>
              <a:t>STRUCTURE OF </a:t>
            </a:r>
            <a:br>
              <a:rPr lang="es-ES_tradnl" b="1" dirty="0"/>
            </a:br>
            <a:r>
              <a:rPr lang="es-ES_tradnl" b="1" dirty="0"/>
              <a:t>AGRICULTURAL SPACE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b="1" dirty="0"/>
              <a:t>CULTIVATED SPACE:  PLOT BOUNDARIES</a:t>
            </a: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997696"/>
            <a:ext cx="4447124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827584" y="3140968"/>
            <a:ext cx="27363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/>
              <a:t>BOCAGE</a:t>
            </a:r>
          </a:p>
          <a:p>
            <a:endParaRPr lang="es-ES_tradnl" dirty="0"/>
          </a:p>
          <a:p>
            <a:pPr marL="285750" indent="-285750">
              <a:buFont typeface="Arial" pitchFamily="34" charset="0"/>
              <a:buChar char="•"/>
            </a:pPr>
            <a:r>
              <a:rPr lang="es-ES_tradnl" dirty="0"/>
              <a:t>Small </a:t>
            </a:r>
            <a:r>
              <a:rPr lang="es-ES_tradnl" dirty="0" err="1"/>
              <a:t>fields</a:t>
            </a:r>
            <a:r>
              <a:rPr lang="es-ES_tradnl" dirty="0"/>
              <a:t> are </a:t>
            </a:r>
            <a:r>
              <a:rPr lang="es-ES_tradnl" dirty="0" err="1"/>
              <a:t>separated</a:t>
            </a:r>
            <a:r>
              <a:rPr lang="es-ES_tradnl" dirty="0"/>
              <a:t> </a:t>
            </a:r>
            <a:r>
              <a:rPr lang="es-ES_tradnl" dirty="0" err="1"/>
              <a:t>by</a:t>
            </a:r>
            <a:r>
              <a:rPr lang="es-ES_tradnl" dirty="0"/>
              <a:t> </a:t>
            </a:r>
            <a:r>
              <a:rPr lang="es-ES_tradnl" dirty="0" err="1"/>
              <a:t>hedges</a:t>
            </a:r>
            <a:r>
              <a:rPr lang="es-ES_tradnl" dirty="0"/>
              <a:t>, </a:t>
            </a:r>
            <a:r>
              <a:rPr lang="es-ES_tradnl" dirty="0" err="1"/>
              <a:t>trees</a:t>
            </a:r>
            <a:r>
              <a:rPr lang="es-ES_tradnl" dirty="0"/>
              <a:t>, </a:t>
            </a:r>
            <a:r>
              <a:rPr lang="es-ES_tradnl" dirty="0" err="1"/>
              <a:t>stone</a:t>
            </a:r>
            <a:r>
              <a:rPr lang="es-ES_tradnl" dirty="0"/>
              <a:t> </a:t>
            </a:r>
            <a:r>
              <a:rPr lang="es-ES_tradnl" dirty="0" err="1"/>
              <a:t>or</a:t>
            </a:r>
            <a:r>
              <a:rPr lang="es-ES_tradnl" dirty="0"/>
              <a:t> </a:t>
            </a:r>
            <a:r>
              <a:rPr lang="es-ES_tradnl" dirty="0" err="1"/>
              <a:t>wooden</a:t>
            </a:r>
            <a:r>
              <a:rPr lang="es-ES_tradnl" dirty="0"/>
              <a:t> </a:t>
            </a:r>
            <a:r>
              <a:rPr lang="es-ES_tradnl" dirty="0" err="1"/>
              <a:t>fences</a:t>
            </a:r>
            <a:r>
              <a:rPr lang="es-ES_tradnl" dirty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endParaRPr lang="es-ES_tradnl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488" y="4941168"/>
            <a:ext cx="243840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6467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b="1" dirty="0"/>
              <a:t>STRUCTURE OF </a:t>
            </a:r>
            <a:br>
              <a:rPr lang="es-ES_tradnl" b="1" dirty="0"/>
            </a:br>
            <a:r>
              <a:rPr lang="es-ES_tradnl" b="1" dirty="0"/>
              <a:t>AGRICULTURAL SPACE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b="1" dirty="0"/>
              <a:t>CULTIVATED SPACE:  PLOT BOUNDARIES</a:t>
            </a:r>
          </a:p>
        </p:txBody>
      </p:sp>
      <p:pic>
        <p:nvPicPr>
          <p:cNvPr id="6146" name="Picture 2" descr="http://i1.trekearth.com/photos/61600/p1120254_cop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852936"/>
            <a:ext cx="4811688" cy="360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539552" y="3140968"/>
            <a:ext cx="27363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/>
              <a:t>OPENFIELD</a:t>
            </a:r>
          </a:p>
          <a:p>
            <a:endParaRPr lang="es-ES_tradnl" dirty="0"/>
          </a:p>
          <a:p>
            <a:pPr marL="285750" indent="-285750">
              <a:buFont typeface="Arial" pitchFamily="34" charset="0"/>
              <a:buChar char="•"/>
            </a:pPr>
            <a:r>
              <a:rPr lang="es-ES_tradnl" dirty="0" err="1"/>
              <a:t>Fields</a:t>
            </a:r>
            <a:r>
              <a:rPr lang="es-ES_tradnl" dirty="0"/>
              <a:t> are open</a:t>
            </a:r>
          </a:p>
          <a:p>
            <a:pPr marL="285750" indent="-285750">
              <a:buFont typeface="Arial" pitchFamily="34" charset="0"/>
              <a:buChar char="•"/>
            </a:pPr>
            <a:endParaRPr lang="es-ES_tradnl" dirty="0"/>
          </a:p>
          <a:p>
            <a:pPr marL="285750" indent="-285750">
              <a:buFont typeface="Arial" pitchFamily="34" charset="0"/>
              <a:buChar char="•"/>
            </a:pPr>
            <a:r>
              <a:rPr lang="es-ES_tradnl" dirty="0" err="1"/>
              <a:t>Fields</a:t>
            </a:r>
            <a:r>
              <a:rPr lang="es-ES_tradnl" dirty="0"/>
              <a:t> can </a:t>
            </a:r>
            <a:r>
              <a:rPr lang="es-ES_tradnl" dirty="0" err="1"/>
              <a:t>only</a:t>
            </a:r>
            <a:r>
              <a:rPr lang="es-ES_tradnl" dirty="0"/>
              <a:t> be </a:t>
            </a:r>
            <a:r>
              <a:rPr lang="es-ES_tradnl" dirty="0" err="1"/>
              <a:t>differentiated</a:t>
            </a:r>
            <a:r>
              <a:rPr lang="es-ES_tradnl" dirty="0"/>
              <a:t> </a:t>
            </a:r>
            <a:r>
              <a:rPr lang="es-ES_tradnl" dirty="0" err="1"/>
              <a:t>by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type</a:t>
            </a:r>
            <a:r>
              <a:rPr lang="es-ES_tradnl" dirty="0"/>
              <a:t> of </a:t>
            </a:r>
            <a:r>
              <a:rPr lang="es-ES_tradnl" dirty="0" err="1"/>
              <a:t>crops</a:t>
            </a:r>
            <a:r>
              <a:rPr lang="es-ES_tradnl" dirty="0"/>
              <a:t> ore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way</a:t>
            </a:r>
            <a:r>
              <a:rPr lang="es-ES_tradnl" dirty="0"/>
              <a:t> </a:t>
            </a:r>
            <a:r>
              <a:rPr lang="es-ES_tradnl" dirty="0" err="1"/>
              <a:t>they</a:t>
            </a:r>
            <a:r>
              <a:rPr lang="es-ES_tradnl" dirty="0"/>
              <a:t> are </a:t>
            </a:r>
            <a:r>
              <a:rPr lang="es-ES_tradnl" dirty="0" err="1"/>
              <a:t>used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70171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/>
              <a:t>FARMING SYSTEMS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7848893"/>
              </p:ext>
            </p:extLst>
          </p:nvPr>
        </p:nvGraphicFramePr>
        <p:xfrm>
          <a:off x="827088" y="2052638"/>
          <a:ext cx="67119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71507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/>
              <a:t>IRRIGATED AGRICULTURE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err="1"/>
              <a:t>Crops</a:t>
            </a:r>
            <a:r>
              <a:rPr lang="es-ES_tradnl" dirty="0"/>
              <a:t> </a:t>
            </a:r>
            <a:r>
              <a:rPr lang="es-ES_tradnl" dirty="0" err="1"/>
              <a:t>receive</a:t>
            </a:r>
            <a:r>
              <a:rPr lang="es-ES_tradnl" dirty="0"/>
              <a:t> </a:t>
            </a:r>
            <a:r>
              <a:rPr lang="es-ES_tradnl" dirty="0" err="1"/>
              <a:t>water</a:t>
            </a:r>
            <a:r>
              <a:rPr lang="es-ES_tradnl" dirty="0"/>
              <a:t> </a:t>
            </a:r>
            <a:r>
              <a:rPr lang="es-ES_tradnl" dirty="0" err="1"/>
              <a:t>from</a:t>
            </a:r>
            <a:r>
              <a:rPr lang="es-ES_tradnl" dirty="0"/>
              <a:t> </a:t>
            </a:r>
            <a:r>
              <a:rPr lang="es-ES_tradnl" dirty="0" err="1"/>
              <a:t>man-made</a:t>
            </a:r>
            <a:r>
              <a:rPr lang="es-ES_tradnl" dirty="0"/>
              <a:t> </a:t>
            </a:r>
            <a:r>
              <a:rPr lang="es-ES_tradnl" dirty="0" err="1"/>
              <a:t>irrigation</a:t>
            </a:r>
            <a:r>
              <a:rPr lang="es-ES_tradnl" dirty="0"/>
              <a:t> </a:t>
            </a:r>
            <a:r>
              <a:rPr lang="es-ES_tradnl" dirty="0" err="1"/>
              <a:t>systems</a:t>
            </a:r>
            <a:r>
              <a:rPr lang="es-ES_tradnl" dirty="0"/>
              <a:t>.</a:t>
            </a:r>
          </a:p>
        </p:txBody>
      </p:sp>
      <p:pic>
        <p:nvPicPr>
          <p:cNvPr id="1028" name="Picture 4" descr="http://www.agroinformacion.com/images/noticias/grandes/Agroinformacion.com09102014_2254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13" y="3463102"/>
            <a:ext cx="3199857" cy="213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463102"/>
            <a:ext cx="2124075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232" y="3429000"/>
            <a:ext cx="2723919" cy="1822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429613" y="5733256"/>
            <a:ext cx="306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err="1"/>
              <a:t>Sprinklers</a:t>
            </a:r>
            <a:r>
              <a:rPr lang="es-ES_tradnl" b="1" dirty="0"/>
              <a:t>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3652243" y="5363924"/>
            <a:ext cx="306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err="1"/>
              <a:t>Drip</a:t>
            </a:r>
            <a:r>
              <a:rPr lang="es-ES_tradnl" b="1" dirty="0"/>
              <a:t> </a:t>
            </a:r>
            <a:r>
              <a:rPr lang="es-ES_tradnl" b="1" dirty="0" err="1"/>
              <a:t>irrigation</a:t>
            </a:r>
            <a:r>
              <a:rPr lang="es-ES_tradnl" b="1" dirty="0"/>
              <a:t>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6313866" y="5878389"/>
            <a:ext cx="306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err="1"/>
              <a:t>Flood</a:t>
            </a:r>
            <a:r>
              <a:rPr lang="es-ES_tradnl" b="1" dirty="0"/>
              <a:t> </a:t>
            </a:r>
            <a:r>
              <a:rPr lang="es-ES_tradnl" b="1" dirty="0" err="1"/>
              <a:t>irrigation</a:t>
            </a: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11544259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84689" y="404664"/>
            <a:ext cx="7024744" cy="1143000"/>
          </a:xfrm>
        </p:spPr>
        <p:txBody>
          <a:bodyPr/>
          <a:lstStyle/>
          <a:p>
            <a:r>
              <a:rPr lang="es-ES_tradnl" b="1" dirty="0"/>
              <a:t>IRRIGATED AGRICULTURE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3 CuadroTexto"/>
          <p:cNvSpPr txBox="1"/>
          <p:nvPr/>
        </p:nvSpPr>
        <p:spPr>
          <a:xfrm>
            <a:off x="443091" y="3915493"/>
            <a:ext cx="306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err="1"/>
              <a:t>Fruit</a:t>
            </a:r>
            <a:r>
              <a:rPr lang="es-ES_tradnl" b="1" dirty="0"/>
              <a:t> </a:t>
            </a:r>
            <a:r>
              <a:rPr lang="es-ES_tradnl" b="1" dirty="0" err="1"/>
              <a:t>trees</a:t>
            </a:r>
            <a:endParaRPr lang="es-ES_tradnl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588224" y="3048356"/>
            <a:ext cx="306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Cotton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6444208" y="5781243"/>
            <a:ext cx="306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Vegetables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21" y="1556792"/>
            <a:ext cx="3146174" cy="235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46" y="4537982"/>
            <a:ext cx="3002124" cy="2001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622" y="1586136"/>
            <a:ext cx="3321885" cy="2491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056" y="4166962"/>
            <a:ext cx="3163248" cy="2372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13 CuadroTexto"/>
          <p:cNvSpPr txBox="1"/>
          <p:nvPr/>
        </p:nvSpPr>
        <p:spPr>
          <a:xfrm>
            <a:off x="413020" y="6479607"/>
            <a:ext cx="306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Rice</a:t>
            </a:r>
          </a:p>
        </p:txBody>
      </p:sp>
    </p:spTree>
    <p:extLst>
      <p:ext uri="{BB962C8B-B14F-4D97-AF65-F5344CB8AC3E}">
        <p14:creationId xmlns:p14="http://schemas.microsoft.com/office/powerpoint/2010/main" val="9350432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/>
              <a:t>FARMING SYSTEMS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7877350"/>
              </p:ext>
            </p:extLst>
          </p:nvPr>
        </p:nvGraphicFramePr>
        <p:xfrm>
          <a:off x="827088" y="2052638"/>
          <a:ext cx="67119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77510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404664"/>
            <a:ext cx="7024744" cy="1143000"/>
          </a:xfrm>
        </p:spPr>
        <p:txBody>
          <a:bodyPr/>
          <a:lstStyle/>
          <a:p>
            <a:r>
              <a:rPr lang="es-ES_tradnl" b="1" dirty="0"/>
              <a:t>MONOCULTURE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18803" y="1530495"/>
            <a:ext cx="6777317" cy="3508977"/>
          </a:xfrm>
        </p:spPr>
        <p:txBody>
          <a:bodyPr/>
          <a:lstStyle/>
          <a:p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cultivation</a:t>
            </a:r>
            <a:r>
              <a:rPr lang="es-ES_tradnl" dirty="0"/>
              <a:t> of a single </a:t>
            </a:r>
            <a:r>
              <a:rPr lang="es-ES_tradnl" dirty="0" err="1"/>
              <a:t>species</a:t>
            </a:r>
            <a:r>
              <a:rPr lang="es-ES_tradnl" dirty="0"/>
              <a:t> in </a:t>
            </a:r>
            <a:r>
              <a:rPr lang="es-ES_tradnl" dirty="0" err="1"/>
              <a:t>an</a:t>
            </a:r>
            <a:r>
              <a:rPr lang="es-ES_tradnl" dirty="0"/>
              <a:t> </a:t>
            </a:r>
            <a:r>
              <a:rPr lang="es-ES_tradnl" dirty="0" err="1"/>
              <a:t>agricultural</a:t>
            </a:r>
            <a:r>
              <a:rPr lang="es-ES_tradnl" dirty="0"/>
              <a:t> </a:t>
            </a:r>
            <a:r>
              <a:rPr lang="es-ES_tradnl" dirty="0" err="1"/>
              <a:t>area</a:t>
            </a:r>
            <a:r>
              <a:rPr lang="es-ES_tradnl" dirty="0"/>
              <a:t>.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395875" y="4695494"/>
            <a:ext cx="306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err="1"/>
              <a:t>Cereals</a:t>
            </a:r>
            <a:endParaRPr lang="es-ES_tradnl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2990153" y="6501165"/>
            <a:ext cx="306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Cotton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6052420" y="5255528"/>
            <a:ext cx="306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err="1"/>
              <a:t>Coffee</a:t>
            </a:r>
            <a:endParaRPr lang="es-ES_tradnl" b="1" dirty="0"/>
          </a:p>
        </p:txBody>
      </p:sp>
      <p:pic>
        <p:nvPicPr>
          <p:cNvPr id="3074" name="Picture 2" descr="http://www.publicdomainpictures.net/pictures/30000/nahled/golden-wheat-fiel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0888"/>
            <a:ext cx="3550462" cy="227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064413"/>
            <a:ext cx="3727298" cy="179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 descr="http://www.audistico.es/archivos/Campos-caf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515" y="2028799"/>
            <a:ext cx="4267200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8975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404664"/>
            <a:ext cx="7024744" cy="1143000"/>
          </a:xfrm>
        </p:spPr>
        <p:txBody>
          <a:bodyPr/>
          <a:lstStyle/>
          <a:p>
            <a:r>
              <a:rPr lang="es-ES_tradnl" b="1" dirty="0"/>
              <a:t>MIXED CROPPING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18803" y="1530495"/>
            <a:ext cx="6777317" cy="3508977"/>
          </a:xfrm>
        </p:spPr>
        <p:txBody>
          <a:bodyPr/>
          <a:lstStyle/>
          <a:p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cultivation</a:t>
            </a:r>
            <a:r>
              <a:rPr lang="es-ES_tradnl" dirty="0"/>
              <a:t> of </a:t>
            </a:r>
            <a:r>
              <a:rPr lang="es-ES_tradnl" dirty="0" err="1"/>
              <a:t>several</a:t>
            </a:r>
            <a:r>
              <a:rPr lang="es-ES_tradnl" dirty="0"/>
              <a:t> </a:t>
            </a:r>
            <a:r>
              <a:rPr lang="es-ES_tradnl" dirty="0" err="1"/>
              <a:t>species</a:t>
            </a:r>
            <a:r>
              <a:rPr lang="es-ES_tradnl" dirty="0"/>
              <a:t> in </a:t>
            </a:r>
            <a:r>
              <a:rPr lang="es-ES_tradnl" dirty="0" err="1"/>
              <a:t>an</a:t>
            </a:r>
            <a:r>
              <a:rPr lang="es-ES_tradnl" dirty="0"/>
              <a:t> </a:t>
            </a:r>
            <a:r>
              <a:rPr lang="es-ES_tradnl" dirty="0" err="1"/>
              <a:t>agricultural</a:t>
            </a:r>
            <a:r>
              <a:rPr lang="es-ES_tradnl" dirty="0"/>
              <a:t> </a:t>
            </a:r>
            <a:r>
              <a:rPr lang="es-ES_tradnl" dirty="0" err="1"/>
              <a:t>area</a:t>
            </a:r>
            <a:r>
              <a:rPr lang="es-ES_tradnl" dirty="0"/>
              <a:t>. </a:t>
            </a:r>
          </a:p>
          <a:p>
            <a:r>
              <a:rPr lang="es-ES_tradnl" dirty="0" err="1"/>
              <a:t>Mixed</a:t>
            </a:r>
            <a:r>
              <a:rPr lang="es-ES_tradnl" dirty="0"/>
              <a:t> </a:t>
            </a:r>
            <a:r>
              <a:rPr lang="es-ES_tradnl" dirty="0" err="1"/>
              <a:t>crops</a:t>
            </a:r>
            <a:r>
              <a:rPr lang="es-ES_tradnl" dirty="0"/>
              <a:t> </a:t>
            </a:r>
            <a:r>
              <a:rPr lang="es-ES_tradnl" dirty="0" err="1"/>
              <a:t>grown</a:t>
            </a:r>
            <a:r>
              <a:rPr lang="es-ES_tradnl" dirty="0"/>
              <a:t> </a:t>
            </a:r>
            <a:r>
              <a:rPr lang="es-ES_tradnl" dirty="0" err="1"/>
              <a:t>by</a:t>
            </a:r>
            <a:r>
              <a:rPr lang="es-ES_tradnl" dirty="0"/>
              <a:t> </a:t>
            </a:r>
            <a:r>
              <a:rPr lang="es-ES_tradnl" dirty="0" err="1"/>
              <a:t>irrigated</a:t>
            </a:r>
            <a:r>
              <a:rPr lang="es-ES_tradnl" dirty="0"/>
              <a:t> </a:t>
            </a:r>
            <a:r>
              <a:rPr lang="es-ES_tradnl" dirty="0" err="1"/>
              <a:t>agriculture</a:t>
            </a:r>
            <a:r>
              <a:rPr lang="es-ES_tradnl" dirty="0"/>
              <a:t> </a:t>
            </a:r>
            <a:r>
              <a:rPr lang="es-ES_tradnl" dirty="0" err="1"/>
              <a:t>include</a:t>
            </a:r>
            <a:r>
              <a:rPr lang="es-ES_tradnl" dirty="0"/>
              <a:t>: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329862"/>
            <a:ext cx="4704184" cy="352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99179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/>
              <a:t>FARMING SYSTEMS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4680524"/>
              </p:ext>
            </p:extLst>
          </p:nvPr>
        </p:nvGraphicFramePr>
        <p:xfrm>
          <a:off x="827088" y="2052638"/>
          <a:ext cx="67119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43934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404664"/>
            <a:ext cx="7024744" cy="1143000"/>
          </a:xfrm>
        </p:spPr>
        <p:txBody>
          <a:bodyPr/>
          <a:lstStyle/>
          <a:p>
            <a:r>
              <a:rPr lang="es-ES_tradnl" b="1" dirty="0"/>
              <a:t>INTENSIVE AGRICULTURE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18803" y="1530495"/>
            <a:ext cx="6777317" cy="3508977"/>
          </a:xfrm>
        </p:spPr>
        <p:txBody>
          <a:bodyPr/>
          <a:lstStyle/>
          <a:p>
            <a:r>
              <a:rPr lang="es-ES_tradnl" dirty="0"/>
              <a:t>High capital  </a:t>
            </a:r>
            <a:r>
              <a:rPr lang="es-ES_tradnl" dirty="0" err="1"/>
              <a:t>investment</a:t>
            </a:r>
            <a:r>
              <a:rPr lang="es-ES_tradnl" dirty="0"/>
              <a:t> (in </a:t>
            </a:r>
            <a:r>
              <a:rPr lang="es-ES_tradnl" dirty="0" err="1"/>
              <a:t>tools</a:t>
            </a:r>
            <a:r>
              <a:rPr lang="es-ES_tradnl" dirty="0"/>
              <a:t>, </a:t>
            </a:r>
            <a:r>
              <a:rPr lang="es-ES_tradnl" dirty="0" err="1"/>
              <a:t>machinery</a:t>
            </a:r>
            <a:r>
              <a:rPr lang="es-ES_tradnl" dirty="0"/>
              <a:t>, </a:t>
            </a:r>
            <a:r>
              <a:rPr lang="es-ES_tradnl" dirty="0" err="1"/>
              <a:t>equipment</a:t>
            </a:r>
            <a:r>
              <a:rPr lang="es-ES_tradnl" dirty="0"/>
              <a:t>, </a:t>
            </a:r>
            <a:r>
              <a:rPr lang="es-ES_tradnl" dirty="0" err="1"/>
              <a:t>etc</a:t>
            </a:r>
            <a:r>
              <a:rPr lang="es-ES_tradnl" dirty="0"/>
              <a:t>)</a:t>
            </a:r>
          </a:p>
          <a:p>
            <a:r>
              <a:rPr lang="es-ES_tradnl" dirty="0"/>
              <a:t>A </a:t>
            </a:r>
            <a:r>
              <a:rPr lang="es-ES_tradnl" dirty="0" err="1"/>
              <a:t>lot</a:t>
            </a:r>
            <a:r>
              <a:rPr lang="es-ES_tradnl" dirty="0"/>
              <a:t> of </a:t>
            </a:r>
            <a:r>
              <a:rPr lang="es-ES_tradnl" dirty="0" err="1"/>
              <a:t>workers</a:t>
            </a:r>
            <a:r>
              <a:rPr lang="es-ES_tradnl" dirty="0"/>
              <a:t> (</a:t>
            </a:r>
            <a:r>
              <a:rPr lang="es-ES_tradnl" dirty="0" err="1"/>
              <a:t>labour</a:t>
            </a:r>
            <a:r>
              <a:rPr lang="es-ES_tradnl" dirty="0"/>
              <a:t>)</a:t>
            </a:r>
          </a:p>
          <a:p>
            <a:r>
              <a:rPr lang="es-ES_tradnl" dirty="0" err="1"/>
              <a:t>Maximum</a:t>
            </a:r>
            <a:r>
              <a:rPr lang="es-ES_tradnl" dirty="0"/>
              <a:t> </a:t>
            </a:r>
            <a:r>
              <a:rPr lang="es-ES_tradnl" dirty="0" err="1"/>
              <a:t>yield</a:t>
            </a:r>
            <a:r>
              <a:rPr lang="es-ES_tradnl" dirty="0"/>
              <a:t> </a:t>
            </a:r>
            <a:r>
              <a:rPr lang="es-ES_tradnl" dirty="0" err="1"/>
              <a:t>for</a:t>
            </a:r>
            <a:r>
              <a:rPr lang="es-ES_tradnl" dirty="0"/>
              <a:t> </a:t>
            </a:r>
            <a:r>
              <a:rPr lang="es-ES_tradnl" dirty="0" err="1"/>
              <a:t>commercial</a:t>
            </a:r>
            <a:r>
              <a:rPr lang="es-ES_tradnl" dirty="0"/>
              <a:t> </a:t>
            </a:r>
            <a:r>
              <a:rPr lang="es-ES_tradnl" dirty="0" err="1"/>
              <a:t>purposes</a:t>
            </a:r>
            <a:endParaRPr lang="es-ES_tradn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04" y="3416068"/>
            <a:ext cx="8186738" cy="3255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5471301" y="6021287"/>
            <a:ext cx="3024336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b="1" dirty="0" err="1"/>
              <a:t>Market</a:t>
            </a:r>
            <a:r>
              <a:rPr lang="es-ES_tradnl" b="1" dirty="0"/>
              <a:t> </a:t>
            </a:r>
            <a:r>
              <a:rPr lang="es-ES_tradnl" b="1" dirty="0" err="1"/>
              <a:t>gardens</a:t>
            </a:r>
            <a:r>
              <a:rPr lang="es-ES_tradnl" b="1" dirty="0"/>
              <a:t> of Valencia and Murcia</a:t>
            </a:r>
          </a:p>
        </p:txBody>
      </p:sp>
    </p:spTree>
    <p:extLst>
      <p:ext uri="{BB962C8B-B14F-4D97-AF65-F5344CB8AC3E}">
        <p14:creationId xmlns:p14="http://schemas.microsoft.com/office/powerpoint/2010/main" val="24500423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404664"/>
            <a:ext cx="7024744" cy="1143000"/>
          </a:xfrm>
        </p:spPr>
        <p:txBody>
          <a:bodyPr/>
          <a:lstStyle/>
          <a:p>
            <a:r>
              <a:rPr lang="es-ES_tradnl" b="1" dirty="0"/>
              <a:t>INTENSIVE AGRICULTURE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18803" y="1530495"/>
            <a:ext cx="6777317" cy="3508977"/>
          </a:xfrm>
        </p:spPr>
        <p:txBody>
          <a:bodyPr/>
          <a:lstStyle/>
          <a:p>
            <a:r>
              <a:rPr lang="es-ES_tradnl" dirty="0"/>
              <a:t>High capital  </a:t>
            </a:r>
            <a:r>
              <a:rPr lang="es-ES_tradnl" dirty="0" err="1"/>
              <a:t>investment</a:t>
            </a:r>
            <a:r>
              <a:rPr lang="es-ES_tradnl" dirty="0"/>
              <a:t> (in </a:t>
            </a:r>
            <a:r>
              <a:rPr lang="es-ES_tradnl" dirty="0" err="1"/>
              <a:t>tools</a:t>
            </a:r>
            <a:r>
              <a:rPr lang="es-ES_tradnl" dirty="0"/>
              <a:t>, </a:t>
            </a:r>
            <a:r>
              <a:rPr lang="es-ES_tradnl" dirty="0" err="1"/>
              <a:t>machinery</a:t>
            </a:r>
            <a:r>
              <a:rPr lang="es-ES_tradnl" dirty="0"/>
              <a:t>, </a:t>
            </a:r>
            <a:r>
              <a:rPr lang="es-ES_tradnl" dirty="0" err="1"/>
              <a:t>equipment</a:t>
            </a:r>
            <a:r>
              <a:rPr lang="es-ES_tradnl" dirty="0"/>
              <a:t>, </a:t>
            </a:r>
            <a:r>
              <a:rPr lang="es-ES_tradnl" dirty="0" err="1"/>
              <a:t>etc</a:t>
            </a:r>
            <a:r>
              <a:rPr lang="es-ES_tradnl" dirty="0"/>
              <a:t>)</a:t>
            </a:r>
          </a:p>
          <a:p>
            <a:r>
              <a:rPr lang="es-ES_tradnl" dirty="0"/>
              <a:t>A </a:t>
            </a:r>
            <a:r>
              <a:rPr lang="es-ES_tradnl" dirty="0" err="1"/>
              <a:t>lot</a:t>
            </a:r>
            <a:r>
              <a:rPr lang="es-ES_tradnl" dirty="0"/>
              <a:t> of </a:t>
            </a:r>
            <a:r>
              <a:rPr lang="es-ES_tradnl" dirty="0" err="1"/>
              <a:t>workers</a:t>
            </a:r>
            <a:r>
              <a:rPr lang="es-ES_tradnl" dirty="0"/>
              <a:t> (</a:t>
            </a:r>
            <a:r>
              <a:rPr lang="es-ES_tradnl" dirty="0" err="1"/>
              <a:t>labour</a:t>
            </a:r>
            <a:r>
              <a:rPr lang="es-ES_tradnl" dirty="0"/>
              <a:t>)</a:t>
            </a:r>
          </a:p>
          <a:p>
            <a:r>
              <a:rPr lang="es-ES_tradnl" dirty="0" err="1"/>
              <a:t>Maximum</a:t>
            </a:r>
            <a:r>
              <a:rPr lang="es-ES_tradnl" dirty="0"/>
              <a:t> </a:t>
            </a:r>
            <a:r>
              <a:rPr lang="es-ES_tradnl" dirty="0" err="1"/>
              <a:t>yield</a:t>
            </a:r>
            <a:r>
              <a:rPr lang="es-ES_tradnl" dirty="0"/>
              <a:t> </a:t>
            </a:r>
            <a:r>
              <a:rPr lang="es-ES_tradnl" dirty="0" err="1"/>
              <a:t>for</a:t>
            </a:r>
            <a:r>
              <a:rPr lang="es-ES_tradnl" dirty="0"/>
              <a:t> </a:t>
            </a:r>
            <a:r>
              <a:rPr lang="es-ES_tradnl" dirty="0" err="1"/>
              <a:t>commercial</a:t>
            </a:r>
            <a:r>
              <a:rPr lang="es-ES_tradnl" dirty="0"/>
              <a:t> </a:t>
            </a:r>
            <a:r>
              <a:rPr lang="es-ES_tradnl" dirty="0" err="1"/>
              <a:t>purposes</a:t>
            </a:r>
            <a:endParaRPr lang="es-ES_tradnl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229538"/>
            <a:ext cx="6408712" cy="362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54138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404664"/>
            <a:ext cx="7024744" cy="1143000"/>
          </a:xfrm>
        </p:spPr>
        <p:txBody>
          <a:bodyPr/>
          <a:lstStyle/>
          <a:p>
            <a:r>
              <a:rPr lang="es-ES_tradnl" b="1" dirty="0"/>
              <a:t>EXTENSIVE AGRICULTURE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18803" y="1530495"/>
            <a:ext cx="6777317" cy="5327505"/>
          </a:xfrm>
        </p:spPr>
        <p:txBody>
          <a:bodyPr>
            <a:normAutofit/>
          </a:bodyPr>
          <a:lstStyle/>
          <a:p>
            <a:r>
              <a:rPr lang="es-ES_tradnl" dirty="0" err="1"/>
              <a:t>It</a:t>
            </a:r>
            <a:r>
              <a:rPr lang="es-ES_tradnl" dirty="0"/>
              <a:t> </a:t>
            </a:r>
            <a:r>
              <a:rPr lang="es-ES_tradnl" dirty="0" err="1"/>
              <a:t>does</a:t>
            </a:r>
            <a:r>
              <a:rPr lang="es-ES_tradnl" dirty="0"/>
              <a:t> </a:t>
            </a:r>
            <a:r>
              <a:rPr lang="es-ES_tradnl" dirty="0" err="1"/>
              <a:t>not</a:t>
            </a:r>
            <a:r>
              <a:rPr lang="es-ES_tradnl" dirty="0"/>
              <a:t> use </a:t>
            </a:r>
            <a:r>
              <a:rPr lang="es-ES_tradnl" dirty="0" err="1"/>
              <a:t>all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technological</a:t>
            </a:r>
            <a:r>
              <a:rPr lang="es-ES_tradnl" dirty="0"/>
              <a:t> </a:t>
            </a:r>
            <a:r>
              <a:rPr lang="es-ES_tradnl" dirty="0" err="1"/>
              <a:t>or</a:t>
            </a:r>
            <a:r>
              <a:rPr lang="es-ES_tradnl" dirty="0"/>
              <a:t> human </a:t>
            </a:r>
            <a:r>
              <a:rPr lang="es-ES_tradnl" dirty="0" err="1"/>
              <a:t>resources</a:t>
            </a:r>
            <a:r>
              <a:rPr lang="es-ES_tradnl" dirty="0"/>
              <a:t> (</a:t>
            </a:r>
            <a:r>
              <a:rPr lang="es-ES_tradnl" dirty="0" err="1"/>
              <a:t>workers</a:t>
            </a:r>
            <a:r>
              <a:rPr lang="es-ES_tradnl" dirty="0"/>
              <a:t>) </a:t>
            </a:r>
            <a:r>
              <a:rPr lang="es-ES_tradnl" dirty="0" err="1"/>
              <a:t>available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obtain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maximum</a:t>
            </a:r>
            <a:r>
              <a:rPr lang="es-ES_tradnl" dirty="0"/>
              <a:t> </a:t>
            </a:r>
            <a:r>
              <a:rPr lang="es-ES_tradnl" dirty="0" err="1"/>
              <a:t>yield</a:t>
            </a:r>
            <a:r>
              <a:rPr lang="es-ES_tradnl" dirty="0"/>
              <a:t>.</a:t>
            </a:r>
          </a:p>
          <a:p>
            <a:r>
              <a:rPr lang="es-ES_tradnl" dirty="0" err="1"/>
              <a:t>Production</a:t>
            </a:r>
            <a:r>
              <a:rPr lang="es-ES_tradnl" dirty="0"/>
              <a:t> can be </a:t>
            </a:r>
            <a:r>
              <a:rPr lang="es-ES_tradnl" dirty="0" err="1"/>
              <a:t>for</a:t>
            </a:r>
            <a:r>
              <a:rPr lang="es-ES_tradnl" dirty="0"/>
              <a:t> sale:</a:t>
            </a:r>
          </a:p>
          <a:p>
            <a:pPr lvl="1"/>
            <a:r>
              <a:rPr lang="es-ES_tradnl" dirty="0" err="1"/>
              <a:t>E.g</a:t>
            </a:r>
            <a:r>
              <a:rPr lang="es-ES_tradnl" dirty="0"/>
              <a:t>. </a:t>
            </a:r>
            <a:r>
              <a:rPr lang="es-ES_tradnl" dirty="0" err="1"/>
              <a:t>on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</a:p>
          <a:p>
            <a:pPr marL="365760" lvl="1" indent="0">
              <a:buNone/>
            </a:pPr>
            <a:r>
              <a:rPr lang="es-ES_tradnl" dirty="0" err="1"/>
              <a:t>wheat</a:t>
            </a:r>
            <a:r>
              <a:rPr lang="es-ES_tradnl" dirty="0"/>
              <a:t> </a:t>
            </a:r>
            <a:r>
              <a:rPr lang="es-ES_tradnl" dirty="0" err="1"/>
              <a:t>plains</a:t>
            </a:r>
            <a:r>
              <a:rPr lang="es-ES_tradnl" dirty="0"/>
              <a:t> in </a:t>
            </a:r>
          </a:p>
          <a:p>
            <a:pPr marL="365760" lvl="1" indent="0">
              <a:buNone/>
            </a:pPr>
            <a:r>
              <a:rPr lang="es-ES_tradnl" dirty="0" err="1"/>
              <a:t>the</a:t>
            </a:r>
            <a:r>
              <a:rPr lang="es-ES_tradnl" dirty="0"/>
              <a:t> USA</a:t>
            </a:r>
          </a:p>
          <a:p>
            <a:r>
              <a:rPr lang="es-ES_tradnl" dirty="0" err="1"/>
              <a:t>It</a:t>
            </a:r>
            <a:r>
              <a:rPr lang="es-ES_tradnl" dirty="0"/>
              <a:t> </a:t>
            </a:r>
            <a:r>
              <a:rPr lang="es-ES_tradnl" dirty="0" err="1"/>
              <a:t>explots</a:t>
            </a:r>
            <a:r>
              <a:rPr lang="es-ES_tradnl" dirty="0"/>
              <a:t> </a:t>
            </a:r>
            <a:r>
              <a:rPr lang="es-ES_tradnl" dirty="0" err="1"/>
              <a:t>part</a:t>
            </a:r>
            <a:r>
              <a:rPr lang="es-ES_tradnl" dirty="0"/>
              <a:t> </a:t>
            </a:r>
          </a:p>
          <a:p>
            <a:pPr marL="68580" indent="0">
              <a:buNone/>
            </a:pPr>
            <a:r>
              <a:rPr lang="es-ES_tradnl" dirty="0"/>
              <a:t>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plot</a:t>
            </a:r>
            <a:r>
              <a:rPr lang="es-ES_tradnl" dirty="0"/>
              <a:t>, </a:t>
            </a:r>
          </a:p>
          <a:p>
            <a:pPr marL="68580" indent="0">
              <a:buNone/>
            </a:pPr>
            <a:r>
              <a:rPr lang="es-ES_tradnl" dirty="0" err="1"/>
              <a:t>dedicating</a:t>
            </a:r>
            <a:r>
              <a:rPr lang="es-ES_tradnl" dirty="0"/>
              <a:t> </a:t>
            </a:r>
          </a:p>
          <a:p>
            <a:pPr marL="68580" indent="0">
              <a:buNone/>
            </a:pP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rest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</a:p>
          <a:p>
            <a:pPr marL="68580" indent="0">
              <a:buNone/>
            </a:pPr>
            <a:r>
              <a:rPr lang="es-ES_tradnl" dirty="0" err="1"/>
              <a:t>regeneration</a:t>
            </a:r>
            <a:r>
              <a:rPr lang="es-ES_tradnl" dirty="0"/>
              <a:t> of </a:t>
            </a:r>
          </a:p>
          <a:p>
            <a:pPr marL="68580" indent="0">
              <a:buNone/>
            </a:pPr>
            <a:r>
              <a:rPr lang="es-ES_tradnl" dirty="0" err="1"/>
              <a:t>fertility</a:t>
            </a:r>
            <a:r>
              <a:rPr lang="es-ES_tradnl" dirty="0"/>
              <a:t>.</a:t>
            </a:r>
          </a:p>
          <a:p>
            <a:pPr marL="365760" lvl="1" indent="0">
              <a:buNone/>
            </a:pPr>
            <a:endParaRPr lang="es-ES_tradnl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920" y="3140968"/>
            <a:ext cx="5452859" cy="371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80172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404664"/>
            <a:ext cx="7024744" cy="1143000"/>
          </a:xfrm>
        </p:spPr>
        <p:txBody>
          <a:bodyPr/>
          <a:lstStyle/>
          <a:p>
            <a:r>
              <a:rPr lang="es-ES_tradnl" b="1" dirty="0"/>
              <a:t>EXTENSIVE AGRICULTURE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18803" y="1530495"/>
            <a:ext cx="7297613" cy="3508977"/>
          </a:xfrm>
        </p:spPr>
        <p:txBody>
          <a:bodyPr/>
          <a:lstStyle/>
          <a:p>
            <a:r>
              <a:rPr lang="es-ES_tradnl" i="1" dirty="0"/>
              <a:t>La tradicional no cultiva todo el suelo, dejando una parte en barbecho, para evitar su agotamiento; </a:t>
            </a:r>
          </a:p>
          <a:p>
            <a:r>
              <a:rPr lang="es-ES_tradnl" i="1" dirty="0"/>
              <a:t>en cambio, la agricultura extensiva moderna no cultiva todo el suelo porque no es necesario, pues las parcelas son grandes y se emplean </a:t>
            </a:r>
            <a:r>
              <a:rPr lang="es-ES_tradnl" i="1" dirty="0" err="1"/>
              <a:t>tecnicas</a:t>
            </a:r>
            <a:r>
              <a:rPr lang="es-ES_tradnl" i="1" dirty="0"/>
              <a:t> modernas, ante la escasez de mano de obra</a:t>
            </a:r>
            <a:r>
              <a:rPr lang="es-ES_tradnl" b="1" dirty="0"/>
              <a:t>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9952081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/>
              <a:t>AGRICULTURAL LANDSCAPES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/>
              <a:t>Agricultural</a:t>
            </a:r>
            <a:r>
              <a:rPr lang="es-ES" dirty="0"/>
              <a:t> </a:t>
            </a:r>
            <a:r>
              <a:rPr lang="es-ES" dirty="0" err="1"/>
              <a:t>activities</a:t>
            </a:r>
            <a:r>
              <a:rPr lang="es-ES" dirty="0"/>
              <a:t> </a:t>
            </a:r>
            <a:r>
              <a:rPr lang="es-ES" dirty="0" err="1"/>
              <a:t>create</a:t>
            </a:r>
            <a:r>
              <a:rPr lang="es-ES" dirty="0"/>
              <a:t> </a:t>
            </a:r>
            <a:r>
              <a:rPr lang="es-ES" dirty="0" err="1"/>
              <a:t>different</a:t>
            </a:r>
            <a:r>
              <a:rPr lang="es-ES" dirty="0"/>
              <a:t> </a:t>
            </a:r>
            <a:r>
              <a:rPr lang="es-ES" dirty="0" err="1"/>
              <a:t>types</a:t>
            </a:r>
            <a:r>
              <a:rPr lang="es-ES" dirty="0"/>
              <a:t> of </a:t>
            </a:r>
            <a:r>
              <a:rPr lang="es-ES" dirty="0" err="1"/>
              <a:t>agricultural</a:t>
            </a:r>
            <a:r>
              <a:rPr lang="es-ES" dirty="0"/>
              <a:t> </a:t>
            </a:r>
            <a:r>
              <a:rPr lang="es-ES" dirty="0" err="1"/>
              <a:t>landscape</a:t>
            </a:r>
            <a:r>
              <a:rPr lang="es-ES" dirty="0"/>
              <a:t>.</a:t>
            </a:r>
          </a:p>
        </p:txBody>
      </p:sp>
      <p:graphicFrame>
        <p:nvGraphicFramePr>
          <p:cNvPr id="4" name="3 Diagrama"/>
          <p:cNvGraphicFramePr/>
          <p:nvPr/>
        </p:nvGraphicFramePr>
        <p:xfrm>
          <a:off x="1524000" y="3214686"/>
          <a:ext cx="6096000" cy="2643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SUBSISTENCE AGRICULTURE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827088" y="2052638"/>
          <a:ext cx="67119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SUBSISTENCE AGRICULTURE</a:t>
            </a:r>
            <a:br>
              <a:rPr lang="es-ES" b="1" dirty="0"/>
            </a:br>
            <a:r>
              <a:rPr lang="es-ES" b="1" dirty="0" err="1">
                <a:solidFill>
                  <a:schemeClr val="tx1"/>
                </a:solidFill>
              </a:rPr>
              <a:t>Slash</a:t>
            </a:r>
            <a:r>
              <a:rPr lang="es-ES" b="1" dirty="0">
                <a:solidFill>
                  <a:schemeClr val="tx1"/>
                </a:solidFill>
              </a:rPr>
              <a:t>-and-</a:t>
            </a:r>
            <a:r>
              <a:rPr lang="es-ES" b="1" dirty="0" err="1">
                <a:solidFill>
                  <a:schemeClr val="tx1"/>
                </a:solidFill>
              </a:rPr>
              <a:t>burn</a:t>
            </a:r>
            <a:r>
              <a:rPr lang="es-ES" b="1" dirty="0">
                <a:solidFill>
                  <a:schemeClr val="tx1"/>
                </a:solidFill>
              </a:rPr>
              <a:t> </a:t>
            </a:r>
            <a:r>
              <a:rPr lang="es-ES" b="1" dirty="0" err="1">
                <a:solidFill>
                  <a:schemeClr val="tx1"/>
                </a:solidFill>
              </a:rPr>
              <a:t>agriculture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2500306"/>
            <a:ext cx="2285984" cy="350897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s-ES" b="1" dirty="0"/>
              <a:t>	</a:t>
            </a:r>
            <a:r>
              <a:rPr lang="es-ES" b="1" dirty="0" err="1"/>
              <a:t>To</a:t>
            </a:r>
            <a:r>
              <a:rPr lang="es-ES" b="1" dirty="0"/>
              <a:t> prepare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land</a:t>
            </a:r>
            <a:r>
              <a:rPr lang="es-ES" b="1" dirty="0"/>
              <a:t>,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vegetation</a:t>
            </a:r>
            <a:r>
              <a:rPr lang="es-ES" b="1" dirty="0"/>
              <a:t> </a:t>
            </a:r>
            <a:r>
              <a:rPr lang="es-ES" b="1" dirty="0" err="1"/>
              <a:t>is</a:t>
            </a:r>
            <a:r>
              <a:rPr lang="es-ES" b="1" dirty="0"/>
              <a:t> </a:t>
            </a:r>
            <a:r>
              <a:rPr lang="es-ES" b="1" dirty="0" err="1"/>
              <a:t>cut</a:t>
            </a:r>
            <a:r>
              <a:rPr lang="es-ES" b="1" dirty="0"/>
              <a:t> </a:t>
            </a:r>
            <a:r>
              <a:rPr lang="es-ES" b="1" dirty="0" err="1"/>
              <a:t>down</a:t>
            </a:r>
            <a:r>
              <a:rPr lang="es-ES" b="1" dirty="0"/>
              <a:t> and </a:t>
            </a:r>
            <a:r>
              <a:rPr lang="es-ES" b="1" dirty="0" err="1"/>
              <a:t>burnt</a:t>
            </a:r>
            <a:r>
              <a:rPr lang="es-ES" b="1" dirty="0"/>
              <a:t>, and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ashes</a:t>
            </a:r>
            <a:r>
              <a:rPr lang="es-ES" b="1" dirty="0"/>
              <a:t> are </a:t>
            </a:r>
            <a:r>
              <a:rPr lang="es-ES" b="1" dirty="0" err="1"/>
              <a:t>used</a:t>
            </a:r>
            <a:r>
              <a:rPr lang="es-ES" b="1" dirty="0"/>
              <a:t> as </a:t>
            </a:r>
            <a:r>
              <a:rPr lang="es-ES" b="1" dirty="0" err="1"/>
              <a:t>fertiliser</a:t>
            </a:r>
            <a:r>
              <a:rPr lang="es-ES" b="1" dirty="0"/>
              <a:t>.</a:t>
            </a:r>
          </a:p>
        </p:txBody>
      </p:sp>
      <p:pic>
        <p:nvPicPr>
          <p:cNvPr id="1026" name="Picture 2" descr="http://ts1.mm.bing.net/th?&amp;id=HN.607987608002170557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2143116"/>
            <a:ext cx="2857500" cy="1924051"/>
          </a:xfrm>
          <a:prstGeom prst="rect">
            <a:avLst/>
          </a:prstGeom>
          <a:noFill/>
        </p:spPr>
      </p:pic>
      <p:pic>
        <p:nvPicPr>
          <p:cNvPr id="1028" name="Picture 4" descr="http://ts1.mm.bing.net/th?&amp;id=HN.607987917240468922&amp;w=300&amp;h=300&amp;c=0&amp;pid=1.9&amp;rs=0&amp;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4357694"/>
            <a:ext cx="2857500" cy="2143125"/>
          </a:xfrm>
          <a:prstGeom prst="rect">
            <a:avLst/>
          </a:prstGeom>
          <a:noFill/>
        </p:spPr>
      </p:pic>
      <p:pic>
        <p:nvPicPr>
          <p:cNvPr id="1030" name="Picture 6" descr="http://ts1.mm.bing.net/th?&amp;id=HN.607995472079490869&amp;w=300&amp;h=300&amp;c=0&amp;pid=1.9&amp;rs=0&amp;p=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4429132"/>
            <a:ext cx="2857500" cy="1895476"/>
          </a:xfrm>
          <a:prstGeom prst="rect">
            <a:avLst/>
          </a:prstGeom>
          <a:noFill/>
        </p:spPr>
      </p:pic>
      <p:pic>
        <p:nvPicPr>
          <p:cNvPr id="1032" name="Picture 8" descr="http://ts1.mm.bing.net/th?&amp;id=HN.608027177536522923&amp;w=300&amp;h=300&amp;c=0&amp;pid=1.9&amp;rs=0&amp;p=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60" y="2143116"/>
            <a:ext cx="2857500" cy="19240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SUBSISTENCE AGRICULTURE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/>
              <a:t>Slash</a:t>
            </a:r>
            <a:r>
              <a:rPr lang="es-ES" dirty="0"/>
              <a:t>-and-</a:t>
            </a:r>
            <a:r>
              <a:rPr lang="es-ES" dirty="0" err="1"/>
              <a:t>burn</a:t>
            </a:r>
            <a:r>
              <a:rPr lang="es-ES" dirty="0"/>
              <a:t> </a:t>
            </a:r>
            <a:r>
              <a:rPr lang="es-ES" dirty="0" err="1"/>
              <a:t>agriculture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used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grow</a:t>
            </a:r>
            <a:r>
              <a:rPr lang="es-ES" dirty="0"/>
              <a:t> </a:t>
            </a:r>
            <a:r>
              <a:rPr lang="es-ES" dirty="0" err="1"/>
              <a:t>millet</a:t>
            </a:r>
            <a:r>
              <a:rPr lang="es-ES" dirty="0"/>
              <a:t> 	        </a:t>
            </a:r>
            <a:r>
              <a:rPr lang="es-ES" dirty="0" err="1"/>
              <a:t>sorghum</a:t>
            </a:r>
            <a:r>
              <a:rPr lang="es-ES" dirty="0"/>
              <a:t>                 tapioca</a:t>
            </a:r>
          </a:p>
        </p:txBody>
      </p:sp>
      <p:pic>
        <p:nvPicPr>
          <p:cNvPr id="1036" name="Picture 12" descr="http://ts1.mm.bing.net/th?&amp;id=HN.608011904626724311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3214686"/>
            <a:ext cx="2857500" cy="1895476"/>
          </a:xfrm>
          <a:prstGeom prst="rect">
            <a:avLst/>
          </a:prstGeom>
          <a:noFill/>
        </p:spPr>
      </p:pic>
      <p:pic>
        <p:nvPicPr>
          <p:cNvPr id="1038" name="Picture 14" descr="http://ts1.mm.bing.net/th?&amp;id=HN.608041879209052106&amp;w=300&amp;h=300&amp;c=0&amp;pid=1.9&amp;rs=0&amp;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214686"/>
            <a:ext cx="1895475" cy="2857500"/>
          </a:xfrm>
          <a:prstGeom prst="rect">
            <a:avLst/>
          </a:prstGeom>
          <a:noFill/>
        </p:spPr>
      </p:pic>
      <p:pic>
        <p:nvPicPr>
          <p:cNvPr id="1040" name="Picture 16" descr="http://ts1.mm.bing.net/th?&amp;id=HN.608050683888536519&amp;w=300&amp;h=300&amp;c=0&amp;pid=1.9&amp;rs=0&amp;p=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3214686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SUBSISTENCE AGRICULTURE</a:t>
            </a:r>
            <a:br>
              <a:rPr lang="es-ES" b="1" dirty="0"/>
            </a:br>
            <a:r>
              <a:rPr lang="es-ES" b="1" dirty="0" err="1">
                <a:solidFill>
                  <a:schemeClr val="tx1"/>
                </a:solidFill>
              </a:rPr>
              <a:t>Intensive</a:t>
            </a:r>
            <a:r>
              <a:rPr lang="es-ES" b="1" dirty="0">
                <a:solidFill>
                  <a:schemeClr val="tx1"/>
                </a:solidFill>
              </a:rPr>
              <a:t> </a:t>
            </a:r>
            <a:r>
              <a:rPr lang="es-ES" b="1" dirty="0" err="1">
                <a:solidFill>
                  <a:schemeClr val="tx1"/>
                </a:solidFill>
              </a:rPr>
              <a:t>agriculture</a:t>
            </a:r>
            <a:r>
              <a:rPr lang="es-ES" b="1" dirty="0">
                <a:solidFill>
                  <a:schemeClr val="tx1"/>
                </a:solidFill>
              </a:rPr>
              <a:t> of </a:t>
            </a:r>
            <a:r>
              <a:rPr lang="es-ES" b="1" dirty="0" err="1">
                <a:solidFill>
                  <a:schemeClr val="tx1"/>
                </a:solidFill>
              </a:rPr>
              <a:t>Monsoon</a:t>
            </a:r>
            <a:r>
              <a:rPr lang="es-ES" b="1" dirty="0">
                <a:solidFill>
                  <a:schemeClr val="tx1"/>
                </a:solidFill>
              </a:rPr>
              <a:t> Asia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14414" y="2285992"/>
            <a:ext cx="2285984" cy="135732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s-ES" b="1" dirty="0"/>
              <a:t>	Rice </a:t>
            </a:r>
            <a:r>
              <a:rPr lang="es-ES" b="1" dirty="0" err="1"/>
              <a:t>is</a:t>
            </a:r>
            <a:r>
              <a:rPr lang="es-ES" b="1" dirty="0"/>
              <a:t> </a:t>
            </a:r>
            <a:r>
              <a:rPr lang="es-ES" b="1" dirty="0" err="1"/>
              <a:t>grown</a:t>
            </a:r>
            <a:r>
              <a:rPr lang="es-ES" b="1" dirty="0"/>
              <a:t> </a:t>
            </a:r>
            <a:r>
              <a:rPr lang="es-ES" b="1" dirty="0" err="1"/>
              <a:t>on</a:t>
            </a:r>
            <a:r>
              <a:rPr lang="es-ES" b="1" dirty="0"/>
              <a:t> </a:t>
            </a:r>
            <a:r>
              <a:rPr lang="es-ES" b="1" dirty="0" err="1"/>
              <a:t>small</a:t>
            </a:r>
            <a:r>
              <a:rPr lang="es-ES" b="1" dirty="0"/>
              <a:t> </a:t>
            </a:r>
            <a:r>
              <a:rPr lang="es-ES" b="1" dirty="0" err="1"/>
              <a:t>plots</a:t>
            </a:r>
            <a:r>
              <a:rPr lang="es-ES" b="1" dirty="0"/>
              <a:t>.</a:t>
            </a:r>
          </a:p>
        </p:txBody>
      </p:sp>
      <p:pic>
        <p:nvPicPr>
          <p:cNvPr id="68610" name="Picture 2" descr="http://ts1.mm.bing.net/th?&amp;id=HN.608021856070010418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2285992"/>
            <a:ext cx="3274239" cy="15716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8614" name="Picture 6" descr="http://geolt43.files.wordpress.com/2012/03/monsoon-agricultur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3929066"/>
            <a:ext cx="2928958" cy="21967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8616" name="Picture 8" descr="https://geolt42.files.wordpress.com/2012/04/collecting-grass-during-the-monsoon-season-nick-fleming-1780x12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7" y="3929066"/>
            <a:ext cx="3284928" cy="22145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/>
              <a:t>COMMERCIAL AGRICULTURE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1042988" y="2324100"/>
          <a:ext cx="7243788" cy="3508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COMMERCIAL AGRICULTURE</a:t>
            </a:r>
            <a:br>
              <a:rPr lang="es-ES" b="1" dirty="0"/>
            </a:br>
            <a:r>
              <a:rPr lang="es-ES" sz="3600" b="1" dirty="0" err="1">
                <a:solidFill>
                  <a:schemeClr val="tx1"/>
                </a:solidFill>
              </a:rPr>
              <a:t>Advanced</a:t>
            </a:r>
            <a:r>
              <a:rPr lang="es-ES" sz="3600" b="1" dirty="0">
                <a:solidFill>
                  <a:schemeClr val="tx1"/>
                </a:solidFill>
              </a:rPr>
              <a:t> </a:t>
            </a:r>
            <a:r>
              <a:rPr lang="es-ES" sz="3600" b="1" dirty="0" err="1">
                <a:solidFill>
                  <a:schemeClr val="tx1"/>
                </a:solidFill>
              </a:rPr>
              <a:t>agriculture</a:t>
            </a:r>
            <a:r>
              <a:rPr lang="es-ES" sz="3600" b="1" dirty="0">
                <a:solidFill>
                  <a:schemeClr val="tx1"/>
                </a:solidFill>
              </a:rPr>
              <a:t> of </a:t>
            </a:r>
            <a:r>
              <a:rPr lang="es-ES" sz="3600" b="1" dirty="0" err="1">
                <a:solidFill>
                  <a:schemeClr val="tx1"/>
                </a:solidFill>
              </a:rPr>
              <a:t>Europe</a:t>
            </a:r>
            <a:endParaRPr lang="es-ES" sz="3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70658" name="Picture 2" descr="http://ts1.mm.bing.net/th?&amp;id=HN.608015190274476256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2357430"/>
            <a:ext cx="2857500" cy="1609726"/>
          </a:xfrm>
          <a:prstGeom prst="rect">
            <a:avLst/>
          </a:prstGeom>
          <a:noFill/>
        </p:spPr>
      </p:pic>
      <p:pic>
        <p:nvPicPr>
          <p:cNvPr id="70660" name="Picture 4" descr="http://media-cache-ec0.pinimg.com/736x/b4/ed/3b/b4ed3ba4a890dcb512456fc35e225e5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4429132"/>
            <a:ext cx="2857520" cy="2143140"/>
          </a:xfrm>
          <a:prstGeom prst="rect">
            <a:avLst/>
          </a:prstGeom>
          <a:noFill/>
        </p:spPr>
      </p:pic>
      <p:pic>
        <p:nvPicPr>
          <p:cNvPr id="70662" name="Picture 6" descr="http://3.bp.blogspot.com/-mFQTjy2cii4/Uc5oO7xYobI/AAAAAAAAAkg/ADIIb8zwjFs/s990/hoa+tulip+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2285992"/>
            <a:ext cx="3964810" cy="2643206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642910" y="5000636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Flowers</a:t>
            </a:r>
            <a:endParaRPr lang="es-ES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5786446" y="4000504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Cereals</a:t>
            </a:r>
            <a:endParaRPr lang="es-ES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2928926" y="5857892"/>
            <a:ext cx="185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err="1"/>
              <a:t>Market</a:t>
            </a:r>
            <a:r>
              <a:rPr lang="es-ES" b="1" dirty="0"/>
              <a:t> </a:t>
            </a:r>
            <a:r>
              <a:rPr lang="es-ES" b="1" dirty="0" err="1"/>
              <a:t>garden</a:t>
            </a:r>
            <a:r>
              <a:rPr lang="es-ES" b="1" dirty="0"/>
              <a:t> </a:t>
            </a:r>
            <a:r>
              <a:rPr lang="es-ES" b="1" dirty="0" err="1"/>
              <a:t>products</a:t>
            </a:r>
            <a:endParaRPr lang="es-ES" b="1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COMMERCIAL AGRICULTURE</a:t>
            </a:r>
            <a:br>
              <a:rPr lang="es-ES" b="1" dirty="0"/>
            </a:br>
            <a:r>
              <a:rPr lang="es-ES" sz="3600" b="1" dirty="0" err="1">
                <a:solidFill>
                  <a:schemeClr val="tx1"/>
                </a:solidFill>
              </a:rPr>
              <a:t>Mediterranean</a:t>
            </a:r>
            <a:r>
              <a:rPr lang="es-ES" sz="3600" b="1" dirty="0">
                <a:solidFill>
                  <a:schemeClr val="tx1"/>
                </a:solidFill>
              </a:rPr>
              <a:t> </a:t>
            </a:r>
            <a:r>
              <a:rPr lang="es-ES" sz="3600" b="1" dirty="0" err="1">
                <a:solidFill>
                  <a:schemeClr val="tx1"/>
                </a:solidFill>
              </a:rPr>
              <a:t>agriculture</a:t>
            </a:r>
            <a:r>
              <a:rPr lang="es-ES" sz="3600" b="1" dirty="0">
                <a:solidFill>
                  <a:schemeClr val="tx1"/>
                </a:solidFill>
              </a:rPr>
              <a:t> </a:t>
            </a:r>
            <a:endParaRPr lang="es-ES" sz="3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/>
              <a:t>Rain-</a:t>
            </a:r>
            <a:r>
              <a:rPr lang="es-ES" b="1" dirty="0" err="1"/>
              <a:t>fed</a:t>
            </a:r>
            <a:r>
              <a:rPr lang="es-ES" b="1" dirty="0"/>
              <a:t> </a:t>
            </a:r>
            <a:r>
              <a:rPr lang="es-ES" b="1" dirty="0" err="1"/>
              <a:t>agriculture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5786446" y="4000504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Wheat</a:t>
            </a:r>
            <a:endParaRPr lang="es-ES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2285984" y="5429264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Vines</a:t>
            </a:r>
            <a:endParaRPr lang="es-ES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3428992" y="6143644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Olives</a:t>
            </a:r>
          </a:p>
        </p:txBody>
      </p:sp>
      <p:pic>
        <p:nvPicPr>
          <p:cNvPr id="72706" name="Picture 2" descr="http://images.freepicturesweb.com/img1/01/07/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2143116"/>
            <a:ext cx="2926080" cy="1828800"/>
          </a:xfrm>
          <a:prstGeom prst="rect">
            <a:avLst/>
          </a:prstGeom>
          <a:noFill/>
        </p:spPr>
      </p:pic>
      <p:pic>
        <p:nvPicPr>
          <p:cNvPr id="72708" name="Picture 4" descr="http://www.mercadosdelvino.com/wp-content/uploads/2012/09/vined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857496"/>
            <a:ext cx="3714776" cy="2474970"/>
          </a:xfrm>
          <a:prstGeom prst="rect">
            <a:avLst/>
          </a:prstGeom>
          <a:noFill/>
        </p:spPr>
      </p:pic>
      <p:pic>
        <p:nvPicPr>
          <p:cNvPr id="72710" name="Picture 6" descr="http://fotos.panageos.com/santisteban-del-puerto_3167/o/l/i/olivares-santistebenos-cortijo-el-puerto_1771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4429132"/>
            <a:ext cx="3023601" cy="2271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COMMERCIAL AGRICULTURE</a:t>
            </a:r>
            <a:br>
              <a:rPr lang="es-ES" b="1" dirty="0"/>
            </a:br>
            <a:r>
              <a:rPr lang="es-ES" sz="3600" b="1" dirty="0" err="1">
                <a:solidFill>
                  <a:schemeClr val="tx1"/>
                </a:solidFill>
              </a:rPr>
              <a:t>Mediterranean</a:t>
            </a:r>
            <a:r>
              <a:rPr lang="es-ES" sz="3600" b="1" dirty="0">
                <a:solidFill>
                  <a:schemeClr val="tx1"/>
                </a:solidFill>
              </a:rPr>
              <a:t> </a:t>
            </a:r>
            <a:r>
              <a:rPr lang="es-ES" sz="3600" b="1" dirty="0" err="1">
                <a:solidFill>
                  <a:schemeClr val="tx1"/>
                </a:solidFill>
              </a:rPr>
              <a:t>agriculture</a:t>
            </a:r>
            <a:r>
              <a:rPr lang="es-ES" sz="3600" b="1" dirty="0">
                <a:solidFill>
                  <a:schemeClr val="tx1"/>
                </a:solidFill>
              </a:rPr>
              <a:t> </a:t>
            </a:r>
            <a:endParaRPr lang="es-ES" sz="3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err="1"/>
              <a:t>Irrigated</a:t>
            </a:r>
            <a:r>
              <a:rPr lang="es-ES" b="1" dirty="0"/>
              <a:t> </a:t>
            </a:r>
            <a:r>
              <a:rPr lang="es-ES" b="1" dirty="0" err="1"/>
              <a:t>agriculture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5786446" y="5357826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Vegetables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714480" y="5214950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Fruit</a:t>
            </a:r>
            <a:r>
              <a:rPr lang="es-ES" b="1" dirty="0"/>
              <a:t> </a:t>
            </a:r>
            <a:r>
              <a:rPr lang="es-ES" b="1" dirty="0" err="1"/>
              <a:t>trees</a:t>
            </a:r>
            <a:endParaRPr lang="es-ES" b="1" dirty="0"/>
          </a:p>
        </p:txBody>
      </p:sp>
      <p:pic>
        <p:nvPicPr>
          <p:cNvPr id="73730" name="Picture 2" descr="http://uwfcenteronaging.files.wordpress.com/2011/11/fruit-tree-p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1983" y="2928934"/>
            <a:ext cx="3048021" cy="2286016"/>
          </a:xfrm>
          <a:prstGeom prst="rect">
            <a:avLst/>
          </a:prstGeom>
          <a:noFill/>
        </p:spPr>
      </p:pic>
      <p:pic>
        <p:nvPicPr>
          <p:cNvPr id="73732" name="Picture 4" descr="http://ts1.mm.bing.net/th?&amp;id=HN.607989686768700416&amp;w=300&amp;h=300&amp;c=0&amp;pid=1.9&amp;rs=0&amp;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3" y="2928934"/>
            <a:ext cx="3048021" cy="2286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COMMERCIAL AGRICULTURE</a:t>
            </a:r>
            <a:br>
              <a:rPr lang="es-ES" b="1" dirty="0"/>
            </a:br>
            <a:r>
              <a:rPr lang="es-ES" sz="3600" b="1" dirty="0" err="1">
                <a:solidFill>
                  <a:schemeClr val="tx1"/>
                </a:solidFill>
              </a:rPr>
              <a:t>Extensive</a:t>
            </a:r>
            <a:r>
              <a:rPr lang="es-ES" sz="3600" b="1" dirty="0">
                <a:solidFill>
                  <a:schemeClr val="tx1"/>
                </a:solidFill>
              </a:rPr>
              <a:t> New </a:t>
            </a:r>
            <a:r>
              <a:rPr lang="es-ES" sz="3600" b="1" dirty="0" err="1">
                <a:solidFill>
                  <a:schemeClr val="tx1"/>
                </a:solidFill>
              </a:rPr>
              <a:t>World</a:t>
            </a:r>
            <a:r>
              <a:rPr lang="es-ES" sz="3600" b="1" dirty="0">
                <a:solidFill>
                  <a:schemeClr val="tx1"/>
                </a:solidFill>
              </a:rPr>
              <a:t> </a:t>
            </a:r>
            <a:r>
              <a:rPr lang="es-ES" sz="3600" b="1" dirty="0" err="1">
                <a:solidFill>
                  <a:schemeClr val="tx1"/>
                </a:solidFill>
              </a:rPr>
              <a:t>agriculture</a:t>
            </a:r>
            <a:endParaRPr lang="es-ES" sz="3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err="1"/>
              <a:t>Large</a:t>
            </a:r>
            <a:r>
              <a:rPr lang="es-ES" b="1" dirty="0"/>
              <a:t> </a:t>
            </a:r>
            <a:r>
              <a:rPr lang="es-ES" b="1" dirty="0" err="1"/>
              <a:t>farms</a:t>
            </a:r>
            <a:r>
              <a:rPr lang="es-ES" b="1" dirty="0"/>
              <a:t> </a:t>
            </a:r>
            <a:r>
              <a:rPr lang="es-ES" b="1" dirty="0" err="1"/>
              <a:t>employ</a:t>
            </a:r>
            <a:r>
              <a:rPr lang="es-ES" b="1" dirty="0"/>
              <a:t> </a:t>
            </a:r>
            <a:r>
              <a:rPr lang="es-ES" b="1" dirty="0" err="1"/>
              <a:t>few</a:t>
            </a:r>
            <a:r>
              <a:rPr lang="es-ES" b="1" dirty="0"/>
              <a:t> </a:t>
            </a:r>
            <a:r>
              <a:rPr lang="es-ES" b="1" dirty="0" err="1"/>
              <a:t>workers</a:t>
            </a:r>
            <a:r>
              <a:rPr lang="es-ES" b="1" dirty="0"/>
              <a:t> and use a </a:t>
            </a:r>
            <a:r>
              <a:rPr lang="es-ES" b="1" dirty="0" err="1"/>
              <a:t>lot</a:t>
            </a:r>
            <a:r>
              <a:rPr lang="es-ES" b="1" dirty="0"/>
              <a:t> of </a:t>
            </a:r>
            <a:r>
              <a:rPr lang="es-ES" b="1" dirty="0" err="1"/>
              <a:t>machinery</a:t>
            </a:r>
            <a:r>
              <a:rPr lang="es-ES" b="1" dirty="0"/>
              <a:t>. </a:t>
            </a:r>
          </a:p>
          <a:p>
            <a:r>
              <a:rPr lang="es-ES" b="1" dirty="0" err="1"/>
              <a:t>They</a:t>
            </a:r>
            <a:r>
              <a:rPr lang="es-ES" b="1" dirty="0"/>
              <a:t> </a:t>
            </a:r>
            <a:r>
              <a:rPr lang="es-ES" b="1" dirty="0" err="1"/>
              <a:t>mostly</a:t>
            </a:r>
            <a:r>
              <a:rPr lang="es-ES" b="1" dirty="0"/>
              <a:t> </a:t>
            </a:r>
          </a:p>
          <a:p>
            <a:pPr>
              <a:buNone/>
            </a:pPr>
            <a:r>
              <a:rPr lang="es-ES" b="1" dirty="0" err="1"/>
              <a:t>grow</a:t>
            </a:r>
            <a:r>
              <a:rPr lang="es-ES" b="1" dirty="0"/>
              <a:t> </a:t>
            </a:r>
            <a:r>
              <a:rPr lang="es-ES" b="1" dirty="0" err="1"/>
              <a:t>cereals</a:t>
            </a:r>
            <a:r>
              <a:rPr lang="es-ES" b="1" dirty="0"/>
              <a:t>.</a:t>
            </a:r>
          </a:p>
        </p:txBody>
      </p:sp>
      <p:pic>
        <p:nvPicPr>
          <p:cNvPr id="74754" name="Picture 2" descr="http://4.bp.blogspot.com/-rFQp7FpO5f4/TX6NaDjjtAI/AAAAAAAADp8/8k3dUblVr1Y/s1600/20110225_135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3357562"/>
            <a:ext cx="4714908" cy="314438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COMMERCIAL AGRICULTURE</a:t>
            </a:r>
            <a:br>
              <a:rPr lang="es-ES" b="1" dirty="0"/>
            </a:br>
            <a:r>
              <a:rPr lang="es-ES" sz="3600" b="1" dirty="0" err="1">
                <a:solidFill>
                  <a:schemeClr val="tx1"/>
                </a:solidFill>
              </a:rPr>
              <a:t>Plantations</a:t>
            </a:r>
            <a:endParaRPr lang="es-ES" sz="3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2143116"/>
            <a:ext cx="8501122" cy="3508977"/>
          </a:xfrm>
        </p:spPr>
        <p:txBody>
          <a:bodyPr>
            <a:normAutofit/>
          </a:bodyPr>
          <a:lstStyle/>
          <a:p>
            <a:r>
              <a:rPr lang="es-ES" sz="2000" b="1" dirty="0" err="1"/>
              <a:t>Plantations</a:t>
            </a:r>
            <a:r>
              <a:rPr lang="es-ES" sz="2000" b="1" dirty="0"/>
              <a:t> are </a:t>
            </a:r>
            <a:r>
              <a:rPr lang="es-ES" sz="2000" b="1" dirty="0" err="1"/>
              <a:t>owned</a:t>
            </a:r>
            <a:r>
              <a:rPr lang="es-ES" sz="2000" b="1" dirty="0"/>
              <a:t> </a:t>
            </a:r>
            <a:r>
              <a:rPr lang="es-ES" sz="2000" b="1" dirty="0" err="1"/>
              <a:t>by</a:t>
            </a:r>
            <a:r>
              <a:rPr lang="es-ES" sz="2000" b="1" dirty="0"/>
              <a:t> </a:t>
            </a:r>
            <a:r>
              <a:rPr lang="es-ES" sz="2000" b="1" dirty="0" err="1"/>
              <a:t>big</a:t>
            </a:r>
            <a:r>
              <a:rPr lang="es-ES" sz="2000" b="1" dirty="0"/>
              <a:t> </a:t>
            </a:r>
            <a:r>
              <a:rPr lang="es-ES" sz="2000" b="1" dirty="0" err="1"/>
              <a:t>multinational</a:t>
            </a:r>
            <a:r>
              <a:rPr lang="es-ES" sz="2000" b="1" dirty="0"/>
              <a:t> </a:t>
            </a:r>
            <a:r>
              <a:rPr lang="es-ES" sz="2000" b="1" dirty="0" err="1"/>
              <a:t>companies</a:t>
            </a:r>
            <a:r>
              <a:rPr lang="es-ES" sz="2000" b="1" dirty="0"/>
              <a:t>.</a:t>
            </a:r>
          </a:p>
        </p:txBody>
      </p:sp>
      <p:pic>
        <p:nvPicPr>
          <p:cNvPr id="75778" name="Picture 2" descr="http://0.static.wix.com/media/cce09f_ac30abb0e83a1a8c0a127c73b7d757e8.jpg_5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714620"/>
            <a:ext cx="2579978" cy="1733529"/>
          </a:xfrm>
          <a:prstGeom prst="rect">
            <a:avLst/>
          </a:prstGeom>
          <a:noFill/>
        </p:spPr>
      </p:pic>
      <p:pic>
        <p:nvPicPr>
          <p:cNvPr id="75780" name="Picture 4" descr="http://ts1.mm.bing.net/th?&amp;id=HN.607994406939722136&amp;w=300&amp;h=300&amp;c=0&amp;pid=1.9&amp;rs=0&amp;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2571744"/>
            <a:ext cx="2500330" cy="1875248"/>
          </a:xfrm>
          <a:prstGeom prst="rect">
            <a:avLst/>
          </a:prstGeom>
          <a:noFill/>
        </p:spPr>
      </p:pic>
      <p:pic>
        <p:nvPicPr>
          <p:cNvPr id="75782" name="Picture 6" descr="http://farm3.staticflickr.com/2200/1858677143_985a6eeaa3_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2571744"/>
            <a:ext cx="2428892" cy="1821670"/>
          </a:xfrm>
          <a:prstGeom prst="rect">
            <a:avLst/>
          </a:prstGeom>
          <a:noFill/>
        </p:spPr>
      </p:pic>
      <p:pic>
        <p:nvPicPr>
          <p:cNvPr id="75784" name="Picture 8" descr="http://ts1.mm.bing.net/th?id=HN.607988149169293672&amp;pid=1.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794" y="4752982"/>
            <a:ext cx="2963074" cy="2105018"/>
          </a:xfrm>
          <a:prstGeom prst="rect">
            <a:avLst/>
          </a:prstGeom>
          <a:noFill/>
        </p:spPr>
      </p:pic>
      <p:pic>
        <p:nvPicPr>
          <p:cNvPr id="75786" name="Picture 10" descr="http://i1.trekearth.com/photos/35002/p7090209-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2065" y="4786322"/>
            <a:ext cx="2763389" cy="2071678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642910" y="442913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Cocoa</a:t>
            </a:r>
            <a:endParaRPr lang="es-ES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71472" y="6488668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Bananas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7786710" y="6488668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Pineapples</a:t>
            </a:r>
            <a:endParaRPr lang="es-ES" b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4429124" y="442913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Tea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6500826" y="4357694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Coffee</a:t>
            </a:r>
            <a:endParaRPr lang="es-ES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541</TotalTime>
  <Words>1025</Words>
  <Application>Microsoft Office PowerPoint</Application>
  <PresentationFormat>Presentación en pantalla (4:3)</PresentationFormat>
  <Paragraphs>258</Paragraphs>
  <Slides>54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54</vt:i4>
      </vt:variant>
    </vt:vector>
  </HeadingPairs>
  <TitlesOfParts>
    <vt:vector size="58" baseType="lpstr">
      <vt:lpstr>Arial</vt:lpstr>
      <vt:lpstr>Century Gothic</vt:lpstr>
      <vt:lpstr>Wingdings 3</vt:lpstr>
      <vt:lpstr>Ion</vt:lpstr>
      <vt:lpstr> PRIMARY SECTOR: AGRICULTURE</vt:lpstr>
      <vt:lpstr>Definition</vt:lpstr>
      <vt:lpstr>Agricultural space</vt:lpstr>
      <vt:lpstr>Presentación de PowerPoint</vt:lpstr>
      <vt:lpstr>PHISICAL FACTORS</vt:lpstr>
      <vt:lpstr>PHISICAL FACTORS</vt:lpstr>
      <vt:lpstr>PHISICAL FACTORS</vt:lpstr>
      <vt:lpstr>PHISICAL FACTORS</vt:lpstr>
      <vt:lpstr>PHISICAL FACTORS</vt:lpstr>
      <vt:lpstr>PHISICAL FACTORS</vt:lpstr>
      <vt:lpstr>PHISICAL FACTORS</vt:lpstr>
      <vt:lpstr>PHISICAL FACTORS</vt:lpstr>
      <vt:lpstr>PHISICAL FACTORS</vt:lpstr>
      <vt:lpstr>HUMAN FACTORS</vt:lpstr>
      <vt:lpstr>HUMAN FACTORS</vt:lpstr>
      <vt:lpstr>HUMAN FACTORS</vt:lpstr>
      <vt:lpstr>Presentación de PowerPoint</vt:lpstr>
      <vt:lpstr>HUMAN FACTORS</vt:lpstr>
      <vt:lpstr>HUMAN FACTORS</vt:lpstr>
      <vt:lpstr>HUMAN FACTORS</vt:lpstr>
      <vt:lpstr>HUMAN FACTORS</vt:lpstr>
      <vt:lpstr>HUMAN FACTORS</vt:lpstr>
      <vt:lpstr>HUMAN FACTORS</vt:lpstr>
      <vt:lpstr>HUMAN FACTORS</vt:lpstr>
      <vt:lpstr>STRUCTURE OF AGRICULTURAL SPACE</vt:lpstr>
      <vt:lpstr>STRUCTURE OF AGRICULTURAL SPACE</vt:lpstr>
      <vt:lpstr>STRUCTURE OF AGRICULTURAL SPACE</vt:lpstr>
      <vt:lpstr>STRUCTURE OF AGRICULTURAL SPACE</vt:lpstr>
      <vt:lpstr>STRUCTURE OF  AGRICULTURAL SPACE</vt:lpstr>
      <vt:lpstr>STRUCTURE OF  AGRICULTURAL SPACE</vt:lpstr>
      <vt:lpstr>STRUCTURE OF  AGRICULTURAL SPACE</vt:lpstr>
      <vt:lpstr>STRUCTURE OF  AGRICULTURAL SPACE</vt:lpstr>
      <vt:lpstr>FARMING SYSTEMS</vt:lpstr>
      <vt:lpstr>IRRIGATED AGRICULTURE</vt:lpstr>
      <vt:lpstr>IRRIGATED AGRICULTURE</vt:lpstr>
      <vt:lpstr>FARMING SYSTEMS</vt:lpstr>
      <vt:lpstr>MONOCULTURE</vt:lpstr>
      <vt:lpstr>MIXED CROPPING</vt:lpstr>
      <vt:lpstr>FARMING SYSTEMS</vt:lpstr>
      <vt:lpstr>INTENSIVE AGRICULTURE</vt:lpstr>
      <vt:lpstr>INTENSIVE AGRICULTURE</vt:lpstr>
      <vt:lpstr>EXTENSIVE AGRICULTURE</vt:lpstr>
      <vt:lpstr>EXTENSIVE AGRICULTURE</vt:lpstr>
      <vt:lpstr>AGRICULTURAL LANDSCAPES</vt:lpstr>
      <vt:lpstr>SUBSISTENCE AGRICULTURE</vt:lpstr>
      <vt:lpstr>SUBSISTENCE AGRICULTURE Slash-and-burn agriculture</vt:lpstr>
      <vt:lpstr>SUBSISTENCE AGRICULTURE</vt:lpstr>
      <vt:lpstr>SUBSISTENCE AGRICULTURE Intensive agriculture of Monsoon Asia</vt:lpstr>
      <vt:lpstr>COMMERCIAL AGRICULTURE</vt:lpstr>
      <vt:lpstr>COMMERCIAL AGRICULTURE Advanced agriculture of Europe</vt:lpstr>
      <vt:lpstr>COMMERCIAL AGRICULTURE Mediterranean agriculture </vt:lpstr>
      <vt:lpstr>COMMERCIAL AGRICULTURE Mediterranean agriculture </vt:lpstr>
      <vt:lpstr>COMMERCIAL AGRICULTURE Extensive New World agriculture</vt:lpstr>
      <vt:lpstr>COMMERCIAL AGRICULTURE Plantations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6: THE PRIMARY SECTOR</dc:title>
  <dc:creator>Isabel</dc:creator>
  <cp:lastModifiedBy>Maria Sanz</cp:lastModifiedBy>
  <cp:revision>58</cp:revision>
  <dcterms:created xsi:type="dcterms:W3CDTF">2015-01-22T17:12:36Z</dcterms:created>
  <dcterms:modified xsi:type="dcterms:W3CDTF">2016-03-24T19:08:16Z</dcterms:modified>
</cp:coreProperties>
</file>