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6" r:id="rId10"/>
    <p:sldId id="268" r:id="rId11"/>
    <p:sldId id="264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News Gothic MT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63821F-D8A1-4253-B2A8-4824CFAC92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ws Gothic MT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0F99AC-71B2-4971-9C6A-0AB5D8DE0A6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3A4672-C661-4FE5-B794-9B2CE94730BD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0B5EAB9-5FA3-40E5-A49D-021858FDF6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3F9752-8F88-41B6-A357-C0FC14CCD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A47AA7-ED9B-4D76-88D9-38958C5DA5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ws Gothic MT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50B49-793F-46F4-8B83-5D17E31DA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EB7FEF-9928-45D6-91FB-D93C428CDA15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652EBB89-2A44-45DB-AF59-F942768AF1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DF281E6F-03AF-40D2-945B-18D8CD8405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ES"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4F5E591A-E832-4150-BAD3-E704F708A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876C47F-4216-4C97-A781-5DB739BFB1AA}" type="slidenum">
              <a:rPr lang="en-GB" altLang="es-ES" sz="1200">
                <a:latin typeface="Calibri" panose="020F0502020204030204" pitchFamily="34" charset="0"/>
              </a:rPr>
              <a:pPr eaLnBrk="1" hangingPunct="1"/>
              <a:t>9</a:t>
            </a:fld>
            <a:endParaRPr lang="en-GB" altLang="es-E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12697088-2848-4444-9A49-691CD1A38B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D4709E1D-178A-4236-A2D4-121E71644F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ES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D2D37EE2-F040-4A58-B09F-4B41A6FC7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ED6ECC-DDE1-4930-87F6-228CCC4176F8}" type="slidenum">
              <a:rPr lang="en-GB" altLang="es-ES" sz="1200">
                <a:latin typeface="Calibri" panose="020F0502020204030204" pitchFamily="34" charset="0"/>
              </a:rPr>
              <a:pPr eaLnBrk="1" hangingPunct="1"/>
              <a:t>10</a:t>
            </a:fld>
            <a:endParaRPr lang="en-GB" altLang="es-E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2BC71084-A6E2-4D31-93BD-564375E0BC77}"/>
              </a:ext>
            </a:extLst>
          </p:cNvPr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 defTabSz="914400" fontAlgn="auto"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/>
            </a:pPr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F759B69-40BD-4EB0-B4D5-EFB5F8F7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549D96-EBB6-4081-847E-5D8813244E35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70B8A6-0884-4FC1-B06A-A223AD6E1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EC38CF-EBD4-48DE-A6A1-5308797C8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1AB26-F8F9-4FE3-9B31-A8831246C67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78110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98896-40EE-4F4A-A4BF-0EE103FE9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65CFD2-7C1C-4F29-AEF4-AE7675D423C5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E0EA2-BF96-407A-8B3A-14A2E208B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B742C-D9B6-4B5D-A82E-7E9257AC7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F83A9-346E-4232-932E-B7BBC3F37FB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0489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52C47B-488E-4E68-BE99-26966823DA2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4FA3A56C-3DCA-402C-8246-CC9B6383BB46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3C251E3-E748-4665-88FE-544873277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B1AFA09-1EB5-4E4C-AFD3-359E173032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C472251-7EAB-45CA-8264-B5DB1A0D110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6635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A7598-BBC9-4A11-9CDC-321AD22A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A479D0-C7CC-4351-BFF6-F27F1387BB7D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7FA59-A895-466B-A0A8-3FA6172B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03080-F778-412B-B0D5-582EAE74B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ACBD9-7340-4AD4-888B-E0EC4714F18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4402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5BB9B4-B76A-4A86-9F7F-BA1F737EB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02CEF-E9D3-4365-A4FF-87ABE5848F12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35E183-1A7E-451D-ABAE-CC73985DF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66AD51-FDC5-44D0-9C90-AEB3CA2BB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65C8F-BE39-4176-8EB6-7ABBC2782AE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0032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CACABE-123A-43A2-BC53-0356B238A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B09A44-096B-4337-B1F5-CAC5EC17E7D7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3A827ED-81BF-4B3E-A10E-B60B934B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EDC291B-D6E5-42CA-AAC0-C54D8DB8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13D91-007B-47F2-AD12-C8FA00EFC21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08483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6A77AFE-023C-4E52-AE80-3DCDB906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D4AEBC-949F-478D-8ABD-9C9822921B6E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7D58F7C-BCC2-43D8-A2CB-AB10A71B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CA260D7-A3C4-4D4A-AF2E-2F469676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75DFD-1DB9-4C05-B0B4-1C9FE0AC3AA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0070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20F2659-5C51-4358-88EE-048A804D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54E38E-7D0B-4414-AE87-BE7815DEFFF2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45E929B-27DF-4DC2-9D2F-7C5D1821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A638C82-7D1B-4D86-A37F-515BDB73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D3315-DF58-4415-8E7C-A96B0F89C86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5780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E27D9A-FE94-4EAE-82D9-E70D7904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312FD8-164F-4CB9-8F1D-4C492DF5A54A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2FADB0-3028-4AA1-8614-1C14EFFF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D570A0-E8DE-40AA-BD6B-85E05BFC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54486-64BE-4C65-837B-E5387694E70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594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2EA74D4-0CE1-4AF1-A05E-F50E16D5A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12B8E-E9AC-400D-95A1-DE1E40757119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B3011E-F137-46D3-BFB5-4835F050F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23B129-F7E9-4875-87F1-8B99B55A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E85BA-ACA1-4F18-8133-578713C1B65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3413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35759-E948-452F-8FCD-34B857C8C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EE48CD-D30C-41EA-8F63-EE352B6D7784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04EC7-AE50-4034-A9DD-B3A4C4CD8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9EE5-4AC7-4856-ACA1-A41CACEB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B307E-13D2-4E46-9ED9-CE5D0E442FC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50309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B20BB-1186-4CEA-B595-2AAD437C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831637-845E-4E4F-ADE0-4D575F57AE45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A7618-A095-4578-B6CC-80C058E1F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E5AD7-6960-4200-BA11-7F6D8EC56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342E8-7B12-4844-A8A5-9FAFFEAB228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5404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77A8563-CE64-41BF-94F8-B58B93E236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title style</a:t>
            </a:r>
            <a:endParaRPr lang="en-US" altLang="es-E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F9FFF8A-F25D-41D7-89E1-943F589A16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text styles</a:t>
            </a:r>
          </a:p>
          <a:p>
            <a:pPr lvl="1"/>
            <a:r>
              <a:rPr lang="en-GB" altLang="es-ES"/>
              <a:t>Second level</a:t>
            </a:r>
          </a:p>
          <a:p>
            <a:pPr lvl="2"/>
            <a:r>
              <a:rPr lang="en-GB" altLang="es-ES"/>
              <a:t>Third level</a:t>
            </a:r>
          </a:p>
          <a:p>
            <a:pPr lvl="3"/>
            <a:r>
              <a:rPr lang="en-GB" altLang="es-ES"/>
              <a:t>Fourth level</a:t>
            </a:r>
          </a:p>
          <a:p>
            <a:pPr lvl="4"/>
            <a:r>
              <a:rPr lang="en-GB" altLang="es-ES"/>
              <a:t>Fifth level</a:t>
            </a:r>
            <a:endParaRPr lang="en-US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092EC-7C80-432C-BA81-38BB9D7C9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2EA4203-AD49-4A7C-8C64-FABAAE41C138}" type="datetimeFigureOut">
              <a:rPr lang="en-US" altLang="es-ES"/>
              <a:pPr/>
              <a:t>7/29/2017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B37A8-EDA6-443D-8867-7FA6D81DD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A3139-7D4E-4C82-A609-E9ADD3193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B02AC063-76EF-4F99-A185-AACFA7B31BE3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panose="05020102010507070707" pitchFamily="18" charset="2"/>
        <a:buChar char=""/>
        <a:defRPr sz="24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anose="05020102010507070707" pitchFamily="18" charset="2"/>
        <a:buChar char=""/>
        <a:defRPr sz="2200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96837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anose="05020102010507070707" pitchFamily="18" charset="2"/>
        <a:buChar char="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anose="05020102010507070707" pitchFamily="18" charset="2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anose="05020102010507070707" pitchFamily="18" charset="2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hyperlink" Target="http://www.google.co.uk/url?sa=i&amp;rct=j&amp;q=THE+ENGLISH+CIVIL+WAR&amp;source=images&amp;cd=&amp;cad=rja&amp;docid=eSgjcc6ya5z-dM&amp;tbnid=MVUibyM1VzFmPM:&amp;ved=0CAUQjRw&amp;url=http://en.wikipedia.org/wiki/English_Civil_War&amp;ei=2Wr5Uf6pH-XK0AWLwoBQ&amp;bvm=bv.49967636,d.d2k&amp;psig=AFQjCNHHDl4Lr-CEgyuONehO81IjhRcc1g&amp;ust=1375386528086116" TargetMode="External"/><Relationship Id="rId18" Type="http://schemas.openxmlformats.org/officeDocument/2006/relationships/hyperlink" Target="http://www.google.co.uk/url?sa=i&amp;rct=j&amp;q=PALACE%20OF%20WHITEHALL&amp;source=images&amp;cd=&amp;cad=rja&amp;docid=E2H7cIL1NfNeFM&amp;tbnid=m7G6r6EGZlrnQM:&amp;ved=0CAUQjRw&amp;url=http://www.old-london.co.uk/paint1.htm&amp;ei=7Wv5UcvpNuOl0AXK3YDoAw&amp;bvm=bv.49967636,d.d2k&amp;psig=AFQjCNGbS6GWmzCO8H-qTcaG_Eqx7B186w&amp;ust=1375386978091534" TargetMode="External"/><Relationship Id="rId26" Type="http://schemas.openxmlformats.org/officeDocument/2006/relationships/hyperlink" Target="http://www.google.co.uk/url?sa=i&amp;rct=j&amp;q=history&amp;source=images&amp;cd=&amp;cad=rja&amp;docid=V3MoxrSkOFfyRM&amp;tbnid=ZOJPKIaWxHpoJM:&amp;ved=0CAUQjRw&amp;url=http://www.pranicconsciousness.co.uk/pranic-healing/history-of-pranic-healing/&amp;ei=dUL1UcqXJ7Sb0wXk_IGQBg&amp;bvm=bv.49784469,d.d2k&amp;psig=AFQjCNHTTiJjJh7H8PhGNR_48nsO2B-F7Q&amp;ust=1375114154501264" TargetMode="External"/><Relationship Id="rId3" Type="http://schemas.openxmlformats.org/officeDocument/2006/relationships/hyperlink" Target="http://eu1.flamingtext.co.uk/Tools/download/coollogo_com-86201088.png?url=http://eu3.engine.flamingtext.com/netfu/tmp28000/coollogo_com-86201088.png&amp;_abclick=resultbuttons/image" TargetMode="External"/><Relationship Id="rId21" Type="http://schemas.openxmlformats.org/officeDocument/2006/relationships/hyperlink" Target="http://www.google.co.uk/url?sa=i&amp;rct=j&amp;q=EXECUTION%20OF%20CHARLES%201&amp;source=images&amp;cd=&amp;cad=rja&amp;docid=NcW2NiUVz3BolM&amp;tbnid=jyDa5rm7-30WAM:&amp;ved=0CAUQjRw&amp;url=http://www.nationalgalleries.org/collection/artists-a-z/U/5600/artist_name/Unknown/record_id/2934&amp;ei=gmz5Ub39EsKc0AWlyYGoDg&amp;bvm=bv.49967636,d.d2k&amp;psig=AFQjCNFUcHAw31aiDrX1FJ_oC5CMW6XdtA&amp;ust=1375387133361739" TargetMode="External"/><Relationship Id="rId7" Type="http://schemas.openxmlformats.org/officeDocument/2006/relationships/hyperlink" Target="http://www.google.co.uk/url?sa=i&amp;rct=j&amp;q=the+english+civil+war&amp;source=images&amp;cd=&amp;cad=rja&amp;docid=fe9mrtW2zZMCZM&amp;tbnid=6-RThevShurUWM:&amp;ved=0CAUQjRw&amp;url=http://www.hinchhouse.org.uk/civilwar/causes.html&amp;ei=BGr5UaGvJem00QWp7YC4BQ&amp;bvm=bv.49967636,d.d2k&amp;psig=AFQjCNEiBhPHgZ72qpsGmhC3N2PtFdX6PA&amp;ust=1375386432945888" TargetMode="External"/><Relationship Id="rId12" Type="http://schemas.openxmlformats.org/officeDocument/2006/relationships/image" Target="../media/image15.jpeg"/><Relationship Id="rId17" Type="http://schemas.openxmlformats.org/officeDocument/2006/relationships/image" Target="../media/image18.jpe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11" Type="http://schemas.openxmlformats.org/officeDocument/2006/relationships/image" Target="../media/image14.jpeg"/><Relationship Id="rId24" Type="http://schemas.openxmlformats.org/officeDocument/2006/relationships/image" Target="../media/image22.jpeg"/><Relationship Id="rId5" Type="http://schemas.openxmlformats.org/officeDocument/2006/relationships/image" Target="../media/image9.png"/><Relationship Id="rId15" Type="http://schemas.openxmlformats.org/officeDocument/2006/relationships/hyperlink" Target="http://www.google.co.uk/url?sa=i&amp;rct=j&amp;q=THE+ENGLISH+CIVIL+WAR&amp;source=images&amp;cd=&amp;cad=rja&amp;docid=Qc_AtbwFmrOmzM&amp;tbnid=siZFxCtWWhyHqM:&amp;ved=0CAUQjRw&amp;url=http://www.flickr.com/photos/anguskirk/4956237853/&amp;ei=Gmv5UcbiKemc0QXB0IDACQ&amp;bvm=bv.49967636,d.d2k&amp;psig=AFQjCNFFedY2Y1e5Z2Esibzki2he83yblw&amp;ust=1375386758824853" TargetMode="External"/><Relationship Id="rId23" Type="http://schemas.openxmlformats.org/officeDocument/2006/relationships/hyperlink" Target="http://www.google.co.uk/url?sa=i&amp;rct=j&amp;q=EXECUTION%20OF%20CHARLES%201&amp;source=images&amp;cd=&amp;cad=rja&amp;docid=C2wZqfSkm0N8IM&amp;tbnid=bx1BlwrV5ZrAxM:&amp;ved=0CAUQjRw&amp;url=http://www.executedtoday.com/2009/01/30/1661-oliver-cromwell-posthumously/&amp;ei=umz5UcmVEK2U0QX5m4GQBw&amp;bvm=bv.49967636,d.d2k&amp;psig=AFQjCNFUcHAw31aiDrX1FJ_oC5CMW6XdtA&amp;ust=1375387133361739" TargetMode="External"/><Relationship Id="rId10" Type="http://schemas.openxmlformats.org/officeDocument/2006/relationships/image" Target="../media/image13.jpeg"/><Relationship Id="rId19" Type="http://schemas.openxmlformats.org/officeDocument/2006/relationships/image" Target="../media/image19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Relationship Id="rId14" Type="http://schemas.openxmlformats.org/officeDocument/2006/relationships/image" Target="../media/image16.jpeg"/><Relationship Id="rId22" Type="http://schemas.openxmlformats.org/officeDocument/2006/relationships/image" Target="../media/image21.jpeg"/><Relationship Id="rId27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hyperlink" Target="http://www.google.co.uk/url?sa=i&amp;rct=j&amp;q=THE+ENGLISH+CIVIL+WAR&amp;source=images&amp;cd=&amp;cad=rja&amp;docid=eSgjcc6ya5z-dM&amp;tbnid=MVUibyM1VzFmPM:&amp;ved=0CAUQjRw&amp;url=http://en.wikipedia.org/wiki/English_Civil_War&amp;ei=2Wr5Uf6pH-XK0AWLwoBQ&amp;bvm=bv.49967636,d.d2k&amp;psig=AFQjCNHHDl4Lr-CEgyuONehO81IjhRcc1g&amp;ust=1375386528086116" TargetMode="External"/><Relationship Id="rId18" Type="http://schemas.openxmlformats.org/officeDocument/2006/relationships/hyperlink" Target="http://www.google.co.uk/url?sa=i&amp;rct=j&amp;q=PALACE%20OF%20WHITEHALL&amp;source=images&amp;cd=&amp;cad=rja&amp;docid=E2H7cIL1NfNeFM&amp;tbnid=m7G6r6EGZlrnQM:&amp;ved=0CAUQjRw&amp;url=http://www.old-london.co.uk/paint1.htm&amp;ei=7Wv5UcvpNuOl0AXK3YDoAw&amp;bvm=bv.49967636,d.d2k&amp;psig=AFQjCNGbS6GWmzCO8H-qTcaG_Eqx7B186w&amp;ust=1375386978091534" TargetMode="External"/><Relationship Id="rId26" Type="http://schemas.openxmlformats.org/officeDocument/2006/relationships/hyperlink" Target="http://www.google.co.uk/url?sa=i&amp;rct=j&amp;q=history&amp;source=images&amp;cd=&amp;cad=rja&amp;docid=V3MoxrSkOFfyRM&amp;tbnid=ZOJPKIaWxHpoJM:&amp;ved=0CAUQjRw&amp;url=http://www.pranicconsciousness.co.uk/pranic-healing/history-of-pranic-healing/&amp;ei=dUL1UcqXJ7Sb0wXk_IGQBg&amp;bvm=bv.49784469,d.d2k&amp;psig=AFQjCNHTTiJjJh7H8PhGNR_48nsO2B-F7Q&amp;ust=1375114154501264" TargetMode="External"/><Relationship Id="rId3" Type="http://schemas.openxmlformats.org/officeDocument/2006/relationships/hyperlink" Target="http://eu1.flamingtext.co.uk/Tools/download/coollogo_com-86201088.png?url=http://eu3.engine.flamingtext.com/netfu/tmp28000/coollogo_com-86201088.png&amp;_abclick=resultbuttons/image" TargetMode="External"/><Relationship Id="rId21" Type="http://schemas.openxmlformats.org/officeDocument/2006/relationships/hyperlink" Target="http://www.google.co.uk/url?sa=i&amp;rct=j&amp;q=EXECUTION%20OF%20CHARLES%201&amp;source=images&amp;cd=&amp;cad=rja&amp;docid=NcW2NiUVz3BolM&amp;tbnid=jyDa5rm7-30WAM:&amp;ved=0CAUQjRw&amp;url=http://www.nationalgalleries.org/collection/artists-a-z/U/5600/artist_name/Unknown/record_id/2934&amp;ei=gmz5Ub39EsKc0AWlyYGoDg&amp;bvm=bv.49967636,d.d2k&amp;psig=AFQjCNFUcHAw31aiDrX1FJ_oC5CMW6XdtA&amp;ust=1375387133361739" TargetMode="External"/><Relationship Id="rId7" Type="http://schemas.openxmlformats.org/officeDocument/2006/relationships/hyperlink" Target="http://www.google.co.uk/url?sa=i&amp;rct=j&amp;q=the+english+civil+war&amp;source=images&amp;cd=&amp;cad=rja&amp;docid=fe9mrtW2zZMCZM&amp;tbnid=6-RThevShurUWM:&amp;ved=0CAUQjRw&amp;url=http://www.hinchhouse.org.uk/civilwar/causes.html&amp;ei=BGr5UaGvJem00QWp7YC4BQ&amp;bvm=bv.49967636,d.d2k&amp;psig=AFQjCNEiBhPHgZ72qpsGmhC3N2PtFdX6PA&amp;ust=1375386432945888" TargetMode="External"/><Relationship Id="rId12" Type="http://schemas.openxmlformats.org/officeDocument/2006/relationships/image" Target="../media/image15.jpeg"/><Relationship Id="rId17" Type="http://schemas.openxmlformats.org/officeDocument/2006/relationships/image" Target="../media/image18.jpe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jpe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11" Type="http://schemas.openxmlformats.org/officeDocument/2006/relationships/image" Target="../media/image14.jpeg"/><Relationship Id="rId24" Type="http://schemas.openxmlformats.org/officeDocument/2006/relationships/image" Target="../media/image22.jpeg"/><Relationship Id="rId5" Type="http://schemas.openxmlformats.org/officeDocument/2006/relationships/image" Target="../media/image9.png"/><Relationship Id="rId15" Type="http://schemas.openxmlformats.org/officeDocument/2006/relationships/hyperlink" Target="http://www.google.co.uk/url?sa=i&amp;rct=j&amp;q=THE+ENGLISH+CIVIL+WAR&amp;source=images&amp;cd=&amp;cad=rja&amp;docid=Qc_AtbwFmrOmzM&amp;tbnid=siZFxCtWWhyHqM:&amp;ved=0CAUQjRw&amp;url=http://www.flickr.com/photos/anguskirk/4956237853/&amp;ei=Gmv5UcbiKemc0QXB0IDACQ&amp;bvm=bv.49967636,d.d2k&amp;psig=AFQjCNFFedY2Y1e5Z2Esibzki2he83yblw&amp;ust=1375386758824853" TargetMode="External"/><Relationship Id="rId23" Type="http://schemas.openxmlformats.org/officeDocument/2006/relationships/hyperlink" Target="http://www.google.co.uk/url?sa=i&amp;rct=j&amp;q=EXECUTION%20OF%20CHARLES%201&amp;source=images&amp;cd=&amp;cad=rja&amp;docid=C2wZqfSkm0N8IM&amp;tbnid=bx1BlwrV5ZrAxM:&amp;ved=0CAUQjRw&amp;url=http://www.executedtoday.com/2009/01/30/1661-oliver-cromwell-posthumously/&amp;ei=umz5UcmVEK2U0QX5m4GQBw&amp;bvm=bv.49967636,d.d2k&amp;psig=AFQjCNFUcHAw31aiDrX1FJ_oC5CMW6XdtA&amp;ust=1375387133361739" TargetMode="External"/><Relationship Id="rId28" Type="http://schemas.openxmlformats.org/officeDocument/2006/relationships/image" Target="../media/image25.png"/><Relationship Id="rId10" Type="http://schemas.openxmlformats.org/officeDocument/2006/relationships/image" Target="../media/image13.jpeg"/><Relationship Id="rId19" Type="http://schemas.openxmlformats.org/officeDocument/2006/relationships/image" Target="../media/image19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Relationship Id="rId14" Type="http://schemas.openxmlformats.org/officeDocument/2006/relationships/image" Target="../media/image16.jpeg"/><Relationship Id="rId22" Type="http://schemas.openxmlformats.org/officeDocument/2006/relationships/image" Target="../media/image21.jpeg"/><Relationship Id="rId27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>
            <a:extLst>
              <a:ext uri="{FF2B5EF4-FFF2-40B4-BE49-F238E27FC236}">
                <a16:creationId xmlns:a16="http://schemas.microsoft.com/office/drawing/2014/main" id="{93A337D6-02E7-417A-BF20-3B3F0E29B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906463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800" dirty="0"/>
              <a:t>https://youtu.be/IPmSR--BktE</a:t>
            </a:r>
          </a:p>
        </p:txBody>
      </p:sp>
      <p:sp>
        <p:nvSpPr>
          <p:cNvPr id="15362" name="TextBox 4">
            <a:extLst>
              <a:ext uri="{FF2B5EF4-FFF2-40B4-BE49-F238E27FC236}">
                <a16:creationId xmlns:a16="http://schemas.microsoft.com/office/drawing/2014/main" id="{8FD57C9F-E47B-4F6F-862A-C5DF01481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00" y="2586038"/>
            <a:ext cx="789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b="1">
                <a:solidFill>
                  <a:srgbClr val="FF0000"/>
                </a:solidFill>
              </a:rPr>
              <a:t>What is happening in this clip?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>
            <a:extLst>
              <a:ext uri="{FF2B5EF4-FFF2-40B4-BE49-F238E27FC236}">
                <a16:creationId xmlns:a16="http://schemas.microsoft.com/office/drawing/2014/main" id="{68A056E9-7161-45D0-80E3-CDAF22AA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427163"/>
            <a:ext cx="6821487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itle 2">
            <a:extLst>
              <a:ext uri="{FF2B5EF4-FFF2-40B4-BE49-F238E27FC236}">
                <a16:creationId xmlns:a16="http://schemas.microsoft.com/office/drawing/2014/main" id="{E4976DB8-1E1F-410B-A9E1-0F5A11B8A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>
                <a:solidFill>
                  <a:srgbClr val="FF0000"/>
                </a:solidFill>
                <a:ea typeface="ＭＳ Ｐゴシック" panose="020B0600070205080204" pitchFamily="34" charset="-128"/>
              </a:rPr>
              <a:t>King Charles 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9D24EC82-1309-4B23-90DB-22762E44B05A}"/>
              </a:ext>
            </a:extLst>
          </p:cNvPr>
          <p:cNvSpPr txBox="1">
            <a:spLocks/>
          </p:cNvSpPr>
          <p:nvPr/>
        </p:nvSpPr>
        <p:spPr>
          <a:xfrm>
            <a:off x="395288" y="400050"/>
            <a:ext cx="8353425" cy="49688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anose="05020102010507070707" pitchFamily="18" charset="2"/>
              <a:buNone/>
            </a:pPr>
            <a:r>
              <a:rPr lang="en-GB" altLang="es-ES" sz="40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GB" altLang="es-E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Sentence</a:t>
            </a:r>
            <a:endParaRPr lang="en-GB" altLang="es-ES" sz="280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anose="05020102010507070707" pitchFamily="18" charset="2"/>
              <a:buNone/>
            </a:pPr>
            <a:r>
              <a:rPr lang="en-GB" alt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altLang="es-E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court does judge that Charles Stuart, a tyrant, traitor, murderer and public enemy of the people, shall be put to death by the severing of his head from his body.</a:t>
            </a:r>
            <a:r>
              <a:rPr lang="en-GB" alt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GB" altLang="es-ES" sz="4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anose="05020102010507070707" pitchFamily="18" charset="2"/>
              <a:buNone/>
            </a:pPr>
            <a:endParaRPr lang="en-GB" altLang="es-ES" sz="400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763AD87C-3724-4CA4-BCFD-ABD23FDC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511175"/>
            <a:ext cx="8042275" cy="712788"/>
          </a:xfrm>
        </p:spPr>
        <p:txBody>
          <a:bodyPr/>
          <a:lstStyle/>
          <a:p>
            <a:pPr eaLnBrk="1" hangingPunct="1"/>
            <a:r>
              <a:rPr lang="en-US" altLang="es-ES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The execution of King Charles I, 1649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FBB681FE-9736-4AF9-A194-96BF7FFCE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3963"/>
            <a:ext cx="9144000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3">
            <a:extLst>
              <a:ext uri="{FF2B5EF4-FFF2-40B4-BE49-F238E27FC236}">
                <a16:creationId xmlns:a16="http://schemas.microsoft.com/office/drawing/2014/main" id="{0694D5DA-4BE7-4A75-BA3D-444DA1374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6289675"/>
            <a:ext cx="8310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sz="2000" b="1">
                <a:solidFill>
                  <a:srgbClr val="FF0000"/>
                </a:solidFill>
              </a:rPr>
              <a:t>What questions would you want to ask about this event?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1A3FE47B-7FB1-4D0A-ABE0-2AC2F416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>
                <a:solidFill>
                  <a:srgbClr val="FF0000"/>
                </a:solidFill>
                <a:ea typeface="ＭＳ Ｐゴシック" panose="020B0600070205080204" pitchFamily="34" charset="-128"/>
              </a:rPr>
              <a:t>The English Civil War, 1642-1649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3DA4E928-0B28-4AA0-8E81-1BBB7F723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44625"/>
            <a:ext cx="6754813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1">
            <a:extLst>
              <a:ext uri="{FF2B5EF4-FFF2-40B4-BE49-F238E27FC236}">
                <a16:creationId xmlns:a16="http://schemas.microsoft.com/office/drawing/2014/main" id="{C355DC67-780F-4383-BAEA-38FCA5BA0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175" y="5659438"/>
            <a:ext cx="7381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b="1">
                <a:solidFill>
                  <a:srgbClr val="FF0000"/>
                </a:solidFill>
              </a:rPr>
              <a:t>What is a Civil War?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68AA149-E421-4A15-BA16-A6ADE9BD0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>
                <a:solidFill>
                  <a:srgbClr val="FF0000"/>
                </a:solidFill>
                <a:ea typeface="ＭＳ Ｐゴシック" panose="020B0600070205080204" pitchFamily="34" charset="-128"/>
              </a:rPr>
              <a:t>Who was the Civil War between?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39E0FCB7-7382-4AF4-A6A3-4FBDA89F1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444625"/>
            <a:ext cx="3567113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>
            <a:extLst>
              <a:ext uri="{FF2B5EF4-FFF2-40B4-BE49-F238E27FC236}">
                <a16:creationId xmlns:a16="http://schemas.microsoft.com/office/drawing/2014/main" id="{A3652057-95B0-4483-83F1-98259C4CB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6226175"/>
            <a:ext cx="3430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b="1">
                <a:solidFill>
                  <a:srgbClr val="FF0000"/>
                </a:solidFill>
              </a:rPr>
              <a:t>The King</a:t>
            </a: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04693D2A-06DA-42B5-99DF-2D79C336A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1538288"/>
            <a:ext cx="2779712" cy="43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6">
            <a:extLst>
              <a:ext uri="{FF2B5EF4-FFF2-40B4-BE49-F238E27FC236}">
                <a16:creationId xmlns:a16="http://schemas.microsoft.com/office/drawing/2014/main" id="{F79C102A-4ADA-4116-AB51-4F2B20902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6226175"/>
            <a:ext cx="2492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b="1">
                <a:solidFill>
                  <a:srgbClr val="FF0000"/>
                </a:solidFill>
              </a:rPr>
              <a:t>Parliament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8C8F016C-6369-46C1-B348-AB70AC991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950"/>
            <a:ext cx="8042275" cy="2416175"/>
          </a:xfrm>
        </p:spPr>
        <p:txBody>
          <a:bodyPr/>
          <a:lstStyle/>
          <a:p>
            <a:pPr eaLnBrk="1" hangingPunct="1"/>
            <a:r>
              <a:rPr lang="en-US" altLang="es-ES" b="1">
                <a:solidFill>
                  <a:srgbClr val="FF0000"/>
                </a:solidFill>
                <a:ea typeface="ＭＳ Ｐゴシック" panose="020B0600070205080204" pitchFamily="34" charset="-128"/>
              </a:rPr>
              <a:t>What were the long-term causes of the English Civil War?</a:t>
            </a:r>
          </a:p>
        </p:txBody>
      </p:sp>
      <p:sp>
        <p:nvSpPr>
          <p:cNvPr id="21506" name="TextBox 2">
            <a:extLst>
              <a:ext uri="{FF2B5EF4-FFF2-40B4-BE49-F238E27FC236}">
                <a16:creationId xmlns:a16="http://schemas.microsoft.com/office/drawing/2014/main" id="{56DF5459-2486-493E-B45D-10322E715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513" y="2633663"/>
            <a:ext cx="7234237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b="1">
                <a:solidFill>
                  <a:srgbClr val="FF0000"/>
                </a:solidFill>
              </a:rPr>
              <a:t>Look at the cards you have been given and sort them in to one of the 3 categories below:</a:t>
            </a:r>
          </a:p>
          <a:p>
            <a:pPr eaLnBrk="1" hangingPunct="1"/>
            <a:endParaRPr lang="en-US" altLang="es-ES" b="1">
              <a:solidFill>
                <a:srgbClr val="FF0000"/>
              </a:solidFill>
            </a:endParaRPr>
          </a:p>
          <a:p>
            <a:pPr eaLnBrk="1" hangingPunct="1"/>
            <a:r>
              <a:rPr lang="en-US" altLang="es-ES" b="1">
                <a:solidFill>
                  <a:srgbClr val="FF0000"/>
                </a:solidFill>
              </a:rPr>
              <a:t>	* Religious</a:t>
            </a:r>
          </a:p>
          <a:p>
            <a:pPr eaLnBrk="1" hangingPunct="1"/>
            <a:endParaRPr lang="en-US" altLang="es-ES" b="1">
              <a:solidFill>
                <a:srgbClr val="FF0000"/>
              </a:solidFill>
            </a:endParaRPr>
          </a:p>
          <a:p>
            <a:pPr eaLnBrk="1" hangingPunct="1"/>
            <a:r>
              <a:rPr lang="en-US" altLang="es-ES" b="1">
                <a:solidFill>
                  <a:srgbClr val="FF0000"/>
                </a:solidFill>
              </a:rPr>
              <a:t>	* Political/Power</a:t>
            </a:r>
          </a:p>
          <a:p>
            <a:pPr eaLnBrk="1" hangingPunct="1"/>
            <a:endParaRPr lang="en-US" altLang="es-ES" b="1">
              <a:solidFill>
                <a:srgbClr val="FF0000"/>
              </a:solidFill>
            </a:endParaRPr>
          </a:p>
          <a:p>
            <a:pPr eaLnBrk="1" hangingPunct="1"/>
            <a:r>
              <a:rPr lang="en-US" altLang="es-ES" b="1">
                <a:solidFill>
                  <a:srgbClr val="FF0000"/>
                </a:solidFill>
              </a:rPr>
              <a:t>	* Financial/Wealth</a:t>
            </a:r>
          </a:p>
          <a:p>
            <a:pPr eaLnBrk="1" hangingPunct="1"/>
            <a:endParaRPr lang="en-US" altLang="es-ES" b="1">
              <a:solidFill>
                <a:srgbClr val="FF0000"/>
              </a:solidFill>
            </a:endParaRPr>
          </a:p>
          <a:p>
            <a:pPr eaLnBrk="1" hangingPunct="1"/>
            <a:r>
              <a:rPr lang="en-US" altLang="es-ES" b="1">
                <a:solidFill>
                  <a:srgbClr val="FF0000"/>
                </a:solidFill>
              </a:rPr>
              <a:t>Colour code the statements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5C3EFF0F-EFE2-42C6-935E-219CD11BD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>
                <a:solidFill>
                  <a:srgbClr val="FF0000"/>
                </a:solidFill>
                <a:ea typeface="ＭＳ Ｐゴシック" panose="020B0600070205080204" pitchFamily="34" charset="-128"/>
              </a:rPr>
              <a:t>The short-term causes of the English Civil War</a:t>
            </a:r>
          </a:p>
        </p:txBody>
      </p:sp>
      <p:sp>
        <p:nvSpPr>
          <p:cNvPr id="22530" name="TextBox 1">
            <a:extLst>
              <a:ext uri="{FF2B5EF4-FFF2-40B4-BE49-F238E27FC236}">
                <a16:creationId xmlns:a16="http://schemas.microsoft.com/office/drawing/2014/main" id="{1F4F9C45-902C-46F5-8AA8-CB8F9C3FF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175" y="2036763"/>
            <a:ext cx="7216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b="1">
                <a:solidFill>
                  <a:srgbClr val="FF0000"/>
                </a:solidFill>
              </a:rPr>
              <a:t>Complete the worksheet using Pages 66-69 in the textbook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Image by FlamingText.com">
            <a:hlinkClick r:id="rId3"/>
            <a:extLst>
              <a:ext uri="{FF2B5EF4-FFF2-40B4-BE49-F238E27FC236}">
                <a16:creationId xmlns:a16="http://schemas.microsoft.com/office/drawing/2014/main" id="{B73CF3BC-8278-4997-9356-059FF7217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0"/>
            <a:ext cx="9874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5">
            <a:extLst>
              <a:ext uri="{FF2B5EF4-FFF2-40B4-BE49-F238E27FC236}">
                <a16:creationId xmlns:a16="http://schemas.microsoft.com/office/drawing/2014/main" id="{30E74D06-B7EB-43BF-8E21-C35119C87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50"/>
            <a:ext cx="4318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6">
            <a:extLst>
              <a:ext uri="{FF2B5EF4-FFF2-40B4-BE49-F238E27FC236}">
                <a16:creationId xmlns:a16="http://schemas.microsoft.com/office/drawing/2014/main" id="{24741C61-EB93-4D09-9807-8F629620D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423025"/>
            <a:ext cx="90011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8" descr="http://www.hinchhouse.org.uk/grape/Pike8.jpg">
            <a:hlinkClick r:id="rId7"/>
            <a:extLst>
              <a:ext uri="{FF2B5EF4-FFF2-40B4-BE49-F238E27FC236}">
                <a16:creationId xmlns:a16="http://schemas.microsoft.com/office/drawing/2014/main" id="{3DAB5ECF-A8F0-466E-A6D2-F820954A4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419850"/>
            <a:ext cx="32543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0" descr="http://t2.gstatic.com/images?q=tbn:ANd9GcSAN6Pl4XS8jA8J4dk7ATG6xEiojL4M6yquqbQZHcCcMnDFleYQ">
            <a:extLst>
              <a:ext uri="{FF2B5EF4-FFF2-40B4-BE49-F238E27FC236}">
                <a16:creationId xmlns:a16="http://schemas.microsoft.com/office/drawing/2014/main" id="{C84A1835-56DD-4E38-B393-131B38F26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6381750"/>
            <a:ext cx="685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2" descr="http://t0.gstatic.com/images?q=tbn:ANd9GcRySSZazCj5564Y5j2pVW4zLk3IdImgYSXtyFB_113xUKDIGrlo">
            <a:extLst>
              <a:ext uri="{FF2B5EF4-FFF2-40B4-BE49-F238E27FC236}">
                <a16:creationId xmlns:a16="http://schemas.microsoft.com/office/drawing/2014/main" id="{78558DF9-3C3D-498B-B7D1-8316AFE96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6381750"/>
            <a:ext cx="819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4" descr="http://t2.gstatic.com/images?q=tbn:ANd9GcS9sVnnZuCgMiIuCPRHC1sMdLEoUuTEkXdr4B3rXrPl6LbV7rc6">
            <a:extLst>
              <a:ext uri="{FF2B5EF4-FFF2-40B4-BE49-F238E27FC236}">
                <a16:creationId xmlns:a16="http://schemas.microsoft.com/office/drawing/2014/main" id="{1A0C9FEB-6832-4A3B-B6F6-641847C7A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361113"/>
            <a:ext cx="63023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6" descr="http://t2.gstatic.com/images?q=tbn:ANd9GcQ1meVZYIK31GwNMKOTjWqNKSxLwPyF-LrDTMCE0mlpR8vEVlFo4g">
            <a:extLst>
              <a:ext uri="{FF2B5EF4-FFF2-40B4-BE49-F238E27FC236}">
                <a16:creationId xmlns:a16="http://schemas.microsoft.com/office/drawing/2014/main" id="{273BD918-28E5-4843-A3D7-7D60233AB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6424613"/>
            <a:ext cx="43497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8" descr="http://upload.wikimedia.org/wikipedia/commons/thumb/5/5b/LongParliament.jpg/200px-LongParliament.jpg">
            <a:hlinkClick r:id="rId13"/>
            <a:extLst>
              <a:ext uri="{FF2B5EF4-FFF2-40B4-BE49-F238E27FC236}">
                <a16:creationId xmlns:a16="http://schemas.microsoft.com/office/drawing/2014/main" id="{8DA7FED7-E6B7-4E5E-9DAD-478E97DE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6381750"/>
            <a:ext cx="3603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20" descr="http://farm5.staticflickr.com/4121/4956237853_500a97d9de_o.jpg">
            <a:hlinkClick r:id="rId15"/>
            <a:extLst>
              <a:ext uri="{FF2B5EF4-FFF2-40B4-BE49-F238E27FC236}">
                <a16:creationId xmlns:a16="http://schemas.microsoft.com/office/drawing/2014/main" id="{9E78F74F-3896-4F05-86B1-F0303FAE9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6419850"/>
            <a:ext cx="1090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22" descr="http://t2.gstatic.com/images?q=tbn:ANd9GcTdvVimAHPEIrFvmUhxzFgUYZpk7CzLWB_ASF_KWxIx7_VAbx5z">
            <a:extLst>
              <a:ext uri="{FF2B5EF4-FFF2-40B4-BE49-F238E27FC236}">
                <a16:creationId xmlns:a16="http://schemas.microsoft.com/office/drawing/2014/main" id="{F9BD6571-0FB9-4D49-9ED1-B31DE2BE6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6392863"/>
            <a:ext cx="4048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24" descr="http://www.old-london.co.uk/images/p87a.jpg">
            <a:hlinkClick r:id="rId18"/>
            <a:extLst>
              <a:ext uri="{FF2B5EF4-FFF2-40B4-BE49-F238E27FC236}">
                <a16:creationId xmlns:a16="http://schemas.microsoft.com/office/drawing/2014/main" id="{678B68A8-0CE7-4406-BAA6-EEA66E643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6418263"/>
            <a:ext cx="744537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27">
            <a:extLst>
              <a:ext uri="{FF2B5EF4-FFF2-40B4-BE49-F238E27FC236}">
                <a16:creationId xmlns:a16="http://schemas.microsoft.com/office/drawing/2014/main" id="{DB1CB6E9-E390-4BC5-85A8-DE088505D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641508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29" descr="http://www.nationalgalleries.org/media/42/collection/PGL%20208.jpg">
            <a:hlinkClick r:id="rId21"/>
            <a:extLst>
              <a:ext uri="{FF2B5EF4-FFF2-40B4-BE49-F238E27FC236}">
                <a16:creationId xmlns:a16="http://schemas.microsoft.com/office/drawing/2014/main" id="{8EE79BE1-2FDC-43CB-B2AD-2097FC091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6424613"/>
            <a:ext cx="8636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31" descr="http://www.executedtoday.com/images/Cromwell_before_the_Coffin_of_Charles_I.jpg">
            <a:hlinkClick r:id="rId23"/>
            <a:extLst>
              <a:ext uri="{FF2B5EF4-FFF2-40B4-BE49-F238E27FC236}">
                <a16:creationId xmlns:a16="http://schemas.microsoft.com/office/drawing/2014/main" id="{6C2E29B1-FF77-4D19-88BD-E61B668B3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813" y="6408738"/>
            <a:ext cx="59055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33" descr="Coronation of Oliver Cromwell as the Lord Protector of England.">
            <a:extLst>
              <a:ext uri="{FF2B5EF4-FFF2-40B4-BE49-F238E27FC236}">
                <a16:creationId xmlns:a16="http://schemas.microsoft.com/office/drawing/2014/main" id="{B2B44ED0-4524-46AD-B5E5-F3BAD61C4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6424613"/>
            <a:ext cx="6000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4C2624-46D6-4AE4-BF83-1D5243258A15}"/>
              </a:ext>
            </a:extLst>
          </p:cNvPr>
          <p:cNvCxnSpPr/>
          <p:nvPr/>
        </p:nvCxnSpPr>
        <p:spPr>
          <a:xfrm flipH="1">
            <a:off x="-71438" y="6381750"/>
            <a:ext cx="92519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BD210CD-FE79-40A8-98B3-9D0A1374D4BC}"/>
              </a:ext>
            </a:extLst>
          </p:cNvPr>
          <p:cNvCxnSpPr/>
          <p:nvPr/>
        </p:nvCxnSpPr>
        <p:spPr>
          <a:xfrm flipH="1">
            <a:off x="-71438" y="439738"/>
            <a:ext cx="92519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1" name="TextBox 44">
            <a:extLst>
              <a:ext uri="{FF2B5EF4-FFF2-40B4-BE49-F238E27FC236}">
                <a16:creationId xmlns:a16="http://schemas.microsoft.com/office/drawing/2014/main" id="{663AD8C3-0C08-4173-BE8D-C5B12239E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0"/>
            <a:ext cx="7127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What were the main causes of the civil war?</a:t>
            </a:r>
          </a:p>
          <a:p>
            <a:pPr eaLnBrk="1" hangingPunct="1"/>
            <a:endParaRPr lang="en-GB" altLang="es-ES" sz="2000" b="1">
              <a:latin typeface="Arial" panose="020B0604020202020204" pitchFamily="34" charset="0"/>
            </a:endParaRPr>
          </a:p>
        </p:txBody>
      </p:sp>
      <p:pic>
        <p:nvPicPr>
          <p:cNvPr id="23572" name="Picture 2" descr="http://www.pranicconsciousness.co.uk/wp-content/uploads/2013/06/history.jpg">
            <a:hlinkClick r:id="rId26"/>
            <a:extLst>
              <a:ext uri="{FF2B5EF4-FFF2-40B4-BE49-F238E27FC236}">
                <a16:creationId xmlns:a16="http://schemas.microsoft.com/office/drawing/2014/main" id="{F9885DC2-9E34-436A-B2ED-15000C164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0"/>
            <a:ext cx="504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3" name="TextBox 21">
            <a:extLst>
              <a:ext uri="{FF2B5EF4-FFF2-40B4-BE49-F238E27FC236}">
                <a16:creationId xmlns:a16="http://schemas.microsoft.com/office/drawing/2014/main" id="{F3F0225F-43F6-480C-910E-29D5D6F6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549275"/>
            <a:ext cx="899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s-ES" sz="2000" b="1" u="sng">
                <a:latin typeface="Arial" panose="020B0604020202020204" pitchFamily="34" charset="0"/>
              </a:rPr>
              <a:t>How to complete a </a:t>
            </a:r>
            <a:r>
              <a:rPr lang="en-GB" altLang="en-US" sz="2000" b="1" u="sng">
                <a:latin typeface="Arial" panose="020B0604020202020204" pitchFamily="34" charset="0"/>
              </a:rPr>
              <a:t>‘</a:t>
            </a:r>
            <a:r>
              <a:rPr lang="en-GB" altLang="es-ES" sz="2000" b="1" u="sng">
                <a:latin typeface="Arial" panose="020B0604020202020204" pitchFamily="34" charset="0"/>
              </a:rPr>
              <a:t>Diamond 9</a:t>
            </a:r>
            <a:r>
              <a:rPr lang="en-GB" altLang="en-US" sz="2000" b="1" u="sng">
                <a:latin typeface="Arial" panose="020B0604020202020204" pitchFamily="34" charset="0"/>
              </a:rPr>
              <a:t>’</a:t>
            </a:r>
            <a:r>
              <a:rPr lang="en-GB" altLang="es-ES" sz="2000" b="1" u="sng">
                <a:latin typeface="Arial" panose="020B0604020202020204" pitchFamily="34" charset="0"/>
              </a:rPr>
              <a:t> exercise</a:t>
            </a:r>
          </a:p>
        </p:txBody>
      </p:sp>
      <p:sp>
        <p:nvSpPr>
          <p:cNvPr id="23574" name="AutoShape 4" descr="data:image/jpeg;base64,/9j/4AAQSkZJRgABAQAAAQABAAD/2wCEAAkGBxQTEhUUExQVFRUXFxcXFRcUFxQXFxcVFxcYHBgVGBcYHCggGBolHBQXITEhJSkrLi4uGB8zODMsNygtLisBCgoKDg0OGhAQGiwkHCQsLCwsLCwsLCwsLCwsLCwsLCwsLCwsLCwsLCwsLCwsLCwsLCwsLCwsLCwsLCwsLCwsLP/AABEIAPoAyQMBIgACEQEDEQH/xAAcAAABBQEBAQAAAAAAAAAAAAAEAAECAwUGBwj/xAA8EAABAwIEBAMHAwMDAwUAAAABAAIRAyEEEjFBBVFhcSKBkQYTMqGxwfBCUuEU0fFicpIjgqIVFjOywv/EABkBAAMBAQEAAAAAAAAAAAAAAAABAgMEBf/EACERAQEAAgMBAQACAwAAAAAAAAABAhEDITFBEgQiE2Fx/9oADAMBAAIRAxEAPwDz6u66rBVmIb4iqg1czoXDukKndQTSlo03VPyVGUkyAkCmLlCU6eiTzJsyYlRJS0DymlNKaVWgsapFqrDlMPSpnATgqAcmJS0FkppUSUwcjQSJTJiUgmCDlMVFAuUQUAQ0gp7c1UCnBS0BVGrl3I80X7937wsuUVKQBvdJUYVlk8KiVykpOUZQChINUpSJSCEJlNNKYNCRUsyg4oMoTFUOqSq/eK/ynYuE6Hp1IUhWKVlPcXpKAqBTCkGCQCchNCFQk4ShTAQFZCSkUggkgkmJSYkDlF5fyf5Q1lpZB0TDJLrqQKhU1TtTI5KZMSnapMkpTlJARKaVKEoTBghcRVmwUsRViQEKFeOP1GVTlG4Lhb6nwgk8gEVwHgzq7nRoLeZXrXAOBtpU2tAvAk8ypzz14eOG3nfDvY6q+c7S3ruh+I+yVamCQM46WK9tp4KyGxOGEQQsv8lafiPnl8tMGxGoKJw7rLt/b72bBaa1MeICTH6h/dcBhXLbcyx2z1+boaUgmCcqFpAJ3FRaolyRmcmCRTFytNWSmBUMyUpaCYctOeiyJWzk6n1Cegy6gumCkTdRBukRk6QCkQlTiMpiU7gowg0wouKdJwsgM6sbqLU9UXTNXRPGF9ej+wQDac9TK9GwdYQCuA9l6cUAeYlHCtVqHwvyMaY6uO+648u66seo9Ap4gnRVV2SuCxFLFNIdTruA/aYv66rdwPF3mg5z/iaIMc1KkuKtGVzTyXiWOpe7rPbsHGOy7ziWDr1Tnc8t6A6dwuB4u1wquDjLgbnn1W3Cy5RDCnLlThn2VhKdnYicqspyVGUSAxSCcqJKoiJThQlOSnpO0wVpe+P5Cymm60snT5pUQG5IJOKrCDW7qUqnMpSp0NpppTZlBGj2lKd7oElRCHxb05N0rdB6hkyk1IlTa0LZk9L9iqofRaOVitbjGAqBjfd2vcxMeW/Ncn7GV/djoSvRaGPBbBXFl1XZjNxznB+H1BTPv6hqPLgQ6XwGgaZTaT2WnQYA97P3NHqP8LQpVZOmiwhXmpLdZS3tUx10yMXw2qHPeaz3Ng5WXhruwMEarhOPA+/fOtvoF61Xb8TT39V5Zx8g4ip3+y14ct1lzY6gLCFXlC0nwiJWuU7ZY3onFIFRTkpaPZSmJSASITBk5TFNKaUmlaknkVlMWtA/ISojOeVW0qdQ381WUy2kVIOsoBOloyLkwKjCcJhJ7rINxV9V8BUNcnIm1GVOmbhRhIBUTqOA4gSWz2XTUsc5kXXn+Ceabmk2ldYyuHsvC5eTHVdXHl03n8XyCTodlyuK4nUFWaTzAMxHyndbWD4ex4kuN+xhUVuGFkuNV07EAAekWWc6ae/TVPaMj4mnO4CeQH3K4ziNSXuduSSV0dfA+B7nONrtnUjuuTqukytuKMeW3wmIgFDUwiAVrWUJOolKUBIJiVGU0o0NnLkyZJMljFq5Py6yGG61Z7KcjjNJTFIpiVSSKdMAnlIyTpioygbV1QqiFa9QCuJqIC1+BcJNYzHhCzKTCT9V6N7GYcUm1JEtLQ7rnvYeoU5XRxL/ANvNq0iwtgj4TyXKYmjVwziyoD0Ox/lemYEwUbxXhdLFU3NcAdgbSHbHms6cunl/CuMZJB8lsY3FhzMzHXgWXK8Y4a/DVCx1xJgjcJYLFaXsozw+xthmO4vjSaUfmq5uF0D6ecEd/osN7IMK+LxHJ6iArAVFqclaIPKaVGUkDacpkgkUAkyeUgEwdpWp/wAVkrQ8lNECvUCp1Dc91WT90yIFPKrlPKei2lKUqLlFATN1bgsE6qQBzgnYLZ9m+CGocz2y3YHTuei7r/09jLAAR0I+mn+FOzYHCvZMnSXtBE5WEyeRK6gcMLAPC4dCIPojcHWyZiAWyCAZdMgWgCJbJnUhQxWNJmzdXbDTebnY87KBtTTPLzM3jpZa/Da0j9IbAuexjvosurhiBJ8QtJuIsSe+3qjMNbxuIuLRBjkSAb3y7bjVMmX7TcMbV+Jog9558tgQvNOIcIfSqQAYmy9W4jj81gNmh0EmHTlJnQSAPJc9jsLmOY8iPO3raOeiIcc5wPBud7yR8Lbza9gsTjFGH9/svRcHh2w8xDnQ12wkQPmCuU47gpmO4U49Lt3XMMUnBMRBhOFqlWU4TuCZMkwmJTNKclIzSlKZJMkmlaN+f56LOYLrSyhTTjMquumU3i6gVSTJ0wCllTBBsro+AezxeQ54MbDt+dkuG4yhRa0AGo8/EQ3Tl8Xl6FbDa9StWa2k51KlAH6c1rl3hJy8o6LO5K06Ph9ANYMgnm5seE6RfU30jfmtcUwGiDMdBy6FZmAwbWNa2kHET+omSTBcS0wTFpP1lEf1QAa0CbySA8ZvETnAmMpi2o5TEJJ0vrEmBuTb/UeQ6dehTMOYEFwDfFJIt4ZEEuFrwNdXcrIZuLYXOax8PDZIIgMFswgfCQ5hka3JJ3VopQ05gJyiJJ3cS4i1jmFwdCUj0scKeXLmacjrOAkmdLHk5zbf6XBRocozC5ywPiGg5gROumVDcQrvcxwYAMz2uDhEtc28iZ5D06qFPFAgOaXFwa01o0DidxzBYTGkQgBq2fwjRmYiWm8PEnUWBcG366Kp4AM77HzgfL6KPH6oFMjxNe7I2lBIDpIBLmzaC0TuJA2UveXyuJECJ2Mbja8+URunjLStkNga0OLAZFnAH9wgZQTtafJDcQwodGkx89Ne91Oo0sMxoLRoWk3+oU8cZY4i5924gC0P1t1n6KssLNJxzltcFxjCFrpAss4FbVJ/vKQ6DL6AX+ayKtOCQdkpWqpyZO5MqIk6iFJMjJJJICYR+cIAK/zKVEUVAoKVR11FoVEdoVtOnJtdWYfDk7I6i2LT3WeWSpEaFNw0gdQPuuk9nakOANRtNr2luZ0AzIMgnsRZY1MgmBcbj7K5zHOuBmby0j7fRZm7ClxKl4miswNzOBh7RpqQ2ZjkNLm5ssjFe07g1optIqk5nvffKBYMjR4NjcnQakWxGYdzfEyQRqO/Nvn81pU3MfTy5byHTuDfM22oOvryTJn8NLm121HujNVDariYGV5h7nRtDjO2q9JrU2mXt8LXUvBBa7OyDOUDeGMdP+roV51XBOU2h3hMkxI0k89PVF8ExNVrg0PqNcLMhxgTLSADLY8R/wCVktne23wvHtfXy5ZDXawWuywBlPnnPSyn7R4J9B1SpTc4NqNtlMSBq0gaGwkc1g4N5ZXa9skOd4riS7cEDQ5tuq7LjNH3lEP2E92uET5Ft+880/SvVcrwd9TEVWGocwp+OYExsJA5mfIrpq2JGkQBpFr9Z1Q3szg8tMuMS8yewsB9T5qriLxmN9LQujhw67c3Nn30JNZr5ziRCCokEkjnPrKznYgzA0R/DRJI5j0I0W9x0x3txNQe6qu1gPcCOYkhAYx0uJG+i1cdepU6vcO1/wCVl1aN/wA2XDPXozwzqcgdkO9sIpvP0TYgFx2VSig06aEnFWgxThMVJAO1XQVQEb4f2lKgGQiKeVomQT0uqHSD/ZW4elmcBa5AvYeqKUWnHHQCB01TsxZG35zU/wCnHPQR08k3u9D+Wn+FHS+xlHGsd4W+Gf3ltp18VhfmYi9pR7SA4QTlYJc4W+Y2/wALJ4fgg8ibTEzbVwGsGNdYKL4ngmsP/TzNIMOgkty/pMm5mJuNwldAS3E5gZ8ImRt6xorWuAAdyMuuPgIgx1v11voslmYjKYBOhOhiLDrdFO8BImxkdI0n0CmjTUeQSHESC/NFr6z53+SKxFBtOo0kkcyOhykx5BA4B4dlnTwkiesOn5ro+N0g7D0yB4iwOBHNpyubA7T/AN3RL4TFxuKDiXOAADrARuS7seV+i6TCuJwxp8y0bHW2b6+i5v3ZdTf4C4DK46+EzB7fD81ucFrFzG6WaA7/AHfhd8leM3lpOd1jto0ixjfhADR4YJFhtbVc3iq0ucRaVpcUxGoAjmscgrvwmnDldkzWFfSxXu5dyB+ioYPFKerlc8tItDzETJDTHzv5I5MvzjaeGP6y05585nTrJJ7/AIFU/wALsw5yPt8wjMSP+qQBIz6dJj7oSsTF9jHnN/qV58eiMZw6QXBtrWJEw4DxT8/NB8SwLqWuncb8o2WhQr1KRFQEkkDMDoW2AHaBA5QNln8VxHvCA0WFyOpi3le/ZOBiykVZVZBVRWqCUk0J0AgjPcFCBaHvOqVAKt8R7lXNi3PVUVXeI9/ur8OLj8/NEZDFeBcDb7fgRrKWYCNB12nkNpCEH91o4ep4YjbpoCZm3Ueix+rofCUoa6dSDGnlr1hWhhIJn9ItaLEDne08yhWMJfeddu9p6eqMY+WReJ8RAnfcxO2nTRAWOwoeC3cCRAk9TbkL/hQT8w8FQeIT4v3N6jmCPmtfg5PvJBLvC74ZBgDvy79ihOI0S4AzNgQYiDu09p1Sl/qPp8KZoMLQA5rnicwkiZiPNdIcWW0LEuvFrxmMEa30+ZXFUahDHCescjIC6LhdTLRLyWvE0yWhxk+K4dysY/ArnqcleDe9zHDxeIOzhk6T+qxgQJ9FtcDplmFaTq50x0JgD0v5rCwtZ3/UYCRnqEeG2u0A2ABNtBm0XS4ioGtgaMAPmLNHr9Frw497Y82WpoBjauZzu/0QxKYPCuyT8IJ7CV2RyK3OgSdAFlYLFl1RxO5kDpBH3V3FqxEM3PxdLWCy8K6D1kD0XHzZ7y1HZw8esd0dhKYOIDYs4i3LMBHoSPRC8QpxnjTOY1nSfoSreGvP9SwyLEX2gD+FVj8QC2oebzHk0j7hYxsrbinNGRsuLmw0cpIMxvobKrCOAzNcDJ0O4cNR5hT4NgzUcXH9rsvcDZWY+uHZHH4wcr9LgaE8zBj0GyeuhvvTPxdOZja6z3LYxDYPY/IrLr0oKrCjKKwUpTJLRCbVaqmrQ/px+EqaYCsfEURR2VNVlyrKTbIvggvLbzKOwYIE2nKSZ3BmflKDiw3kx+dLLRw1WDIvYjvY6D1WO+2ml9KhlBLtfpfloo5opOH6Q4l0XgE+GXCx0+qpIIveAAIkbC9imFUj3rSe4vBLTExbYm/U81OP0Vfweq01bB7gGkeEw4W1sDIAk+WytxlaWs8WYBgBtEXuJm46oLBPAdLfCTMkft3MBDUq50gAEQQN437lO+D6oxXhcR0B8/wIvDY5xpBk+EEnzMSf/Eeizsa+ap8tOyKwLGkgHfSI1VpdBwhpzOqG4mGAaF5ABPpA80fiXl3hF73jc8h0ElOMJ7qiydYsOU3J7n7qzhzRJe6waP8AyOgn5rs45McXDyZfrJPBcJc6cwLdPiBgqeNqsp+BrA9+jYIHiPXbqh8RxF2W7y2nznxO6DkFg1qhdUpkyG5oA5AkCe5BUcmf5/6vjw/V/wBA6taTN80nPMfFJFukIaiYd2P2KKqOOWJaQ1xgCA7YyeYQ1V0OcOvzj+VyO2Ho1jL3dz9v/wBIXE1ZhvKZ7nVMTAj8tKrotkmfy91cn0q3eDVf/jERdw/5Wk+SGxeHtUJN2vuO/wDIKfhFjJMAObvzmIH/AGrQ4oyXvgfG2R3CN9J1/ZlNaHNE7tPqEHUZLev3GqMwLpOU7RHnb7qOIpw75+e6nelMcqJV+JZBKoIW0rOpNWh7w80AwIlFCuqbnur6ZiFVWbDiORI9CraYGUH1/wAKcvFT0Y2kXN5DNf0/n83OwJAPbTX7eWyFw1QBrh5/TrZKg43d0gd1jfVisbSLiTNt7+oVvCXNNR7SLPaQYAkSQBlkHdUf1ZbB1Du/TonaDlDwAMjtZGY5u9zHMaeac9F8V4Q5XARLpgggGSQRAkG6DwvxRGhvHTdFtBFTNEjNN9YdO/ODqga1TK9xGhvfrqid9AR/S53FrjBs4HeCIcDzuGnyPMojh+Bc2qBvYjlJMA9tVnjiJPigTAH1ROF4gf1GLwe3W8rbcx7ZWZZdOv4ji2ZRmLREkkb/ANlg1uMg2aMwGg0bPMndZZpF+ji6Lw43AGpjSLhWNhovPKw6pZfyPmJY/wAeTutHDj3gLqsl1w3ZrbCLevy5qji9QkgnuDIJMidVOg8OaW2FwZNzGnPQdBv2VWJeSyDeI57GCeu/qsd7ayaoYuHi8NzF9gIiEPiOfQIoPdAGaGkCQYE5eSHq/wAehKZwG5LD7Hune1TwThaeRHnBhafE30Zw6mS7yM9hcn0C3uIvDKtIxIAcNYuQcpnoYK5/A1HMqAzrIPY7LV4g/Oxh3B37wVMGTGpE5z3I/t9ETxAgukdD6jRVV4a+NQHTbcb/AHVmLpwTBkHQg2vcfdJTPxbbdkCVrVKeYEjXXz3H381mPC0xqMjU0dlCCYjJb1VVKvEm57lJj7dZTVxcnmSoNCRwVh6u35+XRLH36AWQNOnfVWtJkcgs8pFxpVaYIHiiAPh8xB9B6qVOACNbGLmQSOms5d/JRc7WL+e0fwdlRhnXJM2gi8ix39VP0yLrtLXEWuTOxPXVCcTkEA633mb6qXvbclRxB5c4HoO/n1V4ztNVzA7/AGV2Gdccr+qFfqpMPJVYTWxW7sxJnqLAwImbb9FdSqT/ABfyWWMROvy57d0fhX5QO11jnFxoYMXcIcZboNbEfaUqrBldF/itEb5iY5KvB1peB8O1hPnYaK0V82bU3JMi0ugH6JTwX1nVCIZIsCRaJmSZ+YVbkQGENkG7XjUTqLf/AFKFqOIJDtemnyVewKaoQ+GfcTsR9Ve8oOnqtMU5NWs4Bx7osTBb8U3sb31IB10QL61mm9wJtyRAe0tboZG4tb6GFJ3wsVDmsgaWM6lS/SfT0UfeAMcDzkTz5IfDV5BEa3/jslYIszZSOolBcRaA62hv6qyvUuOyqxDZ9FWM0V7CtRGY9Pmqgp+8K0QnVF0oREWH+77JqY18/oo2vSDWEXRDQSNlF2o8vqEY3XzP2UZeKitrpLZ6/n1SouIP581WdfP+6d+/kp9PWlDjc+qHxTpy9FfTcfmVVWHi8lc9TfFVIA/NENw3JwPb+VQwad/urhoqyPGJlkd/JWM7oWbq8aeqiw4JpG4nSfrvoeaLoGH30LeRIsZsfzVZ1P7o4aj/AGn6qdChxo8bG48j9YlDvYM1pj/Vr/hWz4j5/Qqsn6D7pwaVvpoJ1ie6Npn880PV+I9yrxLKLqbpZ2P1UqdSBExeQY0KbBaO/NypRY9x9Clb2BDjLb7XCGH907TqlhxcIg0YMUSrqgsVUNUbPQV+qfKevorK+vqrZWkvTOzt/9k=">
            <a:extLst>
              <a:ext uri="{FF2B5EF4-FFF2-40B4-BE49-F238E27FC236}">
                <a16:creationId xmlns:a16="http://schemas.microsoft.com/office/drawing/2014/main" id="{DBCD96C5-1103-4E77-AE3B-61B49939D5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3575" name="AutoShape 9" descr="data:image/jpeg;base64,/9j/4AAQSkZJRgABAQAAAQABAAD/2wCEAAkGBhQSERUUExQVFRUVFRYXGRgXGBUXFRkZFBUXFhUYFRgcHSYeFxokGRcUHy8gIycpLCwsFR4xNTAqNSYrLCkBCQoKDgwOGg8PGikcHSUuLCkqKSwsKiwpLCwsLCwsKSwsKSksKSwpLCkpLCwpLCwpKSwsLCwpLCkpLCwsLCwsLP/AABEIALsAhQMBIgACEQEDEQH/xAAbAAACAgMBAAAAAAAAAAAAAAAEBQMGAAIHAf/EADwQAAEDAgQDBgQFAgQHAAAAAAEAAhEDIQQSMUEFBlETImFxgZEHMqGxFEJSwdHh8CMzQ2IVJHKDssLx/8QAGQEAAwEBAQAAAAAAAAAAAAAAAgMEAQAF/8QAKBEAAgICAQQCAQQDAAAAAAAAAAECAxESIQQiMUETUVIjMnGRQmHh/9oADAMBAAIRAxEAPwCk0W5hGv3UWIwfQplRr0yA1xy+IYNvFC8QwzZJbVzDTSFBu88jAWlTtqp6XQLBgDlnb2QrnEaGEeTSerR3kheYLCOqvyAi+5tAFzdRvxOm58Oq3bTqsIcyzjYiDcbgrefTwMjBt+C24Lg4qMDaDW5Wj/Eq1HNY05g0uGY6GZEDaFM+jRpNDK3Emd1rm5aQc+zjeFUqPAMRVtNtbkwPRO8D8NHlhfUq5WgaNaSfrCgm66/3z/pF0a7F4jgZ4XFcMBg4uv8AKGklgaCBJAJyzunmE5VwOIg08W6odu+wnSIILQSAFzutymWky5wHkPRBDhRE5XXbqBZ3mIg/VN+OMu6MjpVWryjsB+HpaIpYqowR+ZrCT5kFpJ/YBIcfyjjMKS9rWVmxcsnOBFyWm+smQTE7qp8L50x+FDXMqufT0yv77bbQRI911Pl7npuLwhqBoZUBLXNBkB0SI3gpVq+OLc+ULW2Ukc44jlxBe5uUOEGGiGxMAX3EgT1CTRubHonPHT2eMqAW0qQI+Z4OYR0gTHW6RZ80nefDf00VFH7V9E9ywzZxjdQcTdFUkdG/+N0bgMODUAc6Lg6A+l1Fx+lGKfm6jbaBB6JucTUSYCpB5uJWIplQgWdAWIziIVBAtooe1PVStYY0UDGHNELMMZgOZjZEX91C6gCFrRw8FEU2SYKH+DcAVM5KjSfH3Vs4K3tajQB3zYEbeKr1fD5m+X/1W74YNDsST0pk/UBJ6mWtTZf0s3F4Oh8K5YYwCe8fFOxhB0W1DQIiV5dVS8y5YNt0pPllW4/wBrwcoAMdFy5/L1VtZwIgAxm0C7hXpyuf8713Ujb5SPqEVUp1T1j7LqLFNJT9FE4jUZTYWDcm/oNFnIvMLMPXfn/y3tJPmyS0+Zgj1CQcUxhe43lQYajmcBH9dP4C9d1RlXpL2SXXbWcFkq0KtZ9WqG5nOLnHKZAaWiAekC3uhHUMvW4TTh+IdTa4CYLYytmN7SdQJPqleIrmSIhBCTzqvCI7XlkeH/zBcRa+wvut+PwcS4yDofoJQocRp/Rb4upmqZoPyibe6br3KQnGSA1AfFYtw9w0+wXi07BYqwoFoPZOGbbtJ97aoWphqR/03CLfPb06lKXY1+5/vdSO4q5wi0eSSqmg9gyvWaLNpk3/AFeAUdPHU9DRMn/cVF+Ic6I2XgkSTqLo9Vjk3I0pcQonWg4gAf6h0G2isHw2y/jKpYC1vZmATMS4WlU+lX8Nlcvh3Ta6u4O0NNw+yk6mGtUiima2OsU3qckAXKTUeD5KlSpnec98pPdbH6UViG5i3pCgja4x8G6JsmqYwLmvxezCnSc3QucJ6bi+0q7u5faKpq5n3juz3QYAkDyCXc3w6l2RAIdYyJF9/MLITkrFKRRXDbth5OAQmuCHZZDbO4i19HEb+Sypwo06jmvIAYYJ1m1vshm4nPVaXaZ26aAAr3n3rgkxrLD8l9w+FLWS0NAI1Dy0kaSRl1SviPCJN3MbfUuc4mTae7qsLw0fPb18TCAq44g9fAqKuuaeUzZNezDwe89tRgbEvmPRinxJo1SHOzUmBoaHMY54cWiDsF7Rwzn03OyCw1O3kmfByz8FDtqjrTpMaLrJOPOW+UhSwKG8Jwp0rvP/AGnfyvVJWYCe6B7rEeJfkzuSt1XdFo1pWzmL2kqxSCqIDTdF1XgiIQdF0o7CYcvIa0STYAaklZL7CxkFNATuB6lWjk3EBmJp3s45fcJvwz4aPLQar8kx3QJPqU7p/D+iwhzX1AWkEGxMjRQ33QlBxKqq3F5LdTeezuJPRCOxnfADXWi8WXuBrEtgGCNZi63If1HsvMWGkPS1bDzUEKucfeInoCSfAC6a4itlZcyfJVfixc9lTX5Dbby9UVkstIf0teHscj4xxDtXSBElxsbbgfRLmt7zfMW9V1jgvKWGrAONBo2cMxIkCDHS9/VMR8K8I4DuPaQZzBx3d+2i9GPXVrsSZJZU9syZRjjO7+UjoegMIb8eSc0CPRWPmTkR+HDqjHdpTnoc7drjfzVPrgCU6rSazFk8+BvjuYCaRpgQCL2Cj4ST2XdAPeOp6AQldKuegIA3CkoAlro0nocolH8SjHCFJjujS1ksbeYzNHnsVir5olYh+P8A2FsBilqVq1vmpHU7wdl7EaKgSZTHQe6uvIFfDUXPrYh+VzYDBDj5mB4WVNpmNUZSqgBKtjvHUbF6nduFcVo1mZqTg8bkajzBuEW8dCuE4fij6R7Sm5zHDdpg+E/qHmFd+U/iO2oRTxMNebB+jXf9Q0afoo7apR8cooi0xzg8X/zDwTlcHZYn109QnGIx+UGxtsGkoDH8Hp9uK+7gBPTofWwJ8Ag8ZxmpTgUwHw/K+8x+qIPzTsvOWE8LJfj5MM3/AOIPrO7rCB1db2C1x0tpujWJ32vf2RtXFPI7rXSfAAA+vr7KHhnDXkDtnWH1vq7r5Jbim8j9kl6SI+TqeemSRBL3lwg90l0wZ9Fa3va0CSB08fIbqp8d54w+DBbMv/QyC8nxH5fVc2438TMVWJ7N3YsP6D3/AFeb+0KyimTblGPny2ebbPZ5Z2TF8WotMVHNY1w0dbMNDZcW5jYxuIqinlc0PdBboQbiEM2qX0w4OJJmS45iTvM395QFRxlehRS4ScmyacsrCJGtPS3mi8K/LRMfrPjeIEpa6ud5TDDVR2JEiC7fXSVRIQbVawJtIECNJ8Z9ViEeVi3U40rUInZetpZQJXnaEleVq0X/ALuuOSeSR8AXhRnEwPln6BF4em0hsXzaeN0PjcOWyuT5L307jHZkH4gkqXsi4WQUwjMLXynwRNcHQ1zhlv5O58NL/AxUupaNfq5k7Hcj7J/zZgqXYseykKues10gm8iTUERJHVUE0m1BaxT7l+m1lItxTmdiXZqbXugio3KZYekG7V5fUUwjiyP9FfxSr59fZdmYKhhQMVVrEDKJzmZkCMojW+gnVULmn4k1K0sw806d+9pUI/8AUfVJ+Z+IVq+IcKpsw5WsE5GtAEZZvpFz1SrsQndP0scKUvJNKUpZ+gSq4nW8mTutYUlR60NReikIaN6OKczQ+mynHEJF2DzFkEQtslpXYRjQQyoHfwiqDu4R0cf4sVFhixrw076nz0hFNoZJbGpmZ1GyGQMqsLJDUJKxSVXlpiJ9QsWCTUU3j8jvYqLEiwmxj2R4xjup90pxVQl17oIvkfUvY44C0RmOgJi/W/7qLiFUEmCTJ6WUfAhmcWk2iQPFT8VYQTMyEP8Ames23QJ36rcV1E8HdYwXTjy/Yxw1dxIA1JAA8TYK6/8AD6dNjWVnseQ6WtIgguID99bWVV5aAOJpA2GceVrj7fVOeJ8YrDEANc4ZntGUZHNAMzJIgXtqvP6raU1BPHsshJKPdyLeYMBVoONQlrxVM5oMjoD0sq9UxBOoVt44T+EdmABztc2bTJIIaIva6pwfaFV00nKHPlCr+JYX8mAjp9V4Qtw9YBKoEntNvS6K7EBjiRstcPTnVE8UBbRA/V72WORTVVmLk/CE76hLiep+yaNqlzAdwlcphwqtHh/K2XgTDnhm9SmTBlYmY4vViO0fb/cViT3CXFIC7eGnxCWo19M5YQBEGEQ3GqwHcLflqt6EwmPFpB80pLouNNfZNsc/MAfAIJJ7ZLap/pOAkqC60aLqWo3VRQnED8hWExTmPD26sIItOhBV7w3FKVWk+sQQaZBfaIaRBLA0QZFoK540K5cucCrVsBiXUy4BsCAYDsozOER3jCi6qqMls3jlIfTZqL+ZeOsr92mO42LmxJFhA2ABKqzyEVTZIUbhdU11quKigLJub2kaNARFJijDdwp6Y0KYzIoMweHvJUfMdUZmtGzfujeHtslOPdmqOJ/Np5aJaWZF9r+Pp9fyAKYRGHMELKWHl0IoYayaQKMpcolbiPqsQnZRv9lizUxxbfIVXcQB67IeqNwisRpdA0zfwlCvAdjww/AcP7QSflHuSppJaW7j7beqlwxhsKLNBB/VY/ygy8mUzxMXPpQouyujaz+qELtU1Azikz0CFfOSedaWFwtWlVDpkublE5pbEH9MG8qhiotXVUFlSsjhgm4dMnrfTrMqMTK9D16TZNNJYspaFOyio1JCmp1JdosY6tZeApjy1pPghcbhszQRqB5IqriAAwRMzPlsphUblNkrJ3UT5URXhn9Rb7o4tBETpKUsPtMoluIcXdAUx8h1WLGGe1Kd14pyzqsXHakfEWOY8scII+oO4QjRlAd4/b9kfxvHdo8HKQ2AATInx8kPWDZgaNssi20hd6Sskl4Glau1x7kBuwJH1WlcAtMfRLqmBc1oeRDTofPRT0HaA9EvC8oQ4yg1ssEOKdBhBZkbim2FkEWpqCk8mdqvTUBNlqWALxECSPXrgDuoHlbtHVccGUXbQjKDPD0QVBpnVMaVS07wgkV1Atd4LjbSwUdXE26WhSPpQL/wg2CbkStSIm3KeQihS+qJIAtr1WuCwNWoQKbZn0H1/ZFVOWMVclmmsHQePQeKFzivZaozisqIM6ssW+I5dxLYlhuLGQVi5Tg/Z2LfxLlzrgsGWvZQqMc4aNucl7hjtI8DpsVQH4UtME3k2iem67Rx6tSoR2WHa57wcoDQ1vQ31J8lz3iXDw6sxvY9i4tIy95oJ/LMnW5UdVrWUwJQzFP2JMfjH1WNYYytiEdg+A1HDMMsWvnb/KC41wetQdlqUywHe5B8ihKVMAZvER5gyqWt4/ptCbHKUu4L4th8lR7RoDbyMGfL5vZKHmSrTxmnno06wBAJc28uGxaZJJG49FWHggoqpbROkiIrUBbFZCaCeKRkLQhb02hYcF0kxoYR72w0Tck7GQJ+yBot/v8ArorZxJ7KGAayZqVGgzAMdp3vm27oI90i6zVqK8spjxFsqFevIjqmfLHLxxVZrIOS2dw2B0+yW4fAuqODWNLnOMADUkrs3IvKho4ZorjI/O55buZADcx8ANkPU2aQ1i1kmgtXyN8PybhqVLTQazfu39EgwdPKHPHeJLi02JDAYaATZoIIMJ9iOXKRENqVcpN2ucSx0mSHA6hB8Rw5ptLhlLWg/Lc6QLbGYXkX5lhJc/Z6HTWZ4chPWw4qmdSCZi2pMeHssTPlrBCqxxc4NdIkOid4WINJls+qjXJx+g/ivDRVcyCA9jg4B2ltfELTi+GDgM9HP4iJHkZBCh4XfGVgZIDRE3iYmEVxVxDCB1H3WzeUQJYkonOecuaqrHHDtkMc0SHtBcLbE/dUZ5AAlO+Z8U7t3AuJ01ulNY3XtdNFQgsEl0+9ofcExHbUHUOgcT7y0tjWN5nXZVzE0cpI1IJHsjKFUt+UkWi1vBSvdMTey2C1k8AbZQmI9F5Mpo4aea1FEE3ATsmZFzGyUTTpeCPp4Zs6BSPpCdFmTYsJ4Lw4PeAbCQXEC8SP52lWrE8rnFCm6sX0SDlDQ3MCCTBMxBj7lV7gNdzKzMpiDbwnX7D2V7w/FKsjvn5AdtSTfReH1/U2VzWnDLa0poi5d5EZSD87muhzXB+SIi4Av4BWLlvHmq2q6Zax5Y07mBf6obh1dzqTpO37KDlURw8RaS8nzNQypq7HJbS5f/DJRwsEw5qJe6m2nLmuIHeb3g0S6wuw7QUHxTmSmSACRUAksMbGCx20ymVPCtp4lxY0NPZzbqXCSfGwVAw/f7R7ru7QnMdfmT6obvkbVFZyb4jitTD1qool9Rpedy4CADA6C59lir1Zxa4wXC/U9fNYvSXTxwYrI48H/9k=">
            <a:extLst>
              <a:ext uri="{FF2B5EF4-FFF2-40B4-BE49-F238E27FC236}">
                <a16:creationId xmlns:a16="http://schemas.microsoft.com/office/drawing/2014/main" id="{C0FD20D1-69D6-40F0-B306-20387540CF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9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3576" name="AutoShape 15" descr="data:image/jpeg;base64,/9j/4AAQSkZJRgABAQAAAQABAAD/2wCEAAkGBxQTEhQUExQWFhUVFxgXGBYXFxgdGRsYHBoYGhgXFxcYHCggGRslHBccITEhJSkrLi4uGB8zODMtNygtLisBCgoKDg0OGxAQGywkICQ0NCw0LywsLCwsLCw0LCwsLDQsLCwsLCwsLDQsLCwsLCwsLCwsLCwsLCwsLCwsLCwsLP/AABEIAOsA1gMBIgACEQEDEQH/xAAbAAABBQEBAAAAAAAAAAAAAAAFAAIDBAYBB//EADkQAAIBAwIEAwYFBAICAwEAAAECEQADIRIxBAVBUSJhcQYTMoGh8EKRscHRI1Lh8RRiM6IVcoIk/8QAGQEAAwEBAQAAAAAAAAAAAAAAAAECAwQF/8QAJxEAAgICAgEDBAMBAAAAAAAAAAECEQMhEjFBBBNxIlFhkRQysSP/2gAMAwEAAhEDEQA/APJ6VKlUmgqVKlQAqVKlQAqVKlQAqVKlQAqVKlQAqVKlQAqVKlQBylXaVAHKVdpUAcpV2lQI5SpUqAFSpUqAFSpUqAO0q6BXdNAxtKngYpaD2NADKVdilFAHKVdArlACpUqVACola4YOhCKzsucCDkZ6EsBv061zh7YRdUS2Ox7QFg77zjtVrheNaRjSkGD4vMZIyY1dKlsdAs8I/wDackCMTkTtUFaW5wtxSRBYYlYzBBllYCGiO05FDuc8KF6QcbkfCR4QFjpG/mKUZJg1QLpUoroWrEcrsVIo37V0Db7/AEpBRGEmu6MTmpVEf6pafP6fwaLHRBp60tJiYxtPnVgr9/cdqYy7D7+uwigRDSpzLFNpgcpV2uUCFSpUqAJlT8qkGKTGm1F2aUImm101ymI6DXCKVKmIbprqpJirlrgtQkE7ScbdMxSt8KysJBHy/mlYUQf8RsSMHY79Y6fvRK5y1AoYyvUAGZ8snHrRX8IEwIAPpjIXfYGYMedDEue8casIDmBgTicCJMD51LkOMbOJbJYEeH8Wc9I7bYNEv+KxVWLSoJMZgOZzj7OKdbtagF6Ipg4BgZ/Par3AM1vMSpxEAgnMSB1xE1x5MzXTO/H6ZNDDwDyBJiNUM0SP7mziZjHl1pvEcpVgwM/CSw1SdQIABztP0HXejDXE0MVWTCgIDqU7Ez2G/aIptniC1vU3hd4LD5DoNoknr+lYLO0rs1/jxbqjJc04IsCRb8eAujC6R1I6nrO35UGuWtBIYEMNwfvsa3V3gjJmNJU/DBiOmOs4zWa9oOEIIYJCgBS0bsSTkzkxXZgz+5p9nJ6j0/t7XQILVyuV0Guk5jtdrk1yaQx1PV+9Riu0AK6PLHl971C9WI/KmOp2+/vFNMlogrlOK1yqEcpUqVAi0abSNKszQaaVdNcFUJnQsmBUn/Gbt+lRqYNHOC4YXBOoDzMk9sRj8/OhgiHlcqYOJ/Yg/tRpbiAhWW4GIUtq04JUyAv4twRt26mqg4P8SuWzAJA3kCMnuw26U7Ww6BYAEGQCOm25G5J3x2qQFxD6UYJsB3wPTvgn02xVLg18EBssYZe4mRPzH6VeNsG2RMyCPTJOB23/ADqpYbAwF0rB6yRPbbtWeS0jXFTYRtQIzgjAY7bdhtDfcVq/ZTkq8QdVwtpkQoJAJwc+nlWRtXpjtHQ9CJiIncf5rdey/GC0AWwAB1gbdSdq4XG2enycY6NefZHhWTSLQBjBEz5SZzVe/wCxdh7RDqFuGTrQkRnEfICrFr2ntgqGBCtgMDI/QfSrfF81VSFglmEgdI77E/kKXyjj5ZeXbPJuIRrXvLZzcttEx2kBto8SnqdzQXng/okFASZYEiNJ66e47elaT2ju/wD9F1hA1hG/F/bEjSM5UGD2FC+JviCoBJZW2nqTkA9CJntmnhtZdHV6lp4rZi7XL7jRCwD1OP1qswgx2raBVM7DTpJJ1ZHjxGQGkEyYwnrWWPAXGlgjQT+pxv8ArXpxdnksqClT7lsqYIg9qZVAdFdFNpwNIB9cf7/X79acppOcH760kDK9ymU9jNMqyTlKlSoEWKVdNcqDQRpop1cimhBBbCaQcZzJ+RxHWncLxGg42OPTzEbVDy8ydJJA79vl19K09vgraaIC4MkswkgZOmeukGIyTSqwuilxZLQQxdguZAMgddsgyNpO07zS4YKQVac9DuPTtttPSrb2UMAoQSRBUjB6EgKBMlJIPSqVzhmXbv5/mZpCbJLYKiDsY8Rz/qq/H8MEKHVIecbR6fnTkvQM5BxHcfeah4htULv2H61E2mjTEnZNwlwSACekyB0+Vemck4GzxVprdwx2Ybg9K8w4JDrMj4RO3bcVsPZ7iilwQcH9K5JrVo9GO1TNafZC3Y4V0Vy3i1SxOJieuwjHqatXuSW+NtWves3gRTIJE6SRBgiRj9ar+0HFTw+n3gQMR4jtE7GpPZ11Fn3fvveMq4ARlCqxnJZcmQazjJ9tkPFJIwvtnbROKa3byNCYz/aQcDp18qGsQSokEyZPUExHi694G00Q4we94u4wKET4STgABY2OZAOPOn8x4EoJt5BGcfDkSMZC5IHatsTXMj1LfBIE2rygsokmQTp+E7TqHUYiB5xE0/ho8ZIChVUm5AOnOBqmBqEmTLQm52qG5bx4cHYQOs4E/T0JpxVAukx+KYwNRhdWqD1gwRn/AK4nsRwGR4u7qdm6EmPTp9IqKthzbRbTWFIOTk7nVcUKIzpBAOcmfmceasBV0UoroFIZ1akufCaaBXLzY+dLyDIWplPx1plWScpUqVAiya5T2Wm1BqcqThkBYBjApkU5UJoFQXvIAPD8MCBBjPWR+n8UT5dZvaQD8OdIE65IyVCqTgDONqF8vFxdLRMbSCcEZ+RH61pxxIuywCgwykaQXErp1WzI0xt+dToTs4eCYXAOqs3gFwaZWIwZPU9Yzip24Mx4ljO+47ZP1+QofYf3bgEYExERkRA6/iHQfnWn5LxyteAPwhiSdxAk9Py//VaRklF2ZtOzLc55eAZUYyf8UJ4fh2Opp239O31rYX0XibTXLQ0su6j4T1EZ7Gg3B8GpBuFvCxKaOpMEA+W30rmzSXG15OrAvq34GcNwjK+kOoMAlmUmIyAD1P8AmiljgnRQ6AspxAGVIJBxklZBg07lfBObZWZV/hLQSHG0HcZrQ8BZOUXEobeMkAQ0tH4usefyrDG7WzozScJaGcs5olwBLp8Ox7eh7Gj3E6Fstb4aF1YLAzE4375x236VDbtW3hriId2OoAkWm1Moz18Mx0mrvusaYAAkEKsDLjQ4AAGwn8qTxxT0zP8AkNqjCct4b3d0rbtgKpHhYySwXIk95kirXK70IJyzCI8u3351W46ytvi51MCwBYKcEnB0j5ee8VagC8WK6FJlR8hO33mohJLLJPs2zJuEZAXj+XG0YIbMEHqVMwR8wQTvg1WFhmZYO8YEZIPwkiSMdRO0bGtRz6zcuWxeIgJ4e0KSuPzH1oInL0ZjJYyMgSARAPaesdRAOK74S+k8+S2Aeb8vuXFXxWwsqsSJZypCatIgHShEYjE7is7f4R0+JSOn2flXrfD8gtEEpde0xQprwcHSWDYBgx0I8oivNfaFW9+8rpVWYKMwQDEg9Zif9VammJJgqKQFP013TSss4KhuHMVK5j1+81Ew/KnFEsY1NrpNcNWScpUqVAi+yU3TXbdyMdKlDA1jtGlkapVnheEe4wVBJ+g8zTAO/wB7fzWm9lyNJ2Bn7FJulY1tkF/gntL4yGJIGB9TJovyHhbZCswDs2mAYAEmASSYnPWovaRSyW7cnWzjvMR4jjOJGf4qvwPFPbX3fDWxdAGlmyAcgggk+AdIzO/nRGnsUr6QZuQHVjpVRgyDO8HV0Q9d+w6zR3kd1BeVXClbh922O8AEEdiaFcHwrXV18QE97ksCQdJb4RMTkLtkbiac/DoGnW0qZkQNjMEdp6eVWnacTNqnYP5XeRbbojFWPEspJAChCPCfWFNScdyJrJL4Ktp6iCZAkecfrR/iOAsnh7z2iivcuAvZYTquATC9pUEggCMmr3DcCq8v921t1Dj3il8kP0HltjyrgtrKk/0dya9u0YyyhR9Sq2eqnvHyPp61r+SFGPhcKQ0lTgyN5DZ7TWa9xKwZ3ho30/PfpU55XduMbtliwDhWIWTK/EGDGexx2oyRqevJrCXKGz0K3wIIAO0QR3WCAvpmuceyW1m5cKicZAkx8KgZbr4c1jFTiAhANxW0AQuvGSTE9Z6/Lamez/K+LulveAQRMk4/6gyJG2RHSpbqk2Z8e2B+Zst69/SIU6o1tiBBaCSYkwceVXeFUgWy1wOqEhcydWJHnuK0PNfZpLFjA1E/FiYnos9OvmaD8u4NVVA3hJLFAJ+LMg+ePXes5yUZKXj4N4/9MTSJuZWrt7h7kytsDUfJQQZ7YiflQDSLah41xvOIAEAgmQMwZPatlwfF3blp0RRp924O0nwkY9dqyXB3Td6FlOCBI6bY3kY/Ou/G9OzzpraolXmlwq4CBVAaWVGcoAGbUokBhCxkD4gd8Vf5ZwSOnu3XWrqNSnYEzt2Pp61XuWsG2TcDFZUBbeosBErGJCKxyBOmPKoOCvnhT4mBtnZzIPilgCDkNgmBI9KARief8vXh+IvWskI3hM5KxqE47H9aFXX+X6/lXsHHWLd+DeRXXfI79j/HesR7V+y9uyblyyx0jOiNWZ7zKgAEnfYVcZxboGmjJXhE4EdP2MzknNVmNI1ytzMVcrtcoAVKlSoETk1Jabfefl+9RmrHD2pIHff0qSyThlYkKuScj9fSMTRrlvCsqyWidgOp7AfvUPB8MF9TuetScS7Mw0zgQIMQf3qfGwbrol93eFx2dpYKQpUlYkADSPQtjzo57F8yREAYT4jPeZOY6iI+VVgSUCqBq3djvvsKN2OTI9so4BlTjYz6jI+VJ66GutjeYXbd+6Ut3FiQdSgQGAYMHKwXER4ZwQDiIMacObUKhSSAWPimfDIUaYI/DqJ779A55KeHYpaBIbdpEhCQSpjcHqYnbbetLY5CFVrockiTp8IAQAkgeUjVkie42otJE1ZzgGa1dQuIlhDZlGGQV69Cvox9D6Dx/FMbJLqGR1+JcwCMNXnD3bj6dKgASWLESTlYGkkCCNyTvttWp9luPf3T2pDlVLgHqp30/P8AWsMsL+tdlRlVRYDNqLncOqn56fTf0+W9aH2LueB1IA0tiIyBiSBscChly3AEbLAA6Abkdun77GrfIn03T/axmZ7iACPKB+fpU5Vyr8HTj0mbJVobwfEIL1xFEaoI2ALAHUB17fnRbhzioX4G2H95p8Qn67mO9YvGuzPlVor81sarTVh+BsIHSQ0q7aQDMkxOpT2PXpXoV0gqw8qxDWYfUMHUoDY+E7Y9cT0ms8kW1o6fTS7TLXEWHS7KHQHkP1hvl3+96znC3FsuUuH4WZTGxKkj9f1rb88thlB2LLJjuCBP/t9KxF/hnZncMNAckswVuokkHp1n0+XXDcdnJLvReDjimM20KLAXV6yCwjGQYPYx1rPe1lo2eLsJkrfUKVJJAghSm+E0wRGRnMEiiY5iLXiW2SdhkQ5geCTn3hhcEA+HtT+D5gONcO9uGsm4LZJ6kKHgbiPhz1mqVpi0yzwaj3RA6GB6dKht2NJlhuJbqCSADg1a5eyujrbdSynxAbjsMbetMdDP39xSUE2n9ipNpNHlvtdyX3F2UH9N5K+R6r/HlWfr1j2t4RW4Zw0yCuk9mkAST03FeW8Zw5tuyNEqYMEEfIiuqLtGLRDXK7XKoQqVIUqBFhRmivA284kkx0j1FD7FsHBMT9xRW1tjFZvZotFq0KnsgQN5zOP0NR8IpgfL/W1W7VpW6we/T50K7JCvAXLYzpBbEZx16VInLHucT70adIYPqk6xC6fdxtp6/OhfuCpCErJ2yM/4otyo3UcYxsRUyo0i2ugpbCvcAYYkT50IvPfS8US43/HMkpgEbDTr305nv0rT/wDGBcFY9KoXuCXXcVkBmWkzk7RkxHWstpqkHgrXOZK0LbXUFgEjYTGWAG+0LPrvRFbfuW94hOAQwJPwn4gNz+c0F4PmacDb90qkq4bTj4iejttMkb5M47VXvc0S3bAuXdVzAIMnxSGIJBCqdsTtFaEPRpf+RqRmVg0dRmIE+IfhmdvM1PwbbGd8fUR+2/r0rzxebXHZvdkKuZcYAJIGokdT+4rQ8Dzdl4e1cYyqsFuFpUaTKSGOZJg4XadukuJrGf3PVOX8UCoP5+v3n513j+LAUwRPTv8AlWA4/m1y0qm2guEkeGD8ME6wEHw+szIA2NDOZe1dxGY67ZtquolVncQFksZzGe3YVl7QWrs9DscWdOd/ptP6ULZgZz0xHeCR9x09KxFv2quPob3ui2xE6kQmD0IAgajnp323McbxFxUy8FrlpJIQQGNtTjxRJY/EcT1gTSxUyvcNTxvFAJqYwFBHrue+dgIHasbxXNFtWbmpGZYIJWCoBgHAgjHl3zUPFcSHvXFugHxNDSSdIMQZyOv3mhtzmaW1YgOyzE6Cc5iGIgAho85HWr4eCJSfYX51wE8GbnDoNSlPAdmQYAjuAQd/w072eO430qFnuYyfQAD60A/+QuKjKTCQIHUmMjfAnp5UT9kuLDBg+n8NwEGSJkQ2MNgY7GqapbJbVhnlXLF4fU+tmAXQAYwC06cbmTuat2WDBmjHfz7UOvcS1xoExNPvcYAPdrmJnSevTpEzUStLQ+XJ7OcYwIIZQQ24PUfvtXm3tty5bd8G2IV0Bgdxg/tXq7cCWAZgcCADG3ywKyntlyQ3LRdR4rQLDzUfEPXEj086rFK1ZMu6PL6RrrHNcNdBBylSpUCCdlMg4jKjImY3jt51esmKp8KmJ6kmiPCAkxOBn57VPRTCNuzqGN42mAD386ceEdRJ+RFUeHtMr7jdvEJkzGD5Cj/B8GSJJjuScbYFCf3E1XRSs2w5BZioI0E4M9eux9K1xSQCuRjPn8vKsrc4dCcOBvv9Mg06zxL2TAb8jt6jpWVKW0X0afheNt3Lnu1uDWhkqPKJ9d+lEOa24ZD8j6VmfZ5LYv63JBksFLeEM48RA7mi3M+K90NTyRgAjMkmAF75IFJdjml4KfPkAQ6YgSemBtj+fOvL3bU+DgfDO2Nhk/rXoPOOPU8JddScgrBwQ0xBHQ15vFXCNWSwrwFv3sgMyHqF27Ahfz+tbHk3DXTav2rrK2tP6bgAT4YhtyDIBgKZzucVg9TYuIcxmN5n6zWu9lvarU6W7iwxwGDQpMYB6gkiMTvFDTGgpy3iDxHAsEJa4sod9TMIIBGDJwOygGsm3N1us4NpLa6I0TAMTj4R4s742E962Xs/y9rTcSkgo1wuv/kwHGZXMD4c7nY+WK51wPueLuLpww1qsKID9CqmFAOoR007VKraHse/MVsgqir4VDwxJDHBCn5Rt1jzI9LClltziXVtMRBGkwQsgRGwnp3ryzjLYvMFt2/EwVVyTkYjJwIxO2K9H5lcNp+CtJgG7kDEqqOSNKwAsgbER5gmhbQ+jFc7Iu370MVbWwwxMxI37/8AUxgEzU3LuLZbJRwMwO8gEGTPXAqvztx/ybsDOtpY6pPTOrIiIpKAy/FnV8Pl3J2q/giy1YOqfCDtpMnHy2M1ouG4m3YtxAE7xuaAcN4FJwYjE5k+VWOE4A3TNxoG4HX5dqT62LyScT7SE4UBfTepeXcz1HBkgD1A7UCucnuIcqCJIUhsxOCwj60d5JwipfRijMpQEMSAAWUmYB2IJA+tZuVNHe8OH221LZoOF5u6kavEOx/xTrvPLLsU0nfQzR4QzbLM70Su8EjhCF3+UR36/wCqFL7P2lve8IadQcrPhJGZjvTTiziPJPaG2F4m8oAADkAKAAPIAYFD6v8APrgbib7LsbrkZBxqPUYqhXQiDlKlSoEGuDaVjsT9e9WLb9BVflq/F2x+9W9BM7TiJ2MRg+VSV5CvChRDGMDpme5zT7/FM+Jx2qhwfhCgidyRmO8elSsG1AjTCkEETPWVjaDP0pWGgnYVphbatnc2x69auLyu/dbUEKwCDoGmQfi6EHHWhtnmNyPiIz9/fnWq5Hzo6QCZYiO0+ZjHbas5N9FV5Kt7kc6Qtv3RUQcz6T3/AFobc4ptL2X0ugwyk9QfwkfiH7CtRduxBYxOx/xQfhuQoDHvS9sFitvA06t89TS32BlvatEWxbW0G0OZ32YfFqnJ3FZZrWD94rW+1vDBAqT4SxIY9o/WsqiyAe3nn0rRMKH8M5USPwmflGR99qP3OCFyz/yLRi7ahwy4J05Mx1gTO+PyziOVMrg9I7+c1d4fiHWWsGCD4lGQQdvCZ1GZGOlHkD0LgeZJptXohLoFtmUMSjE+CMCYchNR6sOgxB7W8t98BcRQ1y0GDWwR1ywxOkyJBZs56mgvso6sty0F1WWldDkalYiGQajpVSJIO8zVuzzBuHhLrFrUFLN8DUoA8K2rqdlJbxfESpjrUtJ7Ksb7I8MxuFnRk0acukZJIKrq88RnJijvG3Q/F25APu1uvue3uwSreHfXDb+HsTQni/aiygP9VTJPhso5uEa3xqunSmGB2mNulQs1xbHEX7qi2z2giWxMJbPhVYMgEyxgx170oxUQcm+zM32l2IIbVqOx8Mk9JwYgjJ3q9YwT9fyFBbd6WJGxMnYDrtGBRVuJ1AHHw6cCMDvHX1q06M3sna8YkDOYPl2HejXBcQ3uy2nAaFLjMRudP7UDuTC5kDYdu8VoeVXQ1s9YG0dsnHXahoVEZ5sdVsBJDHxMDIGYBBG+d/SiRuIFRzcCwARnxbw3hG4AyPPtWd4i9nVGkEAJMgTgmRE4yDAzjerHDqhQM4cjUAFELrhckiCYAEAT9TXPLapjcpQ15NzY5oG0xkRuBAP59Ko+0HFlbN1pghGYfIEjHrVXjeZW0W25Jhx4VAk47AbxQX225qh4QaWM3fhgbgFZBnYRWkUtaH+Tzm/eLsztlmJYnbJycCmGlXDXQSKlSpUCDnK3EFYzue0fZq8HgzE4+/nQTgrulgTtsfSjFxp8s9Kh9FeR9q7VpLwwsickLifX6VSt3ImANo279RS0ywMxBDRAOQIwdwI6U4iYTkLkkRGZiBOOtEOAulTI6dtj/sGaF3L+tQpIEbEgEYMiR1zVmxKBQDI3xtPePp8qT2UqoNW+Ja4QCMbTBz5T0/xvRTh+WAQQ0TkSTFBeD405nKnfp84rQ8M5ZYGFjDGRPYAxmsP66ZfZm/a3hg1pVcRpcnWBMSpjA6EwPyrCt8WpQdQPwwNhMzGOleyW+BhxDAhRBJEZO2O38V5VzDgblm41u4oVkJOeqbKR3XPTtTjITRRZdQgAwOmNz12qCDbcyZgR4T3ERq6YmrtpWLMyKMRqQyZ8wP5jyqXhuGDgzkhmDoSFACiZJPwCRHpV3XwIdyrioYXFJJMpcVtm6qQwGG9fLzNHX403la5w+lyR/XsXBh4XSHztciFAXt1gTkSjpkeESJ/69YIOZBI/ar153uKXtAK66GuBAFJMYZVHURMrECZo8jvQd5LYU3QU4H3ZBYtcul2CEajAV8T0k7aaZ7V82XT7u2+rVlrmPGcAAH8SwWHadtqBWOKvXWFtndklQ3vGYhRqkz9cx1FQ3y1xwIlVgKd0CjtGFWRMCNz1pvsVkSjHecneIz+verNi8GEKIhRiTuNzmm8UIUmMsY/FAXpmdoA7b1Ei6RGznMacgdp7EGfOkt7EwvauLAUNOAZIiD1Ge3ej/s9wYADMxknYExpyIaB4fFBntNZ3l1vV4wDA3ETkbiO+aK8DxWm4gO5KyRuYkDcDoZipnJpWVCHJ0a6/ZtnwlN8kkksAYUEbbaxjyNc4rk1tkIVSGUhjBypBIlD9fSo+UILmkn8fvUP5yM/nV5eJkIR1ENmIdQep2lQw+VcSzSvZ25PTx4aBtzllu7ZUMWDWy2lw0MJ3GB26eVYX26AV7NpRCpbkb/iYyfPat9zzjRYtO5kQASBBMnYSMDxGO1eTc04t7twu5ydhOAOir2Arvx7+DhkqVFKka61cNbEHKVKlQItWxJFEOH4gCA23Q/yPp8utD1prZzP8/OpLZo0ZW2Ik9o/Smh9LAkAx0O1A7d0jqR970Tt8bqABjvqj6MfsUWTRaB386uWuYqoAIQiAIjJ88bn+KHE9x86kidOlYInxSZJ6HyjbFJb7G9Gh5VbR3nSdMEwWGkneATmOtaO1x/xfEo92CJAK4iQfMbR1BxWLsJ7u14u+I/CcQZBkf4+VOt82YEASBk4YwTiTjB7yOpNY5VZpjo9AtcZq+FGnBjtAiN8SNx5+ZoT7c+7vcIznFy26lceJfFEQYiQfoK7yXmYIABjvRkhLikOAynBDAEHyINcinxdnY8KkqR5EgLADKl8iIghevciZM+XWoda+E/jAMMBjBOmZx2OOlbj2n9moBfhVVNPxr5AyGU5IXuO3bMZHirBQ6YwwCpiRBmSCMHJ2GciuqE4y6/RyZMcoOmP4lw5MqVLEnTuhIWIXTvtg77HzqtY4RgxCCQw0sDE5ABEjPmI6kT2p9sAk65dfFCdSQAJA2Hf6RRPlSMASurUTotsehY5bWCIKoZ2g6h2p9aJKXFcG06d21IpYuunwyJ1QOkMScb9qht8GyHJaSVHhESCdyAfhYACR5HOCdZc5IVAt68ETEwGmOnecj7kVxvDuhKGQ6mV/7HoJ3Y/29Nx2NRCfLRco1sCX2LeMhfdpCopJAPSFJGYIn6U3jIA1kQWAgAkwRvgxB2zU78UqIQ4JgjEYZg0t7wnZoI7bflDasC42t4AJMCctHQHtBG4rT/DMbwF33Z1uCQSQRjY4LDzmCMUSuqBBBAgjQehjIGNpg/TFC793wamklo05OMCJExEdR2qLheJImXgGDESDmDjYR3jpTa5DjLi7NpyvmrhIEhkfWNzIMgjbOD9KNWuMQK7agJ8ecBSfiknHU98ViP8A5Mhv6aW2/FOcEHsGg7jGOtVOM5nccHWVC+GEiFiBAAif161zewm7Ol+ofGi97Y859++lP/GnUfiPn5DpWZvDb8v3qzcbUYAIExFQXgOnSK64KjlkVy2KbTzTK1IOUqVKgRaO3+/lSV4z1rgOf5rpx1kYqSxMMzGJpy7YPTI8u1didvypzQcggGJx3xA9cUrAmsXtOJIgd5kny6fKrS80dcEaSABMb43360Pt3cywnz/npTkGc+IHE9fUUvkKCS8WxmAPFkEdu5J3E/pTLl6pLdsKvruf2moHYH/dYOTbNeNIs8u5kUYTkTWu4TmptQ0a+HeMjOg/2t2zkH+Kw6IKJcv4tkMCCrCGQ/Cw7Gs5xT2aY8rTo9Mt8VMMucSh/uX8SnzrOcx4ZddwMq6CQdsFSPCw8/MUI5XzR7f9Mk6JkHfSehHX/E0UHEi6VJG24zuckRtAaY9aw4s6JtSiZnmVj3czLK2FaTKxJ0gDG22P8FvZ3h8g4PuxEwMs2WMjeMCrHNOHwcY/TqCI/mh/D8R4ShMsrSZnImRI69K2jk5RcfJzPHxafgvc94i7MqASNgTHUFhnrEb9Jp3FJ71AGxdgEBQxjHbcZ6/WqxTVBJDEnwAAzPeZyJ+tW+F4U23kkrqOqehB79p6ZGfrG0rorV0Z/iN505BAdcjP90CAo2B1H4j5maJvpqkw7MD4dPpgxscCDWi57wekC4BhvCwaSI2hh1rPoClwjVuBDMo1FZkEDMHB+frXSnyjZg1xdELKRoN2SGWUVSv9wGYyJH70r1oO7ZjTAAIIx2MefXtFMvcUDJA1EsBqAjpAjr0keYqG/reWfpG+CPQek/SrSfwTaFf4vUw0rpMR5z+3aucPw5cAnbOZzvOO+5/Kp/cJlgdRkADYgzgsJyP5qK3bC6ixKwTETg4Mb/SnaS0ArTCSFPhkEEgTIFV77DPcknG33IqV72AIxHz+xFV2tSs9B33z+tUlvYmQmmmpLkSYMimtbI3rQkZSpUqBFjrTlJEkdo/mKkYZNMcRUWXR2dyCQenp1rocwJ279aS5IFOX4fn/ABSGJX043BG3nUvAt4sdtp++tQWtx5k1d4JYn0H7VMumOPZZvExVYHbzq07Yqv1+/OsUW0WLaTU1vB6/4qK0afq+/kKlRbsXQX4firYgBWPrVnhuKUeXoKDJv996tW8/+v7fzWbhxRayNhjjOJDbbQBQDjFhx0nf5f7+lErY8Jodxnxfn+1Y4/76N5Xw2WrdsyrAjEETtj06VfW8WOe0R5fPpQm6YFSoxrsqlRigizAzab4Wwp7H7xWY47hyCVjaSpwP/sC3yx5itRwudM9zQX2mw0jo2PmKnF9Mq8CyK0CIlRpjEFm6zIjMZGJ8qmvqCqe9cQNRx8WcEHeQCRmhznxerfvU/D2gyXWOSowa3cfyZWN9/KkKBg6gTEjGYneYpcPY1yNUsTMNkEAGMzMyam5adSkNkADHzNLgLKt8QmbZPzDHIPQ0N1dCqyq1wKwNuRpPUzmM/LFK6pxqj1FWrqAKuNyCfnvVFl38jA9M1SfIQx7cxGB3qG8TMHpVn3hgCcQag4z4qtfYTIKVKlVEn//Z">
            <a:extLst>
              <a:ext uri="{FF2B5EF4-FFF2-40B4-BE49-F238E27FC236}">
                <a16:creationId xmlns:a16="http://schemas.microsoft.com/office/drawing/2014/main" id="{D3FA2266-BAAE-48DE-9E1B-07C472E960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8300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3577" name="AutoShape 20" descr="data:image/jpeg;base64,/9j/4AAQSkZJRgABAQAAAQABAAD/2wCEAAkGBxQTEhUUExQUFRUVFxcXFxQXFRQXFxQUFBUXFhQUFxUYHCggGBolHBQXITEhJSkrLi4uFx80ODMsNygtLisBCgoKDg0OGhAQGCwkHCQsLCwsLCwsLCwsLCwsLCwsLCwsLCwsLCwsLCwsLCwsLCwsLCwsLCwsLCwsLCwsLCwsLP/AABEIAQgAvwMBIgACEQEDEQH/xAAcAAAABwEBAAAAAAAAAAAAAAAAAQIDBAUGBwj/xAA8EAABAwIEBAQEBAQGAgMAAAABAAIRAyEEEjFBBQZRYSJxgaETMpGxQmLB8COC0fEHFDNScuEVJDSSsv/EABgBAAMBAQAAAAAAAAAAAAAAAAABAgME/8QAIhEBAQACAgMAAgMBAAAAAAAAAAECESExAxJBIjJCUfAT/9oADAMBAAIRAxEAPwDlQCACE3QLrIakuCTCS4pLSUA9lRQgSmyUA4QjTITgcgA4IghKRVdHmgDc+EQrmwEybeajSpmDp2LgCTOUQQOkwdQTcW7ovBEvxF/7dETa47pmv8x803KYS/i90pxUJG15CNDaWHIfEKbp1+qdSMJlGbJJCBQCviJ1pUUFPMKAeJt+9knNdCUkuQRTmXSCnSUh5SUZciAQeUQTItIelpBSAIIIzZMEymqrpKcTTGz7e5hBH6rLFovlgyIIJI8V/p9ErDtGUZgTNxr18ugT2IJMiBuNZvlfqfOEVduozEgMaGi1paI32k/QqNr6RGUy+T2nzMTA6nUplTapAAM6CIgSJ7wLqCFcu02DRI5QVJAFLpVISESRpuqBCTh9EsqTNNTgckI2hAOtKAF0QCIpwjyJyNwRFIzDkGBG8ISmAcUkI0SQGAjckPeAmzUKegXU0KUyiWuAI1yn3DoTNJpLhpqJmIHnOyltqHM4wBP0kz4jOhn7lLI4XSqBpzFrrib6kaSCR/UaqOxok29BPykT9f6J5rYYXESIcCdYJBaIve7g7+VIoWAMlp1BmJNjDTBAMewUmRWcHNaNLuLugPUD+YDzURTKrCW20ET5Scot56+SiOCvFNEjRI1SRFEjQSNMwo8KWAlURDUUXUmbKAKBSQgHQUTkGlGUyPFJOqWmnm6Rk1Am045NpgYCRVq7D6oqjoTEokIcokEcKiO069spJjUQBI1keRkpypUJAII1J6Qd7aRYW0soinOaRAzRDQMvUgHWO8a9eyizlUo8VQJbTMRnzZb/ADQZJA2Euy9yzzR4aoGghziCNNIJnxS7UWA848oI1GknrIgfMABPX0Ed0TqwBGXe5kD5ukdL/dL5owB72yus4AAA3MX1UI7p5teJj0/foEySTdVIVEUIRo1SSEui2SEkhP4Nt0jTDokApbk2CpMRCSQlEIoQBtSklLBTI6E08J0FJASM0Qkp1yZc5ARnlJCCNWkEeVEDCIuSAFKY1Lw1KTdWrKDTtupuWlTHaJhaT3HwiSZ7zmEH1V1g+TsZUHhoug9beR91teTeFsaAQAXFdFwtLKFhl5v6b4+KfXA8RyPjWXNFx8oKo8Tg3sMPYQe4IXp1yqeLcJoVxFSm13eL/UXTnmv0Xwz484FqKF2ypyHg7+B3/wBjZZnj3ITGgmi4js6/urnmxqL4so5wVIweqVjsI6m4tcITdCoAtGSU5IaEA4FAFIwRFCUEApqAQCKUyOhGiAsgUjJeVHhPuTQbdARECnKzIPYpoqkggiSmhAScOYVxw4ZnKkatNyfw04iqGTDQMzj2mwCzz621w706VyjT8E+nn5LV0nqqwFEMaGtEAWCc4lxUUW6S5cm9urWlm9x3UTE1h1WSxHOtTNAZPqB7I6XGTWF2lrgq9aXFaL/MAqHxMgsKaoVg0EuNgJVFj+Yg4ltNhd3EAfUpSbp3iMbzpTEg9ysk5q2HNbs1OSIIIsdlknaLq8fTk8nZoFP063X6pgolohPbdCFFo1I8lLBUnBpMpYKSmRx1vqiSiEUJGQ8JATlQJoIBwiyi1KBGl1MRBMIDG3TzaSkvaEik6HAjYo2NGXMIMLaf4c4oMrFp/GA31En7SoVThrXtDw7K2Jgm3p/RSuU8GTiWub8lOTOxOixyymWNjWY3GyusYf8ARZ3j2KaXHOSGi5jWBsPNX2Dfe6LF8HYZMCT1vaLjyXPNRvdsRg+JU6rHOo0TSDCJd4ZvMEtA/KequcJTLi15bAImdnHSR2RVuGikMlMMaCdGtkk+RsrQsytYy3gbBjSdSry18Kb1youYwQ4MFg+AXbAXJ9gqJvEmZzRp0IAF3uIlxAmSIt9fothxSlmoF4ALmHMB1y6t8iJHqolWi14z02s8QEOyNkDpojGz6MpfjFc21c1IGCLC/WDCx8WXR+esEKWEpt1MEknUkmT7lc3zWW/i6YeXsyUSMow0rVkJoupgTdKlHmnQlRCgUChCNyUM85JSkkoBFQJsJwpMJg4FJwmFz7mekeyLC4J79iANSbADX7bKwwdMMlti6dWzIIBABBGl0gjYvA5dNI1vse/9FXlq1lHBgiDedVWcQ4MW3bLh03CNHDnKvEQHfCfBa7SfcLdYOm1psABGy5TUplp3aQfIgro3LZdUw7axPUH+XX7LDyY87b+PLj1rT4erCmHiNoKq8LUkJ57Fz5dujDWtJRIHi3Oh6KudjgXFokxqdUrEFzrDXQJf/jsjBkcJjxl1sx6ynBlqHKDpa4atIv8A9qo4c/4ZdTNw0yP+J0UfEcQfSJlzXSPwg2PS5uqzB441HucZFgL9t/qVerGe5UTn3HGqA0dbBYqnhHSQRBGxj26+i0PFqhfXDR+5UnFYcOEEaesLp8WP4ufy38mXfRjaIMaaFJKtOJtOQSIOaNpIjbt/WNlWOVMySgEqEkBAKJQKIlJJQEklBJKMJgHWCbCk0cMXzG2p2HQE7ExaVYt4UGN8YJdEm8NZaQM25jXp6GFaEwAfDp5j4iC4HXMXTJsLEZQDfdnq5gcNvH76pjA0Py5ZvAJiOt9yAPZWwMQnjBT9OgdyGjuf01UhjKe7ifIf1UIOlS8LS0KeiOv4PQq3cwmBYm8fZWfL2GDMOaQ/C4+oNwfVLwdOTH5T9Yke4TFDEfDeehsfLY+izzx3Gnjy1RYerlJHQ/2Vux8hU/FqR+dvqOo6pGDxtrrms26N6XfxA0Eqjx3ERmyl1+mv1UbiWNvDTc69kvhWBZlObxOcbmdfJF4gl3UHGY5jnCAYb21VVXr5XFwDgDvt5LS1cLhw7KZnz9lTcbrg+FtgNAljTy18VWAp56xdqb/v3VrXwzhoLeapuBvy12jqfvK0PFKMLsw6cmfaoxGHnUQRoYaT5eIFVdWmHSXNAMxYZbknuJ07+yuBUIUbFUpuAJ9Y7G3TZVZ9JQ1wMxy6frvHZMq5w2EpX8L+nicwXjZgEm46lMVuFw3MHeEgkTAMtjM0iTcAj6hRsK1wTRTrk2U4EkhAFIq1QLKK98pkmUcdldaINjMQWkiQZ2Wkr1nV6xh7alIue6z25g0+MBwJBk6WkW81luF4P4tQNLg0XJJBMACXEAa2k+i1fCsJTBgNYwFvhcXFz3NIpva5xkNzHxSABBbG0qMtKiTSCeDUXx6bZADqjvhuqCAQ0hrnNuIBnMxw9PKWavFC2nLWMB1GrrfKRprN4JlV7z4WkymydAT5J6niII08pAnqqajjqvxKcuv8Kq4ibWDzScQBJsGkf9Jx7QYAGf4mWcocM4s4ZQZc3MY0Lfm0MJe403PDsW0QTDdJlzddeqZ4pRbmOQyFnaZaKbsobBqZQGhwgU82YeIZiZLde6mYh38aqZIAc5zYBMy6WgiwDYIvt3Sl5GkujXyjKdNu3byULHUY8TPUfqEbnnMASSCMwLhBIy5gYnT7pFR5hhAPiaXHSxzlpAveIGnVRnhvmNcM9cVU1ny4hWFBxa2JUbF0Id3190ttRZZNYdMQoOOoyCUeIqRfukvqyFM4VbtW0GRVb1keq13EQ0slz2NNrF4m4JFhf8J+izOFZ/GF7Cb+aXxXGCllJnLJbYicoyvY4QQZa4TqJzuFpK6cLdObPs8yk1xEPaSYjWDJy6x1Tb6YsBUpkuEgB1yDoRa4Kr6dNpeH/FpFsgioHRG5hjvGXgxDS25MzuoWH4m1ziHgNDXuLJAHge5zjSf0AJJB2JPWVXtULn/x1RwMMcQREtGoOxUXHcPsGvcaeXMQ0sMC05nGQ6CGi4adISH4008tQikfHSdla9r7U32PhnLYuGv49DcqR8RsB7TLRlLTLGtN4DiDLmmA0mxzOzbQptuzjP16eVxadk1CsOIsaQHhw2aBuQ0anodFXlXCRnFESlVCNkiVSVjwGsGVWuOoIAh4afFLSAIJJIMTtr0Iu8ZxKlUMitEZgXOc8PJdOZ4a1mTNM2Bg2uLAZJBTcd3Z7XuG46BVBLSaQY6lEjOabwWl2b/cZzealPyCm17qrnNbH8JrSHZXQQDJysu4ExmgnqQsyEoutGw22E6o9T2uMHxBz65q2k/h/CABla0DoNgrp2NY6mXh9ZuYh5YKjfC9gcA1jz4mMJbadIGtppeBYefUqLi6eWo8dHH3KXrui3hsMDjzXZPQ3zOLjOslxu4mTcq4pEG5cWkCAQJBERBEjYRv5brKcrVPE5h3APqNfutPTBafdFnwSjqsjQl0yL7A+vmNt/Rt2IaxhzmGiXdg4xrANrN22Up7ZumTSBsQllj7Y6Vhl65bVmJxwdTcRrbSLkkF0HWJaddZmAotCvMSrd+CaALAAbAAC+ptqe5WfxnEC17gGgtaWNLIIeA63xJ0jMQIi+qxyx1xI2mW+bUvEOlMOeIRVWk6SfJOUsJ1B9UY4DLNHwmIc1xOxMmQLhROYXmpDoiBEDQbwBtclXjcMITHEMHNN1tp+i2k0xvLFyW6b+XQjfzKaKkvamHBXUB8Yxlm3S3c/dxSqVQjy6Joo2oCaSklNUnbJwpGjFAIFBWkSCCCRlAIiEYRtElINTy/hjDR2n6qPzRhclWf94B9dD+i1PLuDs214Cb594WfhNeB8hg+TrfeFnMvyVZwyPCsX8Oqx20ifI2K6LXp2BXLQV03lfGCthhPzM8J8xafVsfRXl/acU3A0Q6x3sPNMVqMGFMwdP2U7imD+VwggjWemttkt6pqhlLMCFTY3hYcbj5dHWn6rR4ZsGEVWkCb72/fpCmzZy6Yfj2em1nww4Az8oBM5fDM7SLp3g1V7mjPM7yI3gEjyhaLG0mspku2J/rbpv8ARVXDeJ0XZmMEEfNYgztM31WXEyb7txTKdABL+BmaR5g+qkUmyWj0+imU8NDXeg9T/YrbfDByGu2HEdCk1GSJUzjFPLWqD8zvuiwDAQQtL0idqshJUjEUspTBCUMcqQ10hRglMdCAIoIygmQkAgggxqVw2jmqNHdRArnlmlNSeiVOOjcuPAcGHQ6ditBx7h4rUHDdwLT2dsVlMOINu317LccLrfEYPztv/wAhYrnzn2LcDr0S1xabEEgjoRZX/JXFTRrtEw18A9nfhP1t6qX/AIhcL+HX+IBDamv/ADGv1WUDoMrpn5Ysuq7bUpj5hoduh6J/FGzQdgPcSoXI3EBisOHQHVKYyvB3j5XR1U2uLknVYfdNENwE6I69CBfUQY/fol06pDpGyddhyL3BMiDqZ0VEpuI4E1Q5g3Ej0F/uVlsJy++m4gZrxLnHQD+y27hZsWi09R+ysHxXH1RXaBJk+LwkgDMAYI7ZvZZZd8f7TbDmf760oZE9BH9Fa02FzMrTIFzfUkXt7Ki4bVLxJ7t843V/wqBTOWC8z0kAbid/JX7bkZ2ark/M7SMTUH5h7gJrhQuVYc6sjFO7hp/T9FX8G+eOoK3n6svpXFcNaRt9lTlazF0VmMVSyuIUqRygjIRBUkaCNEUGJAIIIA1c8KBDJHX9FShaHAtimAlQ1XC8SHtEevmthy3WmnB2NvVt/sudcBcQ5w2t7rfctfK4fmj6f3CyzXDvO3BxWpvZ+IgOb2dEhcXrMIJBEEEgjpC7/iaQfmdnFhMCTbQaiy5Zz/wbJUFZo8L/AJuzhv6p+LL4nOIfI3HP8riGk/I6GvH5Tv6LsmOo5TnblLXAERcEHS5XnoGPRdc/w5498eh/l3mX0rtJ1NPp3hPy46vtCxvxZB5BkWPYBLqudGYjXdLxNOCkVBkHc7HQTv5qapEd+LsQR7AKk5gNEDMQQdZzZbdz9VcESR3BHr+ws/zNwt1dgy7RcDTXbuHELPOcNfHeTnDMVTc2GQMsWBka6gq2woGYz5jpfrGyzXLXDnsd4pygG51LnLR4cw4b2+xTxt0WWt8MJzy3/wBj+Qfcqr4J/rN9VZ88n/2B/wAQfcqr4GJrs8/0XRP1Y/yajiuHyrJ8Rp5gSNjC2fH3hoB7H/pZkU/D56+qU6UzqSnsRTyuI6JoqomgUEZRIISNEgEGU0LQ03Q0DsLKgoNlwWgoU95ukFrwVuXM91h9wNgtVwfFEMA63J9dljcM2XeI5lqOGkNiVFi9tpg8OXUyQNYjqbyfsq/jHBjUpObUacptPQ7FCnjS4AbDQdFYVah+CBHzOv8Ayiw91nzA4bxXh76FVzHi4+hGxCVwXib8PWZVYYcwz5jcHsV0bmXgX+Yp2H8Rvynr+UrmFemWkgiCLEdCF0Y32mqzs07pguJU8VTFSnbMLt/2u3EpVGl8xf8AINZ37DuuVcl8wf5eoGuP8N5AP5Ts7+q65Trk2a4ZdRYEe6wynrwucqOtEzEQdO37lQOKVHNY6LXHvP6QrzivicYAAjYQDG8KCaDXEB1g5t7TeLf/AJU5cxePFlYLgnGnuqkHLETadokEE/m9itnhniWkzE+sELP1qVFlSC606DKL9OpV3ntIjQER2U46+Kz2xXPn/wAn+Rv3cq7lts4hnYp/m6rOId2DR7T+qVylTmtPQLq/g5/5LvmkyGjvH6qlBVxzQf8ATPf9CqZrUY9Kqr4rS0cq0rRYujmas9UbBhEFEUSUgQqSQlAIoRpGkYAeILQUAqThzLlX+EQE3DsAVnhak3CrArXhrBME2hTTaHh19VdDHgNIyiO97rOYCsBZWdBoJAcYHosrIpLxGILmNBAGsQALWWJ5x5dzg1qY8QHjA/EBvHVb6limOcG5W5RaT0n21TGOpZTpY3Hl57oxvqLy4RELoHIPMkxh6h8Q/wBNx3A/B5jZV/OPLuUmtSFjdzRseoWNY8gyDB1BGxG624zjP9a9C1qBNO4EnSwnTqqCqLN7OI9NB9yqzk3mn47fh1SPitFj/vA38+qucZTs7sZH2XNqy6rWOc8Z4Q4Vi45YiBmmZBBDx1NgtHw8HIJ3mB2UXmvjJY8nLItuAZtN4/N7FOcMxmdjXGx1/rPeyWF/tpmxXMTpxNTsY+gA/RXHJwgvd2Wex9TPVe7q4n6larlmjlok9SurL9XPOw5idOTz/RVmbZT+P6MUTDN90Q6S1UXE6MPPdaIkTZV3FaUtnpCAonFEEEFSQKAQQSNYcKIzEK7otQQRQnMeApNOsEEFFpxZ4Y79d1bNrWgoILK1chyliBoCrHC1w5oYToTl8zqEEFGWXByI+IAMiNdlguauW8k1aLfDq5o27hBBVhldllGXo1HNcHNJBbcEHQrpXLPMjcQMlSBUyxGzyNCEEFvnjLNs8byLjHD6VSC/LY/iEjwyBbqqrEubTo1CDcNOggCbNhGguXC/np05S/8APe2FYyTprC3mAphtJvn/ANfogguryXpz4K/jjPlMG07d1AZ52QQTnQGKB+qQ/C1HWDHGexvF+iJBFuhH/9k=">
            <a:extLst>
              <a:ext uri="{FF2B5EF4-FFF2-40B4-BE49-F238E27FC236}">
                <a16:creationId xmlns:a16="http://schemas.microsoft.com/office/drawing/2014/main" id="{F8097289-10E3-411C-98B1-62FEC38CA5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0700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3578" name="AutoShape 2" descr="data:image/jpeg;base64,/9j/4AAQSkZJRgABAQAAAQABAAD/2wCEAAkGBhQSERQUEhQUFRUWGRUWFxUXGBoYFhwcGBQaGBgYFxcXHCkfFxwjHhgVHy8hJCcpLCwsFx4xNTAqNSYrLCkBCQoKDgwOGg8PGikkHCIqLCosKi8pLywsKSwpKSktLCwsLCkyLCwsLCwsLCwsKSkpKSwpLCwpLCwpKSwsKSwsLP/AABEIAK4AiAMBIgACEQEDEQH/xAAbAAABBQEBAAAAAAAAAAAAAAAFAAIEBgcDAf/EAD0QAAEDAgQEBAMGBQMEAwAAAAECAxEAIQQFEjEGQVFhEyJxkTKBoRRSscHR8AcjQmKScoLhM1Oy8RUWQ//EABoBAAIDAQEAAAAAAAAAAAAAAAMEAQIFBgD/xAAuEQACAgEDAgUDAwUBAAAAAAAAAQIRAxIhMQRREyJBYaEFMuEUgcFSU7HR8DP/2gAMAwEAAhEDEQA/ABFKlVpyPKsJ9iXicUHTpd8P+WoixCYtPc1y2PG5ukbc5aVbKtSq0ZxwM4lw/Zgp1vShYJgKAWSACLTsflUHD8HYpa1oS3JbMKOoBIMTGrYm/KrPDkTqiFli1dgWK9AouzwriVPFkNKC0jUQSAAOR1TEGmu8N4hLwZLSvEUJCRBkdQRaO9R4U+xZSj3BcV7FGMbwliWigLa+NQQkggjUTABINvnXVzgnFpSpRZMJmfMkm25ABuKt4M+zPa4d0AoryKtH/wBIdGHaf0qUVEFTYKUwg7HUTubek7UzHcJuuPOjDsKShCkp0FaVFJKQbmdoIO5irPBOuCFlg/UrUV4aLYvhjENuoaU0dbnwAEEKjeCLW59KlO8DYpKSpaW0pTdSi4mB69+1U8GfZkucO5XqVexRrIMiDsrcnQDAG2ojeT0pbLOOOOqRYCUq0BGWNAQG0f4j86FZxw2gpKmhpUL6RsY7cjSkOtg5U1R6iqUqVKnjwqu/D+Z/Z8qcc8NDhGIACXBKb6RMdRVIo/l3CLz2FU+gKPmAQ2B8dxqVJMQL/wCNMYHJSelb0wOVJpau4byziB57C5i+pWlzS0E6bBI8whPTc+9TsqQjEYBnQ2cQ4zIUwVhKSsn/AKjoN19R1k/IJmnBTgDX2VtxYU0hbhJEajNrwPlQXL8qfW4UNIcK0yFBPlKeUKNo+ZprxMkHUle1fyCWOEk2nX/UXFh7HeO8h1tt8KbTrZC0pASSqEo7jzSD70QwmX4Zl9bIUttb7CBpK5WiCZbSszEyIH9pis8x2XvYdcOpW2s3k2J7hQN/ejmT5JhlYQ4nFOOp/meGSiD0gmUknerwyNuq392TPEkrvb2DD7GJbUwkNIw2GD7Q8IKClrJcHmWf6rgGnZY8Tnb8kkaVjtASmB6UAzXhR4YnwmSt/wAgcQqb6CYE6ja/SoByDEh7wvCc8UiQnmRzOqYjvNec5J/a+SY44tfct0WXB4Rb+AwfhHV4T0uDVBA185PIRap/EjhDGZQSJdaFuhbakVWMs4RxKnwypK2ZGpSuWkc/KYVyG/OheZ4BxlxTbgUkzMK5iSAowTuBUPJJQtx9viiyxRcqUvf5suOFzoYfD5c4sFQIeQozcBRAkE9LfKo+GZZRgsb9kcU+VR4gWNJSi51hJHnO97bdqq2WZj4LgWUJcABGhclMEQY6HvRTEcUpDK2sNh0MB0AOKCiokdBIEC596hZk1v2/fgiWBp7d/wCSuEVdeHiPs7cctQPrqM1TKI5RnJYJBGpBuRzB6isbq8MskKjyNDc+bcS+oqm5lBnlyj52q4MkhCde4SCr1iT+dBcnwannPtDv+xPLsfQcute8TZsEpLST5lfF2HT1P4etZ+RPJKOJcrkgqqzcx3/GlXlKtZbECq6ZAl53K8Q2yVqcS6gpSlRCgmEmE3ED4retUuaaM+SwZDxQrY6FGfTy0xgbUtlfoCyJNbujQ89xbiMVlqQpSRoYlIJAkrCTIBvYRRhxpDn2xseIVpe1uNtEJccGhOlOqR5Tzg8j1rGXeLASCC4opgJJVcRtBJkV6OJnAvUJC9yvWdXzULmtKPiW/Lz/AKFJeGklq49vcu3Fz2JIaDzQZaE+E0CFERbzK3mD/wAUSyTHpZypS1tIeAfjQv4ZtB2O1Zq9xI4skq8x6rUon3J7VzHFKwNBHlmdIWQmTz0m01VY8ik5L/ITxsTgot8exqOWrOMRiMU42p50FLacO2soASACDYydz12NF8W862vD+Hh1rnDuBbRX/MSnUiwWTdQ27/KshwnFGgykrQdpQqPlYgmprWe6ilQeUCJ0kqUCJN4k2qdcoLzJ2XUMc5eWSo0rCYJLGMwakreQHUuDwHVypMJJA3NpJsZqkZ9hXW31h8K1SojUZOnUdMGTaoLmKUpWpS1KVbzFRJttBNJ/EqWZWoqO0qJJ9JNL5MimqQ1iwuDu72GUqVKlqD0eRRPJMo8ZUq+BO/c9B+dDa6Ixa0iAtQHQEge1ByxlKLUXTKNF+SmBa1QV5EyoklsEm5Mn9aqBx7n/AHF/5H9aace5/wBxf+RrLXQ5I8SKMZjdPiL0CE6jA7Ax+VeVyNKtFKlRU0XwR90ew/Sob+FOvyITpgf0pjcySOZ2rJeJGwh3yKMX2J5UM8dX3le5omP6HKrWT4/IjLrKdOJtJZWP/wA0m/3E7R19z8u9d2WCQdSUgxYhCd5UPnYJPzrHEJXp3N45qqRh1E81e5q7+iy/ufH5K/rF/SaqrDqkeW0J1QlIIsNWnqSZ9Ip2Hwyv6kJJi8hITMiNMJPKZ71liEKUdKSonpc1MOSPEDcf7o+k1Evo7Sp5Pj8krq74iaWcJt5f6jfSkeXeCIvcRXJnDKlMpkWuUpuJOoqHLlFUJjh51PmUsDewJO9JjhpanQkuWttM/WqL6Vfl8X4/Jfx2lbgaYGR90f4io+YJbDay4EhABkkARb8aqLvCDYkanAfvFX5bVWcXl60EoUZgyDMzOxqIfRHq/wDT4/J59ZKKvT8hptYIkGR1p1AcKHGzINuY5UZZfCh0PStLN07x8cDeDq45dnszrXkUaYTh1mEtOkhMm/3QJWQFCx3I5cjXZzCsmVDDP6ZJsSDpiREzF5tGwtzoHh7BXP0or5phqwMsJDEqwqlSVFK0mfKQSna9uZ6CkrBskkJwz+0idQMebeTEgAepBqrxbAnMrppUjXtKskpmKxJWqTXIJtSAp8V1aRzwS1+QegrxGKCReuLq4Arg2yVGACT23rxIe4UxCnMY02mB4h0Em8A3n5RW5ZdwfhkIIguFXxKUokmewsPltWL8PcI4wPNupYcCQQrUoaUxzmSDcVr5zEIbb0/1CAq8DrKhtHegS06roYxxk1VgjiTh1DBC2ydCjdBM6VdUnob26xVMxGLKXVLB2JBHQj9RVsPELeKLqQrX4YKW031KPNdvuxPeKzzMSQ6okkE97EcjQNK8S0Fk/JTDuN4sSpsAjzWFD8nxSX3Vg3Tp58oMfLegGJWkGVfSjXCqSpw+XSCnb3ir5doNg8Sbmkzlj8EppRFymbG+1R0uXmrXiMKFShVlcuhqsLw+lR/cRyquDL4iqR7Ni8N3EI5fmCkklBKVRBjmDuL1NXnTxuXDMzsN+u1BW07RUxKppXqMbhvHg0emzLKql9yJTeZupASFq0pnSncCegNgedPGePgEBw332v8AT196hV4aT1PuMyiuwwivaRFKgsqUhIp0V40b12Dc11Rzp3wmCU+4ltAlSiEpA5k7VvPDPAzWBaGmFPEedxQ3PMJ+6By/Oqx/DjgxLbrLyyfESCuOV02t8zWh5jjEhSEE+ZUmOwsaFqUlaDKDT3HuAKHf92rOuLMM8lK0o8QNqJPPTvetJCelA+Kj/IUkA37x6ChTW1h4P0MlwSXm9KkCEpVdYtB5ieRI96GcUNj+Wve0H5XFaRgMvK8HixpkKT4kEXChq2HW1Z3mQBavfSR8wapF7qRE40mhmCyz7S+EpgIQAVEbT0q8tYBDAQBck3P4ChnCuBDbaQbFXmJPf9Bap/FWLS20Varj4e5mwFK5ZvJPShnFBY4WyFxDnjTTgTqGsRYfn0qDjsQl7zI9SetUnFYlTilLUZUokmpWUZipCgm5B2FNR6fQk1yKvPqbT4LEiwrohV65gVJYijTgpRaYCE3CSkhGmmnK3pprCkqdHQJ6kmhppUjSoLKlJTap+EMKT6g1BAo7wphvFxTDZEhS0z6AyfwrqHwc+lubnleM8PCoUu0I1RzAib96qmD4v+14tMbIR0jdV/yorxqVqbDDXxOnTbknn+Q+dN4d4JQykGIUQJVuT2NBi9qGJchhGKVPYfKoWcY4luJvKUp9SofSjbGC0gigmY5WC+wVHyhU6d5MGAe0mokrRKdMLuMpYwjhEAhpZJ6nwyZNYtgMD4rqUL+GxI6gQfxH1rZOI81aaw6vHEoWCiOsiIrHctxgaJUTCYNzUZFUNj0Pu3LOjEhAccV8LYntas74hz1eKWCRCROlPrzPeunEOfl4hCCfCTsNtR+8R+AoIVVGDBo8z5Iz5tbpcHtesuaSCORBrnNeimxUuTcqAMcv3FdESOtMyhvXhkkHlp9CDFd2mVRf3FUo8eqpprmh3zFPSuhNYvVRrIzb6Z3iQ00q8Ne0iw5TQIq5fw3werHNn7mtR9NNvqaqzTMmth4Pw7DOGStlIK3NIKlG5NgAfu7yQNr1083sYWNWyw4VgOPuLN9A0p9pJ+v0o4wAUieke1V7Jj5nFjZSyR6RvRlJN49frVI7BZbnZ9HeO/L5/rQ7EMStAi4IUT6bCel6KKGoA8j71GTh4Vzjsbe1S0QmVL+JeAU8202iPiKlKJhIATz97Des44m4e8JhKku6lJs430/uTzI5GauvGecIbxSlrVqDYAQ1M6lwJVGyQJ37VnGNzJaypSiYUbibHe1DjqcvYmWlL3AVeEV0eRpUR0P05fSKYaZQqNArynGmg1J4uPCzhDHopQ94NEsQ3KCRa3sQaE8G3bWOi/xT/wAUUxZ0tLHePczVSQbgVSSe351LNQ8tRYn0FSzWH1kryM2emVYkeE0q8NKkQ57wvwk7iX9EFKE3cWdgO3Ik8q0bMMKhkJbbTCEpASBzOxPck3mjqcOhhpLTKdMkjqf7iTzJ609GWpdXPJMJIPIjmK6V29jHSSGYHC6UDuKnNDY0sUxpHb9701oxH0Pepo8S2SIttXF96Feg35TTmlX7H6V0eYlMd52q3oVXJiv8Qct0OqcHNRk+t0k/h8qrWEw4UohW0fgRWr8aZR4iHRFw2kpHfWBB9x71k+MxBYVCkkKBgpNj3kcqHTqjzpOzhxNgdC0rSISsD3FqDGrvj8KnEYfyGba0HuNx29KpKkxY71OCepU+URmhTtcDSaaDXppabUcCWrgdcl1PZCvYkfnRDOlx5epB9gKrXDWP8LEJJ+FXlV89j71Yszb1PxyFz+/lQpy0pyZeEdTSQ3CohA96ea9NNNc5Obk2zditMUkeV7XlKhkmxKlRUr+n4EnnA3I9TPtXTCYogECT671zwLylI0lJEAA9BA37zTkYJE+YKXz81kDuo/D+JrpDIZ49iNZkOhs9wY9DNorw5hphLnl6KF2z3CuXoarmb8ceYoYa8RItqCPL/tHTuarauKFJnWzHMyCPevfuUc6DnFGeueOUIcISgJFjuSJJMG/KhLeePHd1f+av1oUrE6yVRGolUdjyFOSqlJyd8jKqiyZPmalrcQtSlAhqJJUf+qnVGr0qu/xTyjXi0raAKlNpKwLQQSkGDeSBcUxrPThXEvC9lJO3OIiedcsx4lccUXVsHl5ikzHK9M4m9HuL5GtVUVfAZg5hlFKgoDmk2IPIif2aiZpiErdUpAIBvexmBP1q3ZmwjFoEQHAPIqIkfdV87VSXWiklJEEEgjoRuKJjabv1KTtKvQYBUvK2gtwIOypT8yLfWooFdMMvStJ6EGivgEuRKaUlRSRCgYjnM1ckqJ8yviIGr1AiKa9h0KcDumFaQDO09Y68q6lsxqgx1gx71jdV1DmtMTW6fp3DzMaabSmlWfTHKYqVKlVSDccKxDSdRiylqJO0nVHoAY+VULirjht5wssKlpI869kq/tR/b1PPlTs6U/ik6XHyhs38NtOkH/V5pV71DyrJW25kBSehEz0NyRXSyexi+oBwmYKE6VJMmxKiIH+nan5jmrimQ3pEKKQYOoATf5Vcv/g8MuD4KduRKf8AwgVBznhhptOttISDAABVYzdRknlahSlSJWO2U/FP6UyBz2+dc0OLQoaoKVG0TNxbeiWNyolJTIkGx7jqOlC0sFbhkjSg2F+UD9/nQ1VBHyLN29TZttf8R+dPweZOrZT5hCQAVKUeR6HoKInLlK1XEQZ/9UQ4d4VSpepaUqbgApJVvFyAOverQaqis4tsq3EeLl1Km1JlM/DsLCx/fKhGanxT4ltcecDnH9Q/OtXe/hrhiSoKcSk/0JI0j0kE0IzrIcHhNIDSlrI8qlH8T1+VX1xgr7FdEpbGWoZJMJEk8hR/K8lDfmXdXIch+poilpIMpSkT0AH4V6az8/WvJ5YbIdw9Koby3Z3waUlxOvTFzKvhnSdGr+3VpmpmaYlKoKF2KGdIEFSCkHxULSYupR1ahvA5WoZSoGPqJY46UkaEcji0yWziG0pICVebfb7ik3828qJkRaLWri+GSFaUK1GdJnuCJ8x/u26865Uqt+rl2QX9TIVKlSpMWP/Z">
            <a:extLst>
              <a:ext uri="{FF2B5EF4-FFF2-40B4-BE49-F238E27FC236}">
                <a16:creationId xmlns:a16="http://schemas.microsoft.com/office/drawing/2014/main" id="{2A667559-1AA0-4D3F-8D1E-680E874229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100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3579" name="TextBox 58">
            <a:extLst>
              <a:ext uri="{FF2B5EF4-FFF2-40B4-BE49-F238E27FC236}">
                <a16:creationId xmlns:a16="http://schemas.microsoft.com/office/drawing/2014/main" id="{A3A0C06D-0B4C-4851-BE67-46D5F963B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1125538"/>
            <a:ext cx="470693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The idea of a diamond 9 arrangement is to force you to make decisions on a subject.  This is how you do it.</a:t>
            </a:r>
          </a:p>
        </p:txBody>
      </p:sp>
      <p:sp>
        <p:nvSpPr>
          <p:cNvPr id="3" name="Folded Corner 2">
            <a:extLst>
              <a:ext uri="{FF2B5EF4-FFF2-40B4-BE49-F238E27FC236}">
                <a16:creationId xmlns:a16="http://schemas.microsoft.com/office/drawing/2014/main" id="{1B0D4EB3-1137-4892-A1CB-65083ED7A1B9}"/>
              </a:ext>
            </a:extLst>
          </p:cNvPr>
          <p:cNvSpPr/>
          <p:nvPr/>
        </p:nvSpPr>
        <p:spPr>
          <a:xfrm>
            <a:off x="1758950" y="1196975"/>
            <a:ext cx="1300163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Folded Corner 35">
            <a:extLst>
              <a:ext uri="{FF2B5EF4-FFF2-40B4-BE49-F238E27FC236}">
                <a16:creationId xmlns:a16="http://schemas.microsoft.com/office/drawing/2014/main" id="{9B2A60F8-7F1F-4660-B7BA-3FB79F827755}"/>
              </a:ext>
            </a:extLst>
          </p:cNvPr>
          <p:cNvSpPr/>
          <p:nvPr/>
        </p:nvSpPr>
        <p:spPr>
          <a:xfrm>
            <a:off x="1116013" y="2133600"/>
            <a:ext cx="1301750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" name="Folded Corner 36">
            <a:extLst>
              <a:ext uri="{FF2B5EF4-FFF2-40B4-BE49-F238E27FC236}">
                <a16:creationId xmlns:a16="http://schemas.microsoft.com/office/drawing/2014/main" id="{E52F8400-A1F8-45B1-9EF9-895E21636085}"/>
              </a:ext>
            </a:extLst>
          </p:cNvPr>
          <p:cNvSpPr/>
          <p:nvPr/>
        </p:nvSpPr>
        <p:spPr>
          <a:xfrm>
            <a:off x="2484438" y="2133600"/>
            <a:ext cx="1300162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8" name="Folded Corner 37">
            <a:extLst>
              <a:ext uri="{FF2B5EF4-FFF2-40B4-BE49-F238E27FC236}">
                <a16:creationId xmlns:a16="http://schemas.microsoft.com/office/drawing/2014/main" id="{51A0035D-A2DB-443C-B3A5-7824CC57D3B9}"/>
              </a:ext>
            </a:extLst>
          </p:cNvPr>
          <p:cNvSpPr/>
          <p:nvPr/>
        </p:nvSpPr>
        <p:spPr>
          <a:xfrm>
            <a:off x="1758950" y="3068638"/>
            <a:ext cx="1300163" cy="865187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9" name="Folded Corner 38">
            <a:extLst>
              <a:ext uri="{FF2B5EF4-FFF2-40B4-BE49-F238E27FC236}">
                <a16:creationId xmlns:a16="http://schemas.microsoft.com/office/drawing/2014/main" id="{35CDF0A3-0C67-4A7A-B797-D7A6A19AE291}"/>
              </a:ext>
            </a:extLst>
          </p:cNvPr>
          <p:cNvSpPr/>
          <p:nvPr/>
        </p:nvSpPr>
        <p:spPr>
          <a:xfrm>
            <a:off x="395288" y="3068638"/>
            <a:ext cx="1301750" cy="865187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0" name="Folded Corner 39">
            <a:extLst>
              <a:ext uri="{FF2B5EF4-FFF2-40B4-BE49-F238E27FC236}">
                <a16:creationId xmlns:a16="http://schemas.microsoft.com/office/drawing/2014/main" id="{0891B653-C062-4557-A365-10FDDA6568BC}"/>
              </a:ext>
            </a:extLst>
          </p:cNvPr>
          <p:cNvSpPr/>
          <p:nvPr/>
        </p:nvSpPr>
        <p:spPr>
          <a:xfrm>
            <a:off x="3133725" y="3057525"/>
            <a:ext cx="1301750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Folded Corner 40">
            <a:extLst>
              <a:ext uri="{FF2B5EF4-FFF2-40B4-BE49-F238E27FC236}">
                <a16:creationId xmlns:a16="http://schemas.microsoft.com/office/drawing/2014/main" id="{BCE80145-7916-46C2-8D29-44D115327050}"/>
              </a:ext>
            </a:extLst>
          </p:cNvPr>
          <p:cNvSpPr/>
          <p:nvPr/>
        </p:nvSpPr>
        <p:spPr>
          <a:xfrm>
            <a:off x="1116013" y="4005263"/>
            <a:ext cx="1301750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3" name="Folded Corner 42">
            <a:extLst>
              <a:ext uri="{FF2B5EF4-FFF2-40B4-BE49-F238E27FC236}">
                <a16:creationId xmlns:a16="http://schemas.microsoft.com/office/drawing/2014/main" id="{53801957-11BB-4650-8D6E-45063290F5FF}"/>
              </a:ext>
            </a:extLst>
          </p:cNvPr>
          <p:cNvSpPr/>
          <p:nvPr/>
        </p:nvSpPr>
        <p:spPr>
          <a:xfrm>
            <a:off x="2484438" y="4005263"/>
            <a:ext cx="1300162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Folded Corner 45">
            <a:extLst>
              <a:ext uri="{FF2B5EF4-FFF2-40B4-BE49-F238E27FC236}">
                <a16:creationId xmlns:a16="http://schemas.microsoft.com/office/drawing/2014/main" id="{84AEA67A-C441-4973-BE65-C01E718CA8FC}"/>
              </a:ext>
            </a:extLst>
          </p:cNvPr>
          <p:cNvSpPr/>
          <p:nvPr/>
        </p:nvSpPr>
        <p:spPr>
          <a:xfrm>
            <a:off x="1763713" y="4941888"/>
            <a:ext cx="1301750" cy="863600"/>
          </a:xfrm>
          <a:prstGeom prst="foldedCorner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589" name="TextBox 46">
            <a:extLst>
              <a:ext uri="{FF2B5EF4-FFF2-40B4-BE49-F238E27FC236}">
                <a16:creationId xmlns:a16="http://schemas.microsoft.com/office/drawing/2014/main" id="{5758A692-9119-4C40-ADE8-0D23676FD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268538"/>
            <a:ext cx="427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1.  Take the 9 cards that have the information on.</a:t>
            </a:r>
          </a:p>
        </p:txBody>
      </p:sp>
      <p:sp>
        <p:nvSpPr>
          <p:cNvPr id="23590" name="TextBox 48">
            <a:extLst>
              <a:ext uri="{FF2B5EF4-FFF2-40B4-BE49-F238E27FC236}">
                <a16:creationId xmlns:a16="http://schemas.microsoft.com/office/drawing/2014/main" id="{930135E1-ECC4-46C2-8595-0288BDC3F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081338"/>
            <a:ext cx="427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2. Put the card that you think is the most important in position A.</a:t>
            </a:r>
          </a:p>
        </p:txBody>
      </p:sp>
      <p:sp>
        <p:nvSpPr>
          <p:cNvPr id="23591" name="TextBox 49">
            <a:extLst>
              <a:ext uri="{FF2B5EF4-FFF2-40B4-BE49-F238E27FC236}">
                <a16:creationId xmlns:a16="http://schemas.microsoft.com/office/drawing/2014/main" id="{3AC535F5-4479-4DC5-839C-C192086DB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873500"/>
            <a:ext cx="42799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3.  Continue to place the cards in the arrangement shown here.  Cards in the same row have equal importance.</a:t>
            </a:r>
          </a:p>
        </p:txBody>
      </p:sp>
      <p:sp>
        <p:nvSpPr>
          <p:cNvPr id="23592" name="TextBox 50">
            <a:extLst>
              <a:ext uri="{FF2B5EF4-FFF2-40B4-BE49-F238E27FC236}">
                <a16:creationId xmlns:a16="http://schemas.microsoft.com/office/drawing/2014/main" id="{E0EEC6EA-7E11-47AF-97A1-2D36E4F9F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373688"/>
            <a:ext cx="427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4. Put the card that you think is the least important in position B.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610DF2-4110-4915-BBD1-298EC0553DFB}"/>
              </a:ext>
            </a:extLst>
          </p:cNvPr>
          <p:cNvSpPr/>
          <p:nvPr/>
        </p:nvSpPr>
        <p:spPr>
          <a:xfrm>
            <a:off x="2106827" y="1170910"/>
            <a:ext cx="60465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  <a:ea typeface="+mn-ea"/>
              </a:rPr>
              <a:t>A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1286C83-374F-43C4-A8DA-FF358D33EFA3}"/>
              </a:ext>
            </a:extLst>
          </p:cNvPr>
          <p:cNvSpPr/>
          <p:nvPr/>
        </p:nvSpPr>
        <p:spPr>
          <a:xfrm>
            <a:off x="2122857" y="4927594"/>
            <a:ext cx="57259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50800"/>
                <a:solidFill>
                  <a:schemeClr val="bg1">
                    <a:shade val="50000"/>
                  </a:schemeClr>
                </a:solidFill>
                <a:latin typeface="+mn-lt"/>
                <a:ea typeface="+mn-ea"/>
              </a:rPr>
              <a:t>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Image by FlamingText.com">
            <a:hlinkClick r:id="rId3"/>
            <a:extLst>
              <a:ext uri="{FF2B5EF4-FFF2-40B4-BE49-F238E27FC236}">
                <a16:creationId xmlns:a16="http://schemas.microsoft.com/office/drawing/2014/main" id="{49B15124-25F7-4BD5-A5EC-59DD81321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0"/>
            <a:ext cx="9874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5">
            <a:extLst>
              <a:ext uri="{FF2B5EF4-FFF2-40B4-BE49-F238E27FC236}">
                <a16:creationId xmlns:a16="http://schemas.microsoft.com/office/drawing/2014/main" id="{93609846-8234-4214-8E0A-3D0CC7DF5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50"/>
            <a:ext cx="4318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>
            <a:extLst>
              <a:ext uri="{FF2B5EF4-FFF2-40B4-BE49-F238E27FC236}">
                <a16:creationId xmlns:a16="http://schemas.microsoft.com/office/drawing/2014/main" id="{EDAD432D-B639-457A-AAB9-0BA7186DD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423025"/>
            <a:ext cx="90011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8" descr="http://www.hinchhouse.org.uk/grape/Pike8.jpg">
            <a:hlinkClick r:id="rId7"/>
            <a:extLst>
              <a:ext uri="{FF2B5EF4-FFF2-40B4-BE49-F238E27FC236}">
                <a16:creationId xmlns:a16="http://schemas.microsoft.com/office/drawing/2014/main" id="{E0D7CA87-2543-4B11-BA5E-BE4284BAE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419850"/>
            <a:ext cx="32543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0" descr="http://t2.gstatic.com/images?q=tbn:ANd9GcSAN6Pl4XS8jA8J4dk7ATG6xEiojL4M6yquqbQZHcCcMnDFleYQ">
            <a:extLst>
              <a:ext uri="{FF2B5EF4-FFF2-40B4-BE49-F238E27FC236}">
                <a16:creationId xmlns:a16="http://schemas.microsoft.com/office/drawing/2014/main" id="{B94F1D7D-1E0D-402B-B156-30211F2FC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6381750"/>
            <a:ext cx="685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2" descr="http://t0.gstatic.com/images?q=tbn:ANd9GcRySSZazCj5564Y5j2pVW4zLk3IdImgYSXtyFB_113xUKDIGrlo">
            <a:extLst>
              <a:ext uri="{FF2B5EF4-FFF2-40B4-BE49-F238E27FC236}">
                <a16:creationId xmlns:a16="http://schemas.microsoft.com/office/drawing/2014/main" id="{F975A012-A0CA-454D-8FEE-F843D8DF5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6381750"/>
            <a:ext cx="819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4" descr="http://t2.gstatic.com/images?q=tbn:ANd9GcS9sVnnZuCgMiIuCPRHC1sMdLEoUuTEkXdr4B3rXrPl6LbV7rc6">
            <a:extLst>
              <a:ext uri="{FF2B5EF4-FFF2-40B4-BE49-F238E27FC236}">
                <a16:creationId xmlns:a16="http://schemas.microsoft.com/office/drawing/2014/main" id="{208DA6EA-36BD-4759-85B7-523E9D63B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6361113"/>
            <a:ext cx="63023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16" descr="http://t2.gstatic.com/images?q=tbn:ANd9GcQ1meVZYIK31GwNMKOTjWqNKSxLwPyF-LrDTMCE0mlpR8vEVlFo4g">
            <a:extLst>
              <a:ext uri="{FF2B5EF4-FFF2-40B4-BE49-F238E27FC236}">
                <a16:creationId xmlns:a16="http://schemas.microsoft.com/office/drawing/2014/main" id="{B00EE26B-B1A4-40A6-9178-672E4A375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6424613"/>
            <a:ext cx="43497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18" descr="http://upload.wikimedia.org/wikipedia/commons/thumb/5/5b/LongParliament.jpg/200px-LongParliament.jpg">
            <a:hlinkClick r:id="rId13"/>
            <a:extLst>
              <a:ext uri="{FF2B5EF4-FFF2-40B4-BE49-F238E27FC236}">
                <a16:creationId xmlns:a16="http://schemas.microsoft.com/office/drawing/2014/main" id="{0C37FC36-893E-4C54-AD35-CA9C829B0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6381750"/>
            <a:ext cx="3603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20" descr="http://farm5.staticflickr.com/4121/4956237853_500a97d9de_o.jpg">
            <a:hlinkClick r:id="rId15"/>
            <a:extLst>
              <a:ext uri="{FF2B5EF4-FFF2-40B4-BE49-F238E27FC236}">
                <a16:creationId xmlns:a16="http://schemas.microsoft.com/office/drawing/2014/main" id="{F013A251-EC46-40CA-AB4F-1E04281A0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6419850"/>
            <a:ext cx="1090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22" descr="http://t2.gstatic.com/images?q=tbn:ANd9GcTdvVimAHPEIrFvmUhxzFgUYZpk7CzLWB_ASF_KWxIx7_VAbx5z">
            <a:extLst>
              <a:ext uri="{FF2B5EF4-FFF2-40B4-BE49-F238E27FC236}">
                <a16:creationId xmlns:a16="http://schemas.microsoft.com/office/drawing/2014/main" id="{49B66DB3-9455-4B45-AEA0-4DE2BA7EC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6392863"/>
            <a:ext cx="4048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24" descr="http://www.old-london.co.uk/images/p87a.jpg">
            <a:hlinkClick r:id="rId18"/>
            <a:extLst>
              <a:ext uri="{FF2B5EF4-FFF2-40B4-BE49-F238E27FC236}">
                <a16:creationId xmlns:a16="http://schemas.microsoft.com/office/drawing/2014/main" id="{A0D4C2A1-B8DC-4EB0-A706-09AD93DF7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6418263"/>
            <a:ext cx="744537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27">
            <a:extLst>
              <a:ext uri="{FF2B5EF4-FFF2-40B4-BE49-F238E27FC236}">
                <a16:creationId xmlns:a16="http://schemas.microsoft.com/office/drawing/2014/main" id="{EB699403-988C-43C8-8812-434D5C0CC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641508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29" descr="http://www.nationalgalleries.org/media/42/collection/PGL%20208.jpg">
            <a:hlinkClick r:id="rId21"/>
            <a:extLst>
              <a:ext uri="{FF2B5EF4-FFF2-40B4-BE49-F238E27FC236}">
                <a16:creationId xmlns:a16="http://schemas.microsoft.com/office/drawing/2014/main" id="{AE74077A-D524-4BA3-946F-281623DFB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6424613"/>
            <a:ext cx="8636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31" descr="http://www.executedtoday.com/images/Cromwell_before_the_Coffin_of_Charles_I.jpg">
            <a:hlinkClick r:id="rId23"/>
            <a:extLst>
              <a:ext uri="{FF2B5EF4-FFF2-40B4-BE49-F238E27FC236}">
                <a16:creationId xmlns:a16="http://schemas.microsoft.com/office/drawing/2014/main" id="{739490EB-80A2-4BE4-B418-C994B92CB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813" y="6408738"/>
            <a:ext cx="59055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33" descr="Coronation of Oliver Cromwell as the Lord Protector of England.">
            <a:extLst>
              <a:ext uri="{FF2B5EF4-FFF2-40B4-BE49-F238E27FC236}">
                <a16:creationId xmlns:a16="http://schemas.microsoft.com/office/drawing/2014/main" id="{06E1905D-9856-45D2-A69D-2A38035E2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6424613"/>
            <a:ext cx="6000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AB3F05-DF1A-4836-9F0E-1CCD5E724B5D}"/>
              </a:ext>
            </a:extLst>
          </p:cNvPr>
          <p:cNvCxnSpPr/>
          <p:nvPr/>
        </p:nvCxnSpPr>
        <p:spPr>
          <a:xfrm flipH="1">
            <a:off x="-71438" y="6381750"/>
            <a:ext cx="92519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08AB31D-55FA-49BF-82C9-457B760F7AC5}"/>
              </a:ext>
            </a:extLst>
          </p:cNvPr>
          <p:cNvCxnSpPr/>
          <p:nvPr/>
        </p:nvCxnSpPr>
        <p:spPr>
          <a:xfrm flipH="1">
            <a:off x="-71438" y="439738"/>
            <a:ext cx="925195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9" name="TextBox 44">
            <a:extLst>
              <a:ext uri="{FF2B5EF4-FFF2-40B4-BE49-F238E27FC236}">
                <a16:creationId xmlns:a16="http://schemas.microsoft.com/office/drawing/2014/main" id="{66F0937F-D2BF-4425-9657-29CA1F99C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0"/>
            <a:ext cx="7127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s-ES" sz="2000" b="1">
                <a:latin typeface="Arial" panose="020B0604020202020204" pitchFamily="34" charset="0"/>
              </a:rPr>
              <a:t>What were the main causes of the civil war?</a:t>
            </a:r>
          </a:p>
          <a:p>
            <a:pPr eaLnBrk="1" hangingPunct="1"/>
            <a:endParaRPr lang="en-GB" altLang="es-ES" sz="2000" b="1">
              <a:latin typeface="Arial" panose="020B0604020202020204" pitchFamily="34" charset="0"/>
            </a:endParaRPr>
          </a:p>
        </p:txBody>
      </p:sp>
      <p:pic>
        <p:nvPicPr>
          <p:cNvPr id="25620" name="Picture 2" descr="http://www.pranicconsciousness.co.uk/wp-content/uploads/2013/06/history.jpg">
            <a:hlinkClick r:id="rId26"/>
            <a:extLst>
              <a:ext uri="{FF2B5EF4-FFF2-40B4-BE49-F238E27FC236}">
                <a16:creationId xmlns:a16="http://schemas.microsoft.com/office/drawing/2014/main" id="{7B3DA1CA-0BFD-4EA3-8205-694CF375F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0"/>
            <a:ext cx="504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1" name="TextBox 21">
            <a:extLst>
              <a:ext uri="{FF2B5EF4-FFF2-40B4-BE49-F238E27FC236}">
                <a16:creationId xmlns:a16="http://schemas.microsoft.com/office/drawing/2014/main" id="{1D06132B-1911-4537-83A2-539AD24C8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549275"/>
            <a:ext cx="899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s-ES" sz="2000" b="1">
                <a:latin typeface="Arial" panose="020B0604020202020204" pitchFamily="34" charset="0"/>
              </a:rPr>
              <a:t>These are the 9 cards that need to be considered in the diamond 9 exercise.</a:t>
            </a:r>
          </a:p>
        </p:txBody>
      </p:sp>
      <p:sp>
        <p:nvSpPr>
          <p:cNvPr id="25622" name="AutoShape 4" descr="data:image/jpeg;base64,/9j/4AAQSkZJRgABAQAAAQABAAD/2wCEAAkGBxQTEhUUExQVFRUXFxcXFRcUFxQXFxcVFxcYHBgVGBcYHCggGBolHBQXITEhJSkrLi4uGB8zODMsNygtLisBCgoKDg0OGhAQGiwkHCQsLCwsLCwsLCwsLCwsLCwsLCwsLCwsLCwsLCwsLCwsLCwsLCwsLCwsLCwsLCwsLCwsLP/AABEIAPoAyQMBIgACEQEDEQH/xAAcAAABBQEBAQAAAAAAAAAAAAAEAAECAwUGBwj/xAA8EAABAwIEBAMHAwMDAwUAAAABAAIRAyEEEjFBBVFhcSKBkQYTMqGxwfBCUuEU0fFicpIjgqIVFjOywv/EABkBAAMBAQEAAAAAAAAAAAAAAAABAgMEBf/EACERAQEAAgMBAQACAwAAAAAAAAABAhEDITFBEgQiE2Fx/9oADAMBAAIRAxEAPwDz6u66rBVmIb4iqg1czoXDukKndQTSlo03VPyVGUkyAkCmLlCU6eiTzJsyYlRJS0DymlNKaVWgsapFqrDlMPSpnATgqAcmJS0FkppUSUwcjQSJTJiUgmCDlMVFAuUQUAQ0gp7c1UCnBS0BVGrl3I80X7937wsuUVKQBvdJUYVlk8KiVykpOUZQChINUpSJSCEJlNNKYNCRUsyg4oMoTFUOqSq/eK/ynYuE6Hp1IUhWKVlPcXpKAqBTCkGCQCchNCFQk4ShTAQFZCSkUggkgkmJSYkDlF5fyf5Q1lpZB0TDJLrqQKhU1TtTI5KZMSnapMkpTlJARKaVKEoTBghcRVmwUsRViQEKFeOP1GVTlG4Lhb6nwgk8gEVwHgzq7nRoLeZXrXAOBtpU2tAvAk8ypzz14eOG3nfDvY6q+c7S3ruh+I+yVamCQM46WK9tp4KyGxOGEQQsv8lafiPnl8tMGxGoKJw7rLt/b72bBaa1MeICTH6h/dcBhXLbcyx2z1+boaUgmCcqFpAJ3FRaolyRmcmCRTFytNWSmBUMyUpaCYctOeiyJWzk6n1Cegy6gumCkTdRBukRk6QCkQlTiMpiU7gowg0wouKdJwsgM6sbqLU9UXTNXRPGF9ej+wQDac9TK9GwdYQCuA9l6cUAeYlHCtVqHwvyMaY6uO+648u66seo9Ap4gnRVV2SuCxFLFNIdTruA/aYv66rdwPF3mg5z/iaIMc1KkuKtGVzTyXiWOpe7rPbsHGOy7ziWDr1Tnc8t6A6dwuB4u1wquDjLgbnn1W3Cy5RDCnLlThn2VhKdnYicqspyVGUSAxSCcqJKoiJThQlOSnpO0wVpe+P5Cymm60snT5pUQG5IJOKrCDW7qUqnMpSp0NpppTZlBGj2lKd7oElRCHxb05N0rdB6hkyk1IlTa0LZk9L9iqofRaOVitbjGAqBjfd2vcxMeW/Ncn7GV/djoSvRaGPBbBXFl1XZjNxznB+H1BTPv6hqPLgQ6XwGgaZTaT2WnQYA97P3NHqP8LQpVZOmiwhXmpLdZS3tUx10yMXw2qHPeaz3Ng5WXhruwMEarhOPA+/fOtvoF61Xb8TT39V5Zx8g4ip3+y14ct1lzY6gLCFXlC0nwiJWuU7ZY3onFIFRTkpaPZSmJSASITBk5TFNKaUmlaknkVlMWtA/ISojOeVW0qdQ381WUy2kVIOsoBOloyLkwKjCcJhJ7rINxV9V8BUNcnIm1GVOmbhRhIBUTqOA4gSWz2XTUsc5kXXn+Ceabmk2ldYyuHsvC5eTHVdXHl03n8XyCTodlyuK4nUFWaTzAMxHyndbWD4ex4kuN+xhUVuGFkuNV07EAAekWWc6ae/TVPaMj4mnO4CeQH3K4ziNSXuduSSV0dfA+B7nONrtnUjuuTqukytuKMeW3wmIgFDUwiAVrWUJOolKUBIJiVGU0o0NnLkyZJMljFq5Py6yGG61Z7KcjjNJTFIpiVSSKdMAnlIyTpioygbV1QqiFa9QCuJqIC1+BcJNYzHhCzKTCT9V6N7GYcUm1JEtLQ7rnvYeoU5XRxL/ANvNq0iwtgj4TyXKYmjVwziyoD0Ox/lemYEwUbxXhdLFU3NcAdgbSHbHms6cunl/CuMZJB8lsY3FhzMzHXgWXK8Y4a/DVCx1xJgjcJYLFaXsozw+xthmO4vjSaUfmq5uF0D6ecEd/osN7IMK+LxHJ6iArAVFqclaIPKaVGUkDacpkgkUAkyeUgEwdpWp/wAVkrQ8lNECvUCp1Dc91WT90yIFPKrlPKei2lKUqLlFATN1bgsE6qQBzgnYLZ9m+CGocz2y3YHTuei7r/09jLAAR0I+mn+FOzYHCvZMnSXtBE5WEyeRK6gcMLAPC4dCIPojcHWyZiAWyCAZdMgWgCJbJnUhQxWNJmzdXbDTebnY87KBtTTPLzM3jpZa/Da0j9IbAuexjvosurhiBJ8QtJuIsSe+3qjMNbxuIuLRBjkSAb3y7bjVMmX7TcMbV+Jog9558tgQvNOIcIfSqQAYmy9W4jj81gNmh0EmHTlJnQSAPJc9jsLmOY8iPO3raOeiIcc5wPBud7yR8Lbza9gsTjFGH9/svRcHh2w8xDnQ12wkQPmCuU47gpmO4U49Lt3XMMUnBMRBhOFqlWU4TuCZMkwmJTNKclIzSlKZJMkmlaN+f56LOYLrSyhTTjMquumU3i6gVSTJ0wCllTBBsro+AezxeQ54MbDt+dkuG4yhRa0AGo8/EQ3Tl8Xl6FbDa9StWa2k51KlAH6c1rl3hJy8o6LO5K06Ph9ANYMgnm5seE6RfU30jfmtcUwGiDMdBy6FZmAwbWNa2kHET+omSTBcS0wTFpP1lEf1QAa0CbySA8ZvETnAmMpi2o5TEJJ0vrEmBuTb/UeQ6dehTMOYEFwDfFJIt4ZEEuFrwNdXcrIZuLYXOax8PDZIIgMFswgfCQ5hka3JJ3VopQ05gJyiJJ3cS4i1jmFwdCUj0scKeXLmacjrOAkmdLHk5zbf6XBRocozC5ywPiGg5gROumVDcQrvcxwYAMz2uDhEtc28iZ5D06qFPFAgOaXFwa01o0DidxzBYTGkQgBq2fwjRmYiWm8PEnUWBcG366Kp4AM77HzgfL6KPH6oFMjxNe7I2lBIDpIBLmzaC0TuJA2UveXyuJECJ2Mbja8+URunjLStkNga0OLAZFnAH9wgZQTtafJDcQwodGkx89Ne91Oo0sMxoLRoWk3+oU8cZY4i5924gC0P1t1n6KssLNJxzltcFxjCFrpAss4FbVJ/vKQ6DL6AX+ayKtOCQdkpWqpyZO5MqIk6iFJMjJJJICYR+cIAK/zKVEUVAoKVR11FoVEdoVtOnJtdWYfDk7I6i2LT3WeWSpEaFNw0gdQPuuk9nakOANRtNr2luZ0AzIMgnsRZY1MgmBcbj7K5zHOuBmby0j7fRZm7ClxKl4miswNzOBh7RpqQ2ZjkNLm5ssjFe07g1optIqk5nvffKBYMjR4NjcnQakWxGYdzfEyQRqO/Nvn81pU3MfTy5byHTuDfM22oOvryTJn8NLm121HujNVDariYGV5h7nRtDjO2q9JrU2mXt8LXUvBBa7OyDOUDeGMdP+roV51XBOU2h3hMkxI0k89PVF8ExNVrg0PqNcLMhxgTLSADLY8R/wCVktne23wvHtfXy5ZDXawWuywBlPnnPSyn7R4J9B1SpTc4NqNtlMSBq0gaGwkc1g4N5ZXa9skOd4riS7cEDQ5tuq7LjNH3lEP2E92uET5Ft+880/SvVcrwd9TEVWGocwp+OYExsJA5mfIrpq2JGkQBpFr9Z1Q3szg8tMuMS8yewsB9T5qriLxmN9LQujhw67c3Nn30JNZr5ziRCCokEkjnPrKznYgzA0R/DRJI5j0I0W9x0x3txNQe6qu1gPcCOYkhAYx0uJG+i1cdepU6vcO1/wCVl1aN/wA2XDPXozwzqcgdkO9sIpvP0TYgFx2VSig06aEnFWgxThMVJAO1XQVQEb4f2lKgGQiKeVomQT0uqHSD/ZW4elmcBa5AvYeqKUWnHHQCB01TsxZG35zU/wCnHPQR08k3u9D+Wn+FHS+xlHGsd4W+Gf3ltp18VhfmYi9pR7SA4QTlYJc4W+Y2/wALJ4fgg8ibTEzbVwGsGNdYKL4ngmsP/TzNIMOgkty/pMm5mJuNwldAS3E5gZ8ImRt6xorWuAAdyMuuPgIgx1v11voslmYjKYBOhOhiLDrdFO8BImxkdI0n0CmjTUeQSHESC/NFr6z53+SKxFBtOo0kkcyOhykx5BA4B4dlnTwkiesOn5ro+N0g7D0yB4iwOBHNpyubA7T/AN3RL4TFxuKDiXOAADrARuS7seV+i6TCuJwxp8y0bHW2b6+i5v3ZdTf4C4DK46+EzB7fD81ucFrFzG6WaA7/AHfhd8leM3lpOd1jto0ixjfhADR4YJFhtbVc3iq0ucRaVpcUxGoAjmscgrvwmnDldkzWFfSxXu5dyB+ioYPFKerlc8tItDzETJDTHzv5I5MvzjaeGP6y05585nTrJJ7/AIFU/wALsw5yPt8wjMSP+qQBIz6dJj7oSsTF9jHnN/qV58eiMZw6QXBtrWJEw4DxT8/NB8SwLqWuncb8o2WhQr1KRFQEkkDMDoW2AHaBA5QNln8VxHvCA0WFyOpi3le/ZOBiykVZVZBVRWqCUk0J0AgjPcFCBaHvOqVAKt8R7lXNi3PVUVXeI9/ur8OLj8/NEZDFeBcDb7fgRrKWYCNB12nkNpCEH91o4ep4YjbpoCZm3Ueix+rofCUoa6dSDGnlr1hWhhIJn9ItaLEDne08yhWMJfeddu9p6eqMY+WReJ8RAnfcxO2nTRAWOwoeC3cCRAk9TbkL/hQT8w8FQeIT4v3N6jmCPmtfg5PvJBLvC74ZBgDvy79ihOI0S4AzNgQYiDu09p1Sl/qPp8KZoMLQA5rnicwkiZiPNdIcWW0LEuvFrxmMEa30+ZXFUahDHCescjIC6LhdTLRLyWvE0yWhxk+K4dysY/ArnqcleDe9zHDxeIOzhk6T+qxgQJ9FtcDplmFaTq50x0JgD0v5rCwtZ3/UYCRnqEeG2u0A2ABNtBm0XS4ioGtgaMAPmLNHr9Frw497Y82WpoBjauZzu/0QxKYPCuyT8IJ7CV2RyK3OgSdAFlYLFl1RxO5kDpBH3V3FqxEM3PxdLWCy8K6D1kD0XHzZ7y1HZw8esd0dhKYOIDYs4i3LMBHoSPRC8QpxnjTOY1nSfoSreGvP9SwyLEX2gD+FVj8QC2oebzHk0j7hYxsrbinNGRsuLmw0cpIMxvobKrCOAzNcDJ0O4cNR5hT4NgzUcXH9rsvcDZWY+uHZHH4wcr9LgaE8zBj0GyeuhvvTPxdOZja6z3LYxDYPY/IrLr0oKrCjKKwUpTJLRCbVaqmrQ/px+EqaYCsfEURR2VNVlyrKTbIvggvLbzKOwYIE2nKSZ3BmflKDiw3kx+dLLRw1WDIvYjvY6D1WO+2ml9KhlBLtfpfloo5opOH6Q4l0XgE+GXCx0+qpIIveAAIkbC9imFUj3rSe4vBLTExbYm/U81OP0Vfweq01bB7gGkeEw4W1sDIAk+WytxlaWs8WYBgBtEXuJm46oLBPAdLfCTMkft3MBDUq50gAEQQN437lO+D6oxXhcR0B8/wIvDY5xpBk+EEnzMSf/Eeizsa+ap8tOyKwLGkgHfSI1VpdBwhpzOqG4mGAaF5ABPpA80fiXl3hF73jc8h0ElOMJ7qiydYsOU3J7n7qzhzRJe6waP8AyOgn5rs45McXDyZfrJPBcJc6cwLdPiBgqeNqsp+BrA9+jYIHiPXbqh8RxF2W7y2nznxO6DkFg1qhdUpkyG5oA5AkCe5BUcmf5/6vjw/V/wBA6taTN80nPMfFJFukIaiYd2P2KKqOOWJaQ1xgCA7YyeYQ1V0OcOvzj+VyO2Ho1jL3dz9v/wBIXE1ZhvKZ7nVMTAj8tKrotkmfy91cn0q3eDVf/jERdw/5Wk+SGxeHtUJN2vuO/wDIKfhFjJMAObvzmIH/AGrQ4oyXvgfG2R3CN9J1/ZlNaHNE7tPqEHUZLev3GqMwLpOU7RHnb7qOIpw75+e6nelMcqJV+JZBKoIW0rOpNWh7w80AwIlFCuqbnur6ZiFVWbDiORI9CraYGUH1/wAKcvFT0Y2kXN5DNf0/n83OwJAPbTX7eWyFw1QBrh5/TrZKg43d0gd1jfVisbSLiTNt7+oVvCXNNR7SLPaQYAkSQBlkHdUf1ZbB1Du/TonaDlDwAMjtZGY5u9zHMaeac9F8V4Q5XARLpgggGSQRAkG6DwvxRGhvHTdFtBFTNEjNN9YdO/ODqga1TK9xGhvfrqid9AR/S53FrjBs4HeCIcDzuGnyPMojh+Bc2qBvYjlJMA9tVnjiJPigTAH1ROF4gf1GLwe3W8rbcx7ZWZZdOv4ji2ZRmLREkkb/ANlg1uMg2aMwGg0bPMndZZpF+ji6Lw43AGpjSLhWNhovPKw6pZfyPmJY/wAeTutHDj3gLqsl1w3ZrbCLevy5qji9QkgnuDIJMidVOg8OaW2FwZNzGnPQdBv2VWJeSyDeI57GCeu/qsd7ayaoYuHi8NzF9gIiEPiOfQIoPdAGaGkCQYE5eSHq/wAehKZwG5LD7Hune1TwThaeRHnBhafE30Zw6mS7yM9hcn0C3uIvDKtIxIAcNYuQcpnoYK5/A1HMqAzrIPY7LV4g/Oxh3B37wVMGTGpE5z3I/t9ETxAgukdD6jRVV4a+NQHTbcb/AHVmLpwTBkHQg2vcfdJTPxbbdkCVrVKeYEjXXz3H381mPC0xqMjU0dlCCYjJb1VVKvEm57lJj7dZTVxcnmSoNCRwVh6u35+XRLH36AWQNOnfVWtJkcgs8pFxpVaYIHiiAPh8xB9B6qVOACNbGLmQSOms5d/JRc7WL+e0fwdlRhnXJM2gi8ix39VP0yLrtLXEWuTOxPXVCcTkEA633mb6qXvbclRxB5c4HoO/n1V4ztNVzA7/AGV2Gdccr+qFfqpMPJVYTWxW7sxJnqLAwImbb9FdSqT/ABfyWWMROvy57d0fhX5QO11jnFxoYMXcIcZboNbEfaUqrBldF/itEb5iY5KvB1peB8O1hPnYaK0V82bU3JMi0ugH6JTwX1nVCIZIsCRaJmSZ+YVbkQGENkG7XjUTqLf/AFKFqOIJDtemnyVewKaoQ+GfcTsR9Ve8oOnqtMU5NWs4Bx7osTBb8U3sb31IB10QL61mm9wJtyRAe0tboZG4tb6GFJ3wsVDmsgaWM6lS/SfT0UfeAMcDzkTz5IfDV5BEa3/jslYIszZSOolBcRaA62hv6qyvUuOyqxDZ9FWM0V7CtRGY9Pmqgp+8K0QnVF0oREWH+77JqY18/oo2vSDWEXRDQSNlF2o8vqEY3XzP2UZeKitrpLZ6/n1SouIP581WdfP+6d+/kp9PWlDjc+qHxTpy9FfTcfmVVWHi8lc9TfFVIA/NENw3JwPb+VQwad/urhoqyPGJlkd/JWM7oWbq8aeqiw4JpG4nSfrvoeaLoGH30LeRIsZsfzVZ1P7o4aj/AGn6qdChxo8bG48j9YlDvYM1pj/Vr/hWz4j5/Qqsn6D7pwaVvpoJ1ie6Npn880PV+I9yrxLKLqbpZ2P1UqdSBExeQY0KbBaO/NypRY9x9Clb2BDjLb7XCGH907TqlhxcIg0YMUSrqgsVUNUbPQV+qfKevorK+vqrZWkvTOzt/9k=">
            <a:extLst>
              <a:ext uri="{FF2B5EF4-FFF2-40B4-BE49-F238E27FC236}">
                <a16:creationId xmlns:a16="http://schemas.microsoft.com/office/drawing/2014/main" id="{C2FBBDA8-26ED-4391-8F9E-1D6387437B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5623" name="AutoShape 9" descr="data:image/jpeg;base64,/9j/4AAQSkZJRgABAQAAAQABAAD/2wCEAAkGBhQSERUUExQVFRUVFRYXGRgXGBUXFRkZFBUXFhUYFRgcHSYeFxokGRcUHy8gIycpLCwsFR4xNTAqNSYrLCkBCQoKDgwOGg8PGikcHSUuLCkqKSwsKiwpLCwsLCwsKSwsKSksKSwpLCkpLCwpLCwpKSwsLCwpLCkpLCwsLCwsLP/AABEIALsAhQMBIgACEQEDEQH/xAAbAAACAgMBAAAAAAAAAAAAAAAEBQMGAAIHAf/EADwQAAEDAgQDBgQFAgQHAAAAAAEAAhEDIQQSMUEFBlETImFxgZEHMqGxFEJSwdHh8CMzQ2IVJHKDssLx/8QAGQEAAwEBAQAAAAAAAAAAAAAAAgMEAQAF/8QAKBEAAgICAQQCAQQDAAAAAAAAAAECAxESIQQiMUETUVIjMnGRQmHh/9oADAMBAAIRAxEAPwCk0W5hGv3UWIwfQplRr0yA1xy+IYNvFC8QwzZJbVzDTSFBu88jAWlTtqp6XQLBgDlnb2QrnEaGEeTSerR3kheYLCOqvyAi+5tAFzdRvxOm58Oq3bTqsIcyzjYiDcbgrefTwMjBt+C24Lg4qMDaDW5Wj/Eq1HNY05g0uGY6GZEDaFM+jRpNDK3Emd1rm5aQc+zjeFUqPAMRVtNtbkwPRO8D8NHlhfUq5WgaNaSfrCgm66/3z/pF0a7F4jgZ4XFcMBg4uv8AKGklgaCBJAJyzunmE5VwOIg08W6odu+wnSIILQSAFzutymWky5wHkPRBDhRE5XXbqBZ3mIg/VN+OMu6MjpVWryjsB+HpaIpYqowR+ZrCT5kFpJ/YBIcfyjjMKS9rWVmxcsnOBFyWm+smQTE7qp8L50x+FDXMqufT0yv77bbQRI911Pl7npuLwhqBoZUBLXNBkB0SI3gpVq+OLc+ULW2Ukc44jlxBe5uUOEGGiGxMAX3EgT1CTRubHonPHT2eMqAW0qQI+Z4OYR0gTHW6RZ80nefDf00VFH7V9E9ywzZxjdQcTdFUkdG/+N0bgMODUAc6Lg6A+l1Fx+lGKfm6jbaBB6JucTUSYCpB5uJWIplQgWdAWIziIVBAtooe1PVStYY0UDGHNELMMZgOZjZEX91C6gCFrRw8FEU2SYKH+DcAVM5KjSfH3Vs4K3tajQB3zYEbeKr1fD5m+X/1W74YNDsST0pk/UBJ6mWtTZf0s3F4Oh8K5YYwCe8fFOxhB0W1DQIiV5dVS8y5YNt0pPllW4/wBrwcoAMdFy5/L1VtZwIgAxm0C7hXpyuf8713Ujb5SPqEVUp1T1j7LqLFNJT9FE4jUZTYWDcm/oNFnIvMLMPXfn/y3tJPmyS0+Zgj1CQcUxhe43lQYajmcBH9dP4C9d1RlXpL2SXXbWcFkq0KtZ9WqG5nOLnHKZAaWiAekC3uhHUMvW4TTh+IdTa4CYLYytmN7SdQJPqleIrmSIhBCTzqvCI7XlkeH/zBcRa+wvut+PwcS4yDofoJQocRp/Rb4upmqZoPyibe6br3KQnGSA1AfFYtw9w0+wXi07BYqwoFoPZOGbbtJ97aoWphqR/03CLfPb06lKXY1+5/vdSO4q5wi0eSSqmg9gyvWaLNpk3/AFeAUdPHU9DRMn/cVF+Ic6I2XgkSTqLo9Vjk3I0pcQonWg4gAf6h0G2isHw2y/jKpYC1vZmATMS4WlU+lX8Nlcvh3Ta6u4O0NNw+yk6mGtUiima2OsU3qckAXKTUeD5KlSpnec98pPdbH6UViG5i3pCgja4x8G6JsmqYwLmvxezCnSc3QucJ6bi+0q7u5faKpq5n3juz3QYAkDyCXc3w6l2RAIdYyJF9/MLITkrFKRRXDbth5OAQmuCHZZDbO4i19HEb+Sypwo06jmvIAYYJ1m1vshm4nPVaXaZ26aAAr3n3rgkxrLD8l9w+FLWS0NAI1Dy0kaSRl1SviPCJN3MbfUuc4mTae7qsLw0fPb18TCAq44g9fAqKuuaeUzZNezDwe89tRgbEvmPRinxJo1SHOzUmBoaHMY54cWiDsF7Rwzn03OyCw1O3kmfByz8FDtqjrTpMaLrJOPOW+UhSwKG8Jwp0rvP/AGnfyvVJWYCe6B7rEeJfkzuSt1XdFo1pWzmL2kqxSCqIDTdF1XgiIQdF0o7CYcvIa0STYAaklZL7CxkFNATuB6lWjk3EBmJp3s45fcJvwz4aPLQar8kx3QJPqU7p/D+iwhzX1AWkEGxMjRQ33QlBxKqq3F5LdTeezuJPRCOxnfADXWi8WXuBrEtgGCNZi63If1HsvMWGkPS1bDzUEKucfeInoCSfAC6a4itlZcyfJVfixc9lTX5Dbby9UVkstIf0teHscj4xxDtXSBElxsbbgfRLmt7zfMW9V1jgvKWGrAONBo2cMxIkCDHS9/VMR8K8I4DuPaQZzBx3d+2i9GPXVrsSZJZU9syZRjjO7+UjoegMIb8eSc0CPRWPmTkR+HDqjHdpTnoc7drjfzVPrgCU6rSazFk8+BvjuYCaRpgQCL2Cj4ST2XdAPeOp6AQldKuegIA3CkoAlro0nocolH8SjHCFJjujS1ksbeYzNHnsVir5olYh+P8A2FsBilqVq1vmpHU7wdl7EaKgSZTHQe6uvIFfDUXPrYh+VzYDBDj5mB4WVNpmNUZSqgBKtjvHUbF6nduFcVo1mZqTg8bkajzBuEW8dCuE4fij6R7Sm5zHDdpg+E/qHmFd+U/iO2oRTxMNebB+jXf9Q0afoo7apR8cooi0xzg8X/zDwTlcHZYn109QnGIx+UGxtsGkoDH8Hp9uK+7gBPTofWwJ8Ag8ZxmpTgUwHw/K+8x+qIPzTsvOWE8LJfj5MM3/AOIPrO7rCB1db2C1x0tpujWJ32vf2RtXFPI7rXSfAAA+vr7KHhnDXkDtnWH1vq7r5Jbim8j9kl6SI+TqeemSRBL3lwg90l0wZ9Fa3va0CSB08fIbqp8d54w+DBbMv/QyC8nxH5fVc2438TMVWJ7N3YsP6D3/AFeb+0KyimTblGPny2ebbPZ5Z2TF8WotMVHNY1w0dbMNDZcW5jYxuIqinlc0PdBboQbiEM2qX0w4OJJmS45iTvM395QFRxlehRS4ScmyacsrCJGtPS3mi8K/LRMfrPjeIEpa6ud5TDDVR2JEiC7fXSVRIQbVawJtIECNJ8Z9ViEeVi3U40rUInZetpZQJXnaEleVq0X/ALuuOSeSR8AXhRnEwPln6BF4em0hsXzaeN0PjcOWyuT5L307jHZkH4gkqXsi4WQUwjMLXynwRNcHQ1zhlv5O58NL/AxUupaNfq5k7Hcj7J/zZgqXYseykKues10gm8iTUERJHVUE0m1BaxT7l+m1lItxTmdiXZqbXugio3KZYekG7V5fUUwjiyP9FfxSr59fZdmYKhhQMVVrEDKJzmZkCMojW+gnVULmn4k1K0sw806d+9pUI/8AUfVJ+Z+IVq+IcKpsw5WsE5GtAEZZvpFz1SrsQndP0scKUvJNKUpZ+gSq4nW8mTutYUlR60NReikIaN6OKczQ+mynHEJF2DzFkEQtslpXYRjQQyoHfwiqDu4R0cf4sVFhixrw076nz0hFNoZJbGpmZ1GyGQMqsLJDUJKxSVXlpiJ9QsWCTUU3j8jvYqLEiwmxj2R4xjup90pxVQl17oIvkfUvY44C0RmOgJi/W/7qLiFUEmCTJ6WUfAhmcWk2iQPFT8VYQTMyEP8Ames23QJ36rcV1E8HdYwXTjy/Yxw1dxIA1JAA8TYK6/8AD6dNjWVnseQ6WtIgguID99bWVV5aAOJpA2GceVrj7fVOeJ8YrDEANc4ZntGUZHNAMzJIgXtqvP6raU1BPHsshJKPdyLeYMBVoONQlrxVM5oMjoD0sq9UxBOoVt44T+EdmABztc2bTJIIaIva6pwfaFV00nKHPlCr+JYX8mAjp9V4Qtw9YBKoEntNvS6K7EBjiRstcPTnVE8UBbRA/V72WORTVVmLk/CE76hLiep+yaNqlzAdwlcphwqtHh/K2XgTDnhm9SmTBlYmY4vViO0fb/cViT3CXFIC7eGnxCWo19M5YQBEGEQ3GqwHcLflqt6EwmPFpB80pLouNNfZNsc/MAfAIJJ7ZLap/pOAkqC60aLqWo3VRQnED8hWExTmPD26sIItOhBV7w3FKVWk+sQQaZBfaIaRBLA0QZFoK540K5cucCrVsBiXUy4BsCAYDsozOER3jCi6qqMls3jlIfTZqL+ZeOsr92mO42LmxJFhA2ABKqzyEVTZIUbhdU11quKigLJub2kaNARFJijDdwp6Y0KYzIoMweHvJUfMdUZmtGzfujeHtslOPdmqOJ/Np5aJaWZF9r+Pp9fyAKYRGHMELKWHl0IoYayaQKMpcolbiPqsQnZRv9lizUxxbfIVXcQB67IeqNwisRpdA0zfwlCvAdjww/AcP7QSflHuSppJaW7j7beqlwxhsKLNBB/VY/ygy8mUzxMXPpQouyujaz+qELtU1Azikz0CFfOSedaWFwtWlVDpkublE5pbEH9MG8qhiotXVUFlSsjhgm4dMnrfTrMqMTK9D16TZNNJYspaFOyio1JCmp1JdosY6tZeApjy1pPghcbhszQRqB5IqriAAwRMzPlsphUblNkrJ3UT5URXhn9Rb7o4tBETpKUsPtMoluIcXdAUx8h1WLGGe1Kd14pyzqsXHakfEWOY8scII+oO4QjRlAd4/b9kfxvHdo8HKQ2AATInx8kPWDZgaNssi20hd6Sskl4Glau1x7kBuwJH1WlcAtMfRLqmBc1oeRDTofPRT0HaA9EvC8oQ4yg1ssEOKdBhBZkbim2FkEWpqCk8mdqvTUBNlqWALxECSPXrgDuoHlbtHVccGUXbQjKDPD0QVBpnVMaVS07wgkV1Atd4LjbSwUdXE26WhSPpQL/wg2CbkStSIm3KeQihS+qJIAtr1WuCwNWoQKbZn0H1/ZFVOWMVclmmsHQePQeKFzivZaozisqIM6ssW+I5dxLYlhuLGQVi5Tg/Z2LfxLlzrgsGWvZQqMc4aNucl7hjtI8DpsVQH4UtME3k2iem67Rx6tSoR2WHa57wcoDQ1vQ31J8lz3iXDw6sxvY9i4tIy95oJ/LMnW5UdVrWUwJQzFP2JMfjH1WNYYytiEdg+A1HDMMsWvnb/KC41wetQdlqUywHe5B8ihKVMAZvER5gyqWt4/ptCbHKUu4L4th8lR7RoDbyMGfL5vZKHmSrTxmnno06wBAJc28uGxaZJJG49FWHggoqpbROkiIrUBbFZCaCeKRkLQhb02hYcF0kxoYR72w0Tck7GQJ+yBot/v8ArorZxJ7KGAayZqVGgzAMdp3vm27oI90i6zVqK8spjxFsqFevIjqmfLHLxxVZrIOS2dw2B0+yW4fAuqODWNLnOMADUkrs3IvKho4ZorjI/O55buZADcx8ANkPU2aQ1i1kmgtXyN8PybhqVLTQazfu39EgwdPKHPHeJLi02JDAYaATZoIIMJ9iOXKRENqVcpN2ucSx0mSHA6hB8Rw5ptLhlLWg/Lc6QLbGYXkX5lhJc/Z6HTWZ4chPWw4qmdSCZi2pMeHssTPlrBCqxxc4NdIkOid4WINJls+qjXJx+g/ivDRVcyCA9jg4B2ltfELTi+GDgM9HP4iJHkZBCh4XfGVgZIDRE3iYmEVxVxDCB1H3WzeUQJYkonOecuaqrHHDtkMc0SHtBcLbE/dUZ5AAlO+Z8U7t3AuJ01ulNY3XtdNFQgsEl0+9ofcExHbUHUOgcT7y0tjWN5nXZVzE0cpI1IJHsjKFUt+UkWi1vBSvdMTey2C1k8AbZQmI9F5Mpo4aea1FEE3ATsmZFzGyUTTpeCPp4Zs6BSPpCdFmTYsJ4Lw4PeAbCQXEC8SP52lWrE8rnFCm6sX0SDlDQ3MCCTBMxBj7lV7gNdzKzMpiDbwnX7D2V7w/FKsjvn5AdtSTfReH1/U2VzWnDLa0poi5d5EZSD87muhzXB+SIi4Av4BWLlvHmq2q6Zax5Y07mBf6obh1dzqTpO37KDlURw8RaS8nzNQypq7HJbS5f/DJRwsEw5qJe6m2nLmuIHeb3g0S6wuw7QUHxTmSmSACRUAksMbGCx20ymVPCtp4lxY0NPZzbqXCSfGwVAw/f7R7ru7QnMdfmT6obvkbVFZyb4jitTD1qool9Rpedy4CADA6C59lir1Zxa4wXC/U9fNYvSXTxwYrI48H/9k=">
            <a:extLst>
              <a:ext uri="{FF2B5EF4-FFF2-40B4-BE49-F238E27FC236}">
                <a16:creationId xmlns:a16="http://schemas.microsoft.com/office/drawing/2014/main" id="{DCD18058-40E9-4192-AF15-00DE1C1818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9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5624" name="AutoShape 15" descr="data:image/jpeg;base64,/9j/4AAQSkZJRgABAQAAAQABAAD/2wCEAAkGBxQTEhQUExQWFhUVFxgXGBYXFxgdGRsYHBoYGhgXFxcYHCggGRslHBccITEhJSkrLi4uGB8zODMtNygtLisBCgoKDg0OGxAQGywkICQ0NCw0LywsLCwsLCw0LCwsLDQsLCwsLCwsLDQsLCwsLCwsLCwsLCwsLCwsLCwsLCwsLP/AABEIAOsA1gMBIgACEQEDEQH/xAAbAAABBQEBAAAAAAAAAAAAAAAFAAIDBAYBB//EADkQAAIBAwIEAwYFBAICAwEAAAECEQADIRIxBAVBUSJhcQYTMoGh8EKRscHRI1Lh8RRiM6IVcoIk/8QAGQEAAwEBAQAAAAAAAAAAAAAAAAECAwQF/8QAJxEAAgICAgEDBAMBAAAAAAAAAAECEQMhEjFBBBNxIlFhkRQysSP/2gAMAwEAAhEDEQA/APJ6VKlUmgqVKlQAqVKlQAqVKlQAqVKlQAqVKlQAqVKlQAqVKlQBylXaVAHKVdpUAcpV2lQI5SpUqAFSpUqAFSpUqAO0q6BXdNAxtKngYpaD2NADKVdilFAHKVdArlACpUqVACola4YOhCKzsucCDkZ6EsBv061zh7YRdUS2Ox7QFg77zjtVrheNaRjSkGD4vMZIyY1dKlsdAs8I/wDackCMTkTtUFaW5wtxSRBYYlYzBBllYCGiO05FDuc8KF6QcbkfCR4QFjpG/mKUZJg1QLpUoroWrEcrsVIo37V0Db7/AEpBRGEmu6MTmpVEf6pafP6fwaLHRBp60tJiYxtPnVgr9/cdqYy7D7+uwigRDSpzLFNpgcpV2uUCFSpUqAJlT8qkGKTGm1F2aUImm101ymI6DXCKVKmIbprqpJirlrgtQkE7ScbdMxSt8KysJBHy/mlYUQf8RsSMHY79Y6fvRK5y1AoYyvUAGZ8snHrRX8IEwIAPpjIXfYGYMedDEue8casIDmBgTicCJMD51LkOMbOJbJYEeH8Wc9I7bYNEv+KxVWLSoJMZgOZzj7OKdbtagF6Ipg4BgZ/Par3AM1vMSpxEAgnMSB1xE1x5MzXTO/H6ZNDDwDyBJiNUM0SP7mziZjHl1pvEcpVgwM/CSw1SdQIABztP0HXejDXE0MVWTCgIDqU7Ez2G/aIptniC1vU3hd4LD5DoNoknr+lYLO0rs1/jxbqjJc04IsCRb8eAujC6R1I6nrO35UGuWtBIYEMNwfvsa3V3gjJmNJU/DBiOmOs4zWa9oOEIIYJCgBS0bsSTkzkxXZgz+5p9nJ6j0/t7XQILVyuV0Guk5jtdrk1yaQx1PV+9Riu0AK6PLHl971C9WI/KmOp2+/vFNMlogrlOK1yqEcpUqVAi0abSNKszQaaVdNcFUJnQsmBUn/Gbt+lRqYNHOC4YXBOoDzMk9sRj8/OhgiHlcqYOJ/Yg/tRpbiAhWW4GIUtq04JUyAv4twRt26mqg4P8SuWzAJA3kCMnuw26U7Ww6BYAEGQCOm25G5J3x2qQFxD6UYJsB3wPTvgn02xVLg18EBssYZe4mRPzH6VeNsG2RMyCPTJOB23/ADqpYbAwF0rB6yRPbbtWeS0jXFTYRtQIzgjAY7bdhtDfcVq/ZTkq8QdVwtpkQoJAJwc+nlWRtXpjtHQ9CJiIncf5rdey/GC0AWwAB1gbdSdq4XG2enycY6NefZHhWTSLQBjBEz5SZzVe/wCxdh7RDqFuGTrQkRnEfICrFr2ntgqGBCtgMDI/QfSrfF81VSFglmEgdI77E/kKXyjj5ZeXbPJuIRrXvLZzcttEx2kBto8SnqdzQXng/okFASZYEiNJ66e47elaT2ju/wD9F1hA1hG/F/bEjSM5UGD2FC+JviCoBJZW2nqTkA9CJntmnhtZdHV6lp4rZi7XL7jRCwD1OP1qswgx2raBVM7DTpJJ1ZHjxGQGkEyYwnrWWPAXGlgjQT+pxv8ArXpxdnksqClT7lsqYIg9qZVAdFdFNpwNIB9cf7/X79acppOcH760kDK9ymU9jNMqyTlKlSoEWKVdNcqDQRpop1cimhBBbCaQcZzJ+RxHWncLxGg42OPTzEbVDy8ydJJA79vl19K09vgraaIC4MkswkgZOmeukGIyTSqwuilxZLQQxdguZAMgddsgyNpO07zS4YKQVac9DuPTtttPSrb2UMAoQSRBUjB6EgKBMlJIPSqVzhmXbv5/mZpCbJLYKiDsY8Rz/qq/H8MEKHVIecbR6fnTkvQM5BxHcfeah4htULv2H61E2mjTEnZNwlwSACekyB0+Vemck4GzxVprdwx2Ybg9K8w4JDrMj4RO3bcVsPZ7iilwQcH9K5JrVo9GO1TNafZC3Y4V0Vy3i1SxOJieuwjHqatXuSW+NtWves3gRTIJE6SRBgiRj9ar+0HFTw+n3gQMR4jtE7GpPZ11Fn3fvveMq4ARlCqxnJZcmQazjJ9tkPFJIwvtnbROKa3byNCYz/aQcDp18qGsQSokEyZPUExHi694G00Q4we94u4wKET4STgABY2OZAOPOn8x4EoJt5BGcfDkSMZC5IHatsTXMj1LfBIE2rygsokmQTp+E7TqHUYiB5xE0/ho8ZIChVUm5AOnOBqmBqEmTLQm52qG5bx4cHYQOs4E/T0JpxVAukx+KYwNRhdWqD1gwRn/AK4nsRwGR4u7qdm6EmPTp9IqKthzbRbTWFIOTk7nVcUKIzpBAOcmfmceasBV0UoroFIZ1akufCaaBXLzY+dLyDIWplPx1plWScpUqVAiya5T2Wm1BqcqThkBYBjApkU5UJoFQXvIAPD8MCBBjPWR+n8UT5dZvaQD8OdIE65IyVCqTgDONqF8vFxdLRMbSCcEZ+RH61pxxIuywCgwykaQXErp1WzI0xt+dToTs4eCYXAOqs3gFwaZWIwZPU9Yzip24Mx4ljO+47ZP1+QofYf3bgEYExERkRA6/iHQfnWn5LxyteAPwhiSdxAk9Py//VaRklF2ZtOzLc55eAZUYyf8UJ4fh2Opp239O31rYX0XibTXLQ0su6j4T1EZ7Gg3B8GpBuFvCxKaOpMEA+W30rmzSXG15OrAvq34GcNwjK+kOoMAlmUmIyAD1P8AmiljgnRQ6AspxAGVIJBxklZBg07lfBObZWZV/hLQSHG0HcZrQ8BZOUXEobeMkAQ0tH4usefyrDG7WzozScJaGcs5olwBLp8Ox7eh7Gj3E6Fstb4aF1YLAzE4375x236VDbtW3hriId2OoAkWm1Moz18Mx0mrvusaYAAkEKsDLjQ4AAGwn8qTxxT0zP8AkNqjCct4b3d0rbtgKpHhYySwXIk95kirXK70IJyzCI8u3351W46ytvi51MCwBYKcEnB0j5ee8VagC8WK6FJlR8hO33mohJLLJPs2zJuEZAXj+XG0YIbMEHqVMwR8wQTvg1WFhmZYO8YEZIPwkiSMdRO0bGtRz6zcuWxeIgJ4e0KSuPzH1oInL0ZjJYyMgSARAPaesdRAOK74S+k8+S2Aeb8vuXFXxWwsqsSJZypCatIgHShEYjE7is7f4R0+JSOn2flXrfD8gtEEpde0xQprwcHSWDYBgx0I8oivNfaFW9+8rpVWYKMwQDEg9Zif9VammJJgqKQFP013TSss4KhuHMVK5j1+81Ew/KnFEsY1NrpNcNWScpUqVAi+yU3TXbdyMdKlDA1jtGlkapVnheEe4wVBJ+g8zTAO/wB7fzWm9lyNJ2Bn7FJulY1tkF/gntL4yGJIGB9TJovyHhbZCswDs2mAYAEmASSYnPWovaRSyW7cnWzjvMR4jjOJGf4qvwPFPbX3fDWxdAGlmyAcgggk+AdIzO/nRGnsUr6QZuQHVjpVRgyDO8HV0Q9d+w6zR3kd1BeVXClbh922O8AEEdiaFcHwrXV18QE97ksCQdJb4RMTkLtkbiac/DoGnW0qZkQNjMEdp6eVWnacTNqnYP5XeRbbojFWPEspJAChCPCfWFNScdyJrJL4Ktp6iCZAkecfrR/iOAsnh7z2iivcuAvZYTquATC9pUEggCMmr3DcCq8v921t1Dj3il8kP0HltjyrgtrKk/0dya9u0YyyhR9Sq2eqnvHyPp61r+SFGPhcKQ0lTgyN5DZ7TWa9xKwZ3ho30/PfpU55XduMbtliwDhWIWTK/EGDGexx2oyRqevJrCXKGz0K3wIIAO0QR3WCAvpmuceyW1m5cKicZAkx8KgZbr4c1jFTiAhANxW0AQuvGSTE9Z6/Lamez/K+LulveAQRMk4/6gyJG2RHSpbqk2Z8e2B+Zst69/SIU6o1tiBBaCSYkwceVXeFUgWy1wOqEhcydWJHnuK0PNfZpLFjA1E/FiYnos9OvmaD8u4NVVA3hJLFAJ+LMg+ePXes5yUZKXj4N4/9MTSJuZWrt7h7kytsDUfJQQZ7YiflQDSLah41xvOIAEAgmQMwZPatlwfF3blp0RRp924O0nwkY9dqyXB3Td6FlOCBI6bY3kY/Ou/G9OzzpraolXmlwq4CBVAaWVGcoAGbUokBhCxkD4gd8Vf5ZwSOnu3XWrqNSnYEzt2Pp61XuWsG2TcDFZUBbeosBErGJCKxyBOmPKoOCvnhT4mBtnZzIPilgCDkNgmBI9KARief8vXh+IvWskI3hM5KxqE47H9aFXX+X6/lXsHHWLd+DeRXXfI79j/HesR7V+y9uyblyyx0jOiNWZ7zKgAEnfYVcZxboGmjJXhE4EdP2MzknNVmNI1ytzMVcrtcoAVKlSoETk1Jabfefl+9RmrHD2pIHff0qSyThlYkKuScj9fSMTRrlvCsqyWidgOp7AfvUPB8MF9TuetScS7Mw0zgQIMQf3qfGwbrol93eFx2dpYKQpUlYkADSPQtjzo57F8yREAYT4jPeZOY6iI+VVgSUCqBq3djvvsKN2OTI9so4BlTjYz6jI+VJ66GutjeYXbd+6Ut3FiQdSgQGAYMHKwXER4ZwQDiIMacObUKhSSAWPimfDIUaYI/DqJ779A55KeHYpaBIbdpEhCQSpjcHqYnbbetLY5CFVrockiTp8IAQAkgeUjVkie42otJE1ZzgGa1dQuIlhDZlGGQV69Cvox9D6Dx/FMbJLqGR1+JcwCMNXnD3bj6dKgASWLESTlYGkkCCNyTvttWp9luPf3T2pDlVLgHqp30/P8AWsMsL+tdlRlVRYDNqLncOqn56fTf0+W9aH2LueB1IA0tiIyBiSBscChly3AEbLAA6Abkdun77GrfIn03T/axmZ7iACPKB+fpU5Vyr8HTj0mbJVobwfEIL1xFEaoI2ALAHUB17fnRbhzioX4G2H95p8Qn67mO9YvGuzPlVor81sarTVh+BsIHSQ0q7aQDMkxOpT2PXpXoV0gqw8qxDWYfUMHUoDY+E7Y9cT0ms8kW1o6fTS7TLXEWHS7KHQHkP1hvl3+96znC3FsuUuH4WZTGxKkj9f1rb88thlB2LLJjuCBP/t9KxF/hnZncMNAckswVuokkHp1n0+XXDcdnJLvReDjimM20KLAXV6yCwjGQYPYx1rPe1lo2eLsJkrfUKVJJAghSm+E0wRGRnMEiiY5iLXiW2SdhkQ5geCTn3hhcEA+HtT+D5gONcO9uGsm4LZJ6kKHgbiPhz1mqVpi0yzwaj3RA6GB6dKht2NJlhuJbqCSADg1a5eyujrbdSynxAbjsMbetMdDP39xSUE2n9ipNpNHlvtdyX3F2UH9N5K+R6r/HlWfr1j2t4RW4Zw0yCuk9mkAST03FeW8Zw5tuyNEqYMEEfIiuqLtGLRDXK7XKoQqVIUqBFhRmivA284kkx0j1FD7FsHBMT9xRW1tjFZvZotFq0KnsgQN5zOP0NR8IpgfL/W1W7VpW6we/T50K7JCvAXLYzpBbEZx16VInLHucT70adIYPqk6xC6fdxtp6/OhfuCpCErJ2yM/4otyo3UcYxsRUyo0i2ugpbCvcAYYkT50IvPfS8US43/HMkpgEbDTr305nv0rT/wDGBcFY9KoXuCXXcVkBmWkzk7RkxHWstpqkHgrXOZK0LbXUFgEjYTGWAG+0LPrvRFbfuW94hOAQwJPwn4gNz+c0F4PmacDb90qkq4bTj4iejttMkb5M47VXvc0S3bAuXdVzAIMnxSGIJBCqdsTtFaEPRpf+RqRmVg0dRmIE+IfhmdvM1PwbbGd8fUR+2/r0rzxebXHZvdkKuZcYAJIGokdT+4rQ8Dzdl4e1cYyqsFuFpUaTKSGOZJg4XadukuJrGf3PVOX8UCoP5+v3n513j+LAUwRPTv8AlWA4/m1y0qm2guEkeGD8ME6wEHw+szIA2NDOZe1dxGY67ZtquolVncQFksZzGe3YVl7QWrs9DscWdOd/ptP6ULZgZz0xHeCR9x09KxFv2quPob3ui2xE6kQmD0IAgajnp323McbxFxUy8FrlpJIQQGNtTjxRJY/EcT1gTSxUyvcNTxvFAJqYwFBHrue+dgIHasbxXNFtWbmpGZYIJWCoBgHAgjHl3zUPFcSHvXFugHxNDSSdIMQZyOv3mhtzmaW1YgOyzE6Cc5iGIgAho85HWr4eCJSfYX51wE8GbnDoNSlPAdmQYAjuAQd/w072eO430qFnuYyfQAD60A/+QuKjKTCQIHUmMjfAnp5UT9kuLDBg+n8NwEGSJkQ2MNgY7GqapbJbVhnlXLF4fU+tmAXQAYwC06cbmTuat2WDBmjHfz7UOvcS1xoExNPvcYAPdrmJnSevTpEzUStLQ+XJ7OcYwIIZQQ24PUfvtXm3tty5bd8G2IV0Bgdxg/tXq7cCWAZgcCADG3ywKyntlyQ3LRdR4rQLDzUfEPXEj086rFK1ZMu6PL6RrrHNcNdBBylSpUCCdlMg4jKjImY3jt51esmKp8KmJ6kmiPCAkxOBn57VPRTCNuzqGN42mAD386ceEdRJ+RFUeHtMr7jdvEJkzGD5Cj/B8GSJJjuScbYFCf3E1XRSs2w5BZioI0E4M9eux9K1xSQCuRjPn8vKsrc4dCcOBvv9Mg06zxL2TAb8jt6jpWVKW0X0afheNt3Lnu1uDWhkqPKJ9d+lEOa24ZD8j6VmfZ5LYv63JBksFLeEM48RA7mi3M+K90NTyRgAjMkmAF75IFJdjml4KfPkAQ6YgSemBtj+fOvL3bU+DgfDO2Nhk/rXoPOOPU8JddScgrBwQ0xBHQ15vFXCNWSwrwFv3sgMyHqF27Ahfz+tbHk3DXTav2rrK2tP6bgAT4YhtyDIBgKZzucVg9TYuIcxmN5n6zWu9lvarU6W7iwxwGDQpMYB6gkiMTvFDTGgpy3iDxHAsEJa4sod9TMIIBGDJwOygGsm3N1us4NpLa6I0TAMTj4R4s742E962Xs/y9rTcSkgo1wuv/kwHGZXMD4c7nY+WK51wPueLuLpww1qsKID9CqmFAOoR007VKraHse/MVsgqir4VDwxJDHBCn5Rt1jzI9LClltziXVtMRBGkwQsgRGwnp3ryzjLYvMFt2/EwVVyTkYjJwIxO2K9H5lcNp+CtJgG7kDEqqOSNKwAsgbER5gmhbQ+jFc7Iu370MVbWwwxMxI37/8AUxgEzU3LuLZbJRwMwO8gEGTPXAqvztx/ybsDOtpY6pPTOrIiIpKAy/FnV8Pl3J2q/giy1YOqfCDtpMnHy2M1ouG4m3YtxAE7xuaAcN4FJwYjE5k+VWOE4A3TNxoG4HX5dqT62LyScT7SE4UBfTepeXcz1HBkgD1A7UCucnuIcqCJIUhsxOCwj60d5JwipfRijMpQEMSAAWUmYB2IJA+tZuVNHe8OH221LZoOF5u6kavEOx/xTrvPLLsU0nfQzR4QzbLM70Su8EjhCF3+UR36/wCqFL7P2lve8IadQcrPhJGZjvTTiziPJPaG2F4m8oAADkAKAAPIAYFD6v8APrgbib7LsbrkZBxqPUYqhXQiDlKlSoEGuDaVjsT9e9WLb9BVflq/F2x+9W9BM7TiJ2MRg+VSV5CvChRDGMDpme5zT7/FM+Jx2qhwfhCgidyRmO8elSsG1AjTCkEETPWVjaDP0pWGgnYVphbatnc2x69auLyu/dbUEKwCDoGmQfi6EHHWhtnmNyPiIz9/fnWq5Hzo6QCZYiO0+ZjHbas5N9FV5Kt7kc6Qtv3RUQcz6T3/AFobc4ptL2X0ugwyk9QfwkfiH7CtRduxBYxOx/xQfhuQoDHvS9sFitvA06t89TS32BlvatEWxbW0G0OZ32YfFqnJ3FZZrWD94rW+1vDBAqT4SxIY9o/WsqiyAe3nn0rRMKH8M5USPwmflGR99qP3OCFyz/yLRi7ahwy4J05Mx1gTO+PyziOVMrg9I7+c1d4fiHWWsGCD4lGQQdvCZ1GZGOlHkD0LgeZJptXohLoFtmUMSjE+CMCYchNR6sOgxB7W8t98BcRQ1y0GDWwR1ywxOkyJBZs56mgvso6sty0F1WWldDkalYiGQajpVSJIO8zVuzzBuHhLrFrUFLN8DUoA8K2rqdlJbxfESpjrUtJ7Ksb7I8MxuFnRk0acukZJIKrq88RnJijvG3Q/F25APu1uvue3uwSreHfXDb+HsTQni/aiygP9VTJPhso5uEa3xqunSmGB2mNulQs1xbHEX7qi2z2giWxMJbPhVYMgEyxgx170oxUQcm+zM32l2IIbVqOx8Mk9JwYgjJ3q9YwT9fyFBbd6WJGxMnYDrtGBRVuJ1AHHw6cCMDvHX1q06M3sna8YkDOYPl2HejXBcQ3uy2nAaFLjMRudP7UDuTC5kDYdu8VoeVXQ1s9YG0dsnHXahoVEZ5sdVsBJDHxMDIGYBBG+d/SiRuIFRzcCwARnxbw3hG4AyPPtWd4i9nVGkEAJMgTgmRE4yDAzjerHDqhQM4cjUAFELrhckiCYAEAT9TXPLapjcpQ15NzY5oG0xkRuBAP59Ko+0HFlbN1pghGYfIEjHrVXjeZW0W25Jhx4VAk47AbxQX225qh4QaWM3fhgbgFZBnYRWkUtaH+Tzm/eLsztlmJYnbJycCmGlXDXQSKlSpUCDnK3EFYzue0fZq8HgzE4+/nQTgrulgTtsfSjFxp8s9Kh9FeR9q7VpLwwsickLifX6VSt3ImANo279RS0ywMxBDRAOQIwdwI6U4iYTkLkkRGZiBOOtEOAulTI6dtj/sGaF3L+tQpIEbEgEYMiR1zVmxKBQDI3xtPePp8qT2UqoNW+Ja4QCMbTBz5T0/xvRTh+WAQQ0TkSTFBeD405nKnfp84rQ8M5ZYGFjDGRPYAxmsP66ZfZm/a3hg1pVcRpcnWBMSpjA6EwPyrCt8WpQdQPwwNhMzGOleyW+BhxDAhRBJEZO2O38V5VzDgblm41u4oVkJOeqbKR3XPTtTjITRRZdQgAwOmNz12qCDbcyZgR4T3ERq6YmrtpWLMyKMRqQyZ8wP5jyqXhuGDgzkhmDoSFACiZJPwCRHpV3XwIdyrioYXFJJMpcVtm6qQwGG9fLzNHX403la5w+lyR/XsXBh4XSHztciFAXt1gTkSjpkeESJ/69YIOZBI/ar153uKXtAK66GuBAFJMYZVHURMrECZo8jvQd5LYU3QU4H3ZBYtcul2CEajAV8T0k7aaZ7V82XT7u2+rVlrmPGcAAH8SwWHadtqBWOKvXWFtndklQ3vGYhRqkz9cx1FQ3y1xwIlVgKd0CjtGFWRMCNz1pvsVkSjHecneIz+verNi8GEKIhRiTuNzmm8UIUmMsY/FAXpmdoA7b1Ei6RGznMacgdp7EGfOkt7EwvauLAUNOAZIiD1Ge3ej/s9wYADMxknYExpyIaB4fFBntNZ3l1vV4wDA3ETkbiO+aK8DxWm4gO5KyRuYkDcDoZipnJpWVCHJ0a6/ZtnwlN8kkksAYUEbbaxjyNc4rk1tkIVSGUhjBypBIlD9fSo+UILmkn8fvUP5yM/nV5eJkIR1ENmIdQep2lQw+VcSzSvZ25PTx4aBtzllu7ZUMWDWy2lw0MJ3GB26eVYX26AV7NpRCpbkb/iYyfPat9zzjRYtO5kQASBBMnYSMDxGO1eTc04t7twu5ydhOAOir2Arvx7+DhkqVFKka61cNbEHKVKlQItWxJFEOH4gCA23Q/yPp8utD1prZzP8/OpLZo0ZW2Ik9o/Smh9LAkAx0O1A7d0jqR970Tt8bqABjvqj6MfsUWTRaB386uWuYqoAIQiAIjJ88bn+KHE9x86kidOlYInxSZJ6HyjbFJb7G9Gh5VbR3nSdMEwWGkneATmOtaO1x/xfEo92CJAK4iQfMbR1BxWLsJ7u14u+I/CcQZBkf4+VOt82YEASBk4YwTiTjB7yOpNY5VZpjo9AtcZq+FGnBjtAiN8SNx5+ZoT7c+7vcIznFy26lceJfFEQYiQfoK7yXmYIABjvRkhLikOAynBDAEHyINcinxdnY8KkqR5EgLADKl8iIghevciZM+XWoda+E/jAMMBjBOmZx2OOlbj2n9moBfhVVNPxr5AyGU5IXuO3bMZHirBQ6YwwCpiRBmSCMHJ2GciuqE4y6/RyZMcoOmP4lw5MqVLEnTuhIWIXTvtg77HzqtY4RgxCCQw0sDE5ABEjPmI6kT2p9sAk65dfFCdSQAJA2Hf6RRPlSMASurUTotsehY5bWCIKoZ2g6h2p9aJKXFcG06d21IpYuunwyJ1QOkMScb9qht8GyHJaSVHhESCdyAfhYACR5HOCdZc5IVAt68ETEwGmOnecj7kVxvDuhKGQ6mV/7HoJ3Y/29Nx2NRCfLRco1sCX2LeMhfdpCopJAPSFJGYIn6U3jIA1kQWAgAkwRvgxB2zU78UqIQ4JgjEYZg0t7wnZoI7bflDasC42t4AJMCctHQHtBG4rT/DMbwF33Z1uCQSQRjY4LDzmCMUSuqBBBAgjQehjIGNpg/TFC793wamklo05OMCJExEdR2qLheJImXgGDESDmDjYR3jpTa5DjLi7NpyvmrhIEhkfWNzIMgjbOD9KNWuMQK7agJ8ecBSfiknHU98ViP8A5Mhv6aW2/FOcEHsGg7jGOtVOM5nccHWVC+GEiFiBAAif161zewm7Ol+ofGi97Y859++lP/GnUfiPn5DpWZvDb8v3qzcbUYAIExFQXgOnSK64KjlkVy2KbTzTK1IOUqVKgRaO3+/lSV4z1rgOf5rpx1kYqSxMMzGJpy7YPTI8u1didvypzQcggGJx3xA9cUrAmsXtOJIgd5kny6fKrS80dcEaSABMb43360Pt3cywnz/npTkGc+IHE9fUUvkKCS8WxmAPFkEdu5J3E/pTLl6pLdsKvruf2moHYH/dYOTbNeNIs8u5kUYTkTWu4TmptQ0a+HeMjOg/2t2zkH+Kw6IKJcv4tkMCCrCGQ/Cw7Gs5xT2aY8rTo9Mt8VMMucSh/uX8SnzrOcx4ZddwMq6CQdsFSPCw8/MUI5XzR7f9Mk6JkHfSehHX/E0UHEi6VJG24zuckRtAaY9aw4s6JtSiZnmVj3czLK2FaTKxJ0gDG22P8FvZ3h8g4PuxEwMs2WMjeMCrHNOHwcY/TqCI/mh/D8R4ShMsrSZnImRI69K2jk5RcfJzPHxafgvc94i7MqASNgTHUFhnrEb9Jp3FJ71AGxdgEBQxjHbcZ6/WqxTVBJDEnwAAzPeZyJ+tW+F4U23kkrqOqehB79p6ZGfrG0rorV0Z/iN505BAdcjP90CAo2B1H4j5maJvpqkw7MD4dPpgxscCDWi57wekC4BhvCwaSI2hh1rPoClwjVuBDMo1FZkEDMHB+frXSnyjZg1xdELKRoN2SGWUVSv9wGYyJH70r1oO7ZjTAAIIx2MefXtFMvcUDJA1EsBqAjpAjr0keYqG/reWfpG+CPQek/SrSfwTaFf4vUw0rpMR5z+3aucPw5cAnbOZzvOO+5/Kp/cJlgdRkADYgzgsJyP5qK3bC6ixKwTETg4Mb/SnaS0ArTCSFPhkEEgTIFV77DPcknG33IqV72AIxHz+xFV2tSs9B33z+tUlvYmQmmmpLkSYMimtbI3rQkZSpUqBFjrTlJEkdo/mKkYZNMcRUWXR2dyCQenp1rocwJ279aS5IFOX4fn/ABSGJX043BG3nUvAt4sdtp++tQWtx5k1d4JYn0H7VMumOPZZvExVYHbzq07Yqv1+/OsUW0WLaTU1vB6/4qK0afq+/kKlRbsXQX4firYgBWPrVnhuKUeXoKDJv996tW8/+v7fzWbhxRayNhjjOJDbbQBQDjFhx0nf5f7+lErY8Jodxnxfn+1Y4/76N5Xw2WrdsyrAjEETtj06VfW8WOe0R5fPpQm6YFSoxrsqlRigizAzab4Wwp7H7xWY47hyCVjaSpwP/sC3yx5itRwudM9zQX2mw0jo2PmKnF9Mq8CyK0CIlRpjEFm6zIjMZGJ8qmvqCqe9cQNRx8WcEHeQCRmhznxerfvU/D2gyXWOSowa3cfyZWN9/KkKBg6gTEjGYneYpcPY1yNUsTMNkEAGMzMyam5adSkNkADHzNLgLKt8QmbZPzDHIPQ0N1dCqyq1wKwNuRpPUzmM/LFK6pxqj1FWrqAKuNyCfnvVFl38jA9M1SfIQx7cxGB3qG8TMHpVn3hgCcQag4z4qtfYTIKVKlVEn//Z">
            <a:extLst>
              <a:ext uri="{FF2B5EF4-FFF2-40B4-BE49-F238E27FC236}">
                <a16:creationId xmlns:a16="http://schemas.microsoft.com/office/drawing/2014/main" id="{FD9BB09E-AF94-4D80-80A5-B47B1722CC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8300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5625" name="AutoShape 20" descr="data:image/jpeg;base64,/9j/4AAQSkZJRgABAQAAAQABAAD/2wCEAAkGBxQTEhUUExQUFRUVFxcXFxQXFRQXFxQUFBUXFhQUFxUYHCggGBolHBQXITEhJSkrLi4uFx80ODMsNygtLisBCgoKDg0OGhAQGCwkHCQsLCwsLCwsLCwsLCwsLCwsLCwsLCwsLCwsLCwsLCwsLCwsLCwsLCwsLCwsLCwsLCwsLP/AABEIAQgAvwMBIgACEQEDEQH/xAAcAAAABwEBAAAAAAAAAAAAAAAAAQIDBAUGBwj/xAA8EAABAwIEBAQEBAQGAgMAAAABAAIRAyEEEjFBBQZRYSJxgaETMpGxQmLB8COC0fEHFDNScuEVJDSSsv/EABgBAAMBAQAAAAAAAAAAAAAAAAABAgME/8QAIhEBAQACAgMAAgMBAAAAAAAAAAECESExAxJBIjJCUfAT/9oADAMBAAIRAxEAPwDlQCACE3QLrIakuCTCS4pLSUA9lRQgSmyUA4QjTITgcgA4IghKRVdHmgDc+EQrmwEybeajSpmDp2LgCTOUQQOkwdQTcW7ovBEvxF/7dETa47pmv8x803KYS/i90pxUJG15CNDaWHIfEKbp1+qdSMJlGbJJCBQCviJ1pUUFPMKAeJt+9knNdCUkuQRTmXSCnSUh5SUZciAQeUQTItIelpBSAIIIzZMEymqrpKcTTGz7e5hBH6rLFovlgyIIJI8V/p9ErDtGUZgTNxr18ugT2IJMiBuNZvlfqfOEVduozEgMaGi1paI32k/QqNr6RGUy+T2nzMTA6nUplTapAAM6CIgSJ7wLqCFcu02DRI5QVJAFLpVISESRpuqBCTh9EsqTNNTgckI2hAOtKAF0QCIpwjyJyNwRFIzDkGBG8ISmAcUkI0SQGAjckPeAmzUKegXU0KUyiWuAI1yn3DoTNJpLhpqJmIHnOyltqHM4wBP0kz4jOhn7lLI4XSqBpzFrrib6kaSCR/UaqOxok29BPykT9f6J5rYYXESIcCdYJBaIve7g7+VIoWAMlp1BmJNjDTBAMewUmRWcHNaNLuLugPUD+YDzURTKrCW20ET5Scot56+SiOCvFNEjRI1SRFEjQSNMwo8KWAlURDUUXUmbKAKBSQgHQUTkGlGUyPFJOqWmnm6Rk1Am045NpgYCRVq7D6oqjoTEokIcokEcKiO069spJjUQBI1keRkpypUJAII1J6Qd7aRYW0soinOaRAzRDQMvUgHWO8a9eyizlUo8VQJbTMRnzZb/ADQZJA2Euy9yzzR4aoGghziCNNIJnxS7UWA848oI1GknrIgfMABPX0Ed0TqwBGXe5kD5ukdL/dL5owB72yus4AAA3MX1UI7p5teJj0/foEySTdVIVEUIRo1SSEui2SEkhP4Nt0jTDokApbk2CpMRCSQlEIoQBtSklLBTI6E08J0FJASM0Qkp1yZc5ARnlJCCNWkEeVEDCIuSAFKY1Lw1KTdWrKDTtupuWlTHaJhaT3HwiSZ7zmEH1V1g+TsZUHhoug9beR91teTeFsaAQAXFdFwtLKFhl5v6b4+KfXA8RyPjWXNFx8oKo8Tg3sMPYQe4IXp1yqeLcJoVxFSm13eL/UXTnmv0Xwz484FqKF2ypyHg7+B3/wBjZZnj3ITGgmi4js6/urnmxqL4so5wVIweqVjsI6m4tcITdCoAtGSU5IaEA4FAFIwRFCUEApqAQCKUyOhGiAsgUjJeVHhPuTQbdARECnKzIPYpoqkggiSmhAScOYVxw4ZnKkatNyfw04iqGTDQMzj2mwCzz621w706VyjT8E+nn5LV0nqqwFEMaGtEAWCc4lxUUW6S5cm9urWlm9x3UTE1h1WSxHOtTNAZPqB7I6XGTWF2lrgq9aXFaL/MAqHxMgsKaoVg0EuNgJVFj+Yg4ltNhd3EAfUpSbp3iMbzpTEg9ysk5q2HNbs1OSIIIsdlknaLq8fTk8nZoFP063X6pgolohPbdCFFo1I8lLBUnBpMpYKSmRx1vqiSiEUJGQ8JATlQJoIBwiyi1KBGl1MRBMIDG3TzaSkvaEik6HAjYo2NGXMIMLaf4c4oMrFp/GA31En7SoVThrXtDw7K2Jgm3p/RSuU8GTiWub8lOTOxOixyymWNjWY3GyusYf8ARZ3j2KaXHOSGi5jWBsPNX2Dfe6LF8HYZMCT1vaLjyXPNRvdsRg+JU6rHOo0TSDCJd4ZvMEtA/KequcJTLi15bAImdnHSR2RVuGikMlMMaCdGtkk+RsrQsytYy3gbBjSdSry18Kb1youYwQ4MFg+AXbAXJ9gqJvEmZzRp0IAF3uIlxAmSIt9fothxSlmoF4ALmHMB1y6t8iJHqolWi14z02s8QEOyNkDpojGz6MpfjFc21c1IGCLC/WDCx8WXR+esEKWEpt1MEknUkmT7lc3zWW/i6YeXsyUSMow0rVkJoupgTdKlHmnQlRCgUChCNyUM85JSkkoBFQJsJwpMJg4FJwmFz7mekeyLC4J79iANSbADX7bKwwdMMlti6dWzIIBABBGl0gjYvA5dNI1vse/9FXlq1lHBgiDedVWcQ4MW3bLh03CNHDnKvEQHfCfBa7SfcLdYOm1psABGy5TUplp3aQfIgro3LZdUw7axPUH+XX7LDyY87b+PLj1rT4erCmHiNoKq8LUkJ57Fz5dujDWtJRIHi3Oh6KudjgXFokxqdUrEFzrDXQJf/jsjBkcJjxl1sx6ynBlqHKDpa4atIv8A9qo4c/4ZdTNw0yP+J0UfEcQfSJlzXSPwg2PS5uqzB441HucZFgL9t/qVerGe5UTn3HGqA0dbBYqnhHSQRBGxj26+i0PFqhfXDR+5UnFYcOEEaesLp8WP4ufy38mXfRjaIMaaFJKtOJtOQSIOaNpIjbt/WNlWOVMySgEqEkBAKJQKIlJJQEklBJKMJgHWCbCk0cMXzG2p2HQE7ExaVYt4UGN8YJdEm8NZaQM25jXp6GFaEwAfDp5j4iC4HXMXTJsLEZQDfdnq5gcNvH76pjA0Py5ZvAJiOt9yAPZWwMQnjBT9OgdyGjuf01UhjKe7ifIf1UIOlS8LS0KeiOv4PQq3cwmBYm8fZWfL2GDMOaQ/C4+oNwfVLwdOTH5T9Yke4TFDEfDeehsfLY+izzx3Gnjy1RYerlJHQ/2Vux8hU/FqR+dvqOo6pGDxtrrms26N6XfxA0Eqjx3ERmyl1+mv1UbiWNvDTc69kvhWBZlObxOcbmdfJF4gl3UHGY5jnCAYb21VVXr5XFwDgDvt5LS1cLhw7KZnz9lTcbrg+FtgNAljTy18VWAp56xdqb/v3VrXwzhoLeapuBvy12jqfvK0PFKMLsw6cmfaoxGHnUQRoYaT5eIFVdWmHSXNAMxYZbknuJ07+yuBUIUbFUpuAJ9Y7G3TZVZ9JQ1wMxy6frvHZMq5w2EpX8L+nicwXjZgEm46lMVuFw3MHeEgkTAMtjM0iTcAj6hRsK1wTRTrk2U4EkhAFIq1QLKK98pkmUcdldaINjMQWkiQZ2Wkr1nV6xh7alIue6z25g0+MBwJBk6WkW81luF4P4tQNLg0XJJBMACXEAa2k+i1fCsJTBgNYwFvhcXFz3NIpva5xkNzHxSABBbG0qMtKiTSCeDUXx6bZADqjvhuqCAQ0hrnNuIBnMxw9PKWavFC2nLWMB1GrrfKRprN4JlV7z4WkymydAT5J6niII08pAnqqajjqvxKcuv8Kq4ibWDzScQBJsGkf9Jx7QYAGf4mWcocM4s4ZQZc3MY0Lfm0MJe403PDsW0QTDdJlzddeqZ4pRbmOQyFnaZaKbsobBqZQGhwgU82YeIZiZLde6mYh38aqZIAc5zYBMy6WgiwDYIvt3Sl5GkujXyjKdNu3byULHUY8TPUfqEbnnMASSCMwLhBIy5gYnT7pFR5hhAPiaXHSxzlpAveIGnVRnhvmNcM9cVU1ny4hWFBxa2JUbF0Id3190ttRZZNYdMQoOOoyCUeIqRfukvqyFM4VbtW0GRVb1keq13EQ0slz2NNrF4m4JFhf8J+izOFZ/GF7Cb+aXxXGCllJnLJbYicoyvY4QQZa4TqJzuFpK6cLdObPs8yk1xEPaSYjWDJy6x1Tb6YsBUpkuEgB1yDoRa4Kr6dNpeH/FpFsgioHRG5hjvGXgxDS25MzuoWH4m1ziHgNDXuLJAHge5zjSf0AJJB2JPWVXtULn/x1RwMMcQREtGoOxUXHcPsGvcaeXMQ0sMC05nGQ6CGi4adISH4008tQikfHSdla9r7U32PhnLYuGv49DcqR8RsB7TLRlLTLGtN4DiDLmmA0mxzOzbQptuzjP16eVxadk1CsOIsaQHhw2aBuQ0anodFXlXCRnFESlVCNkiVSVjwGsGVWuOoIAh4afFLSAIJJIMTtr0Iu8ZxKlUMitEZgXOc8PJdOZ4a1mTNM2Bg2uLAZJBTcd3Z7XuG46BVBLSaQY6lEjOabwWl2b/cZzealPyCm17qrnNbH8JrSHZXQQDJysu4ExmgnqQsyEoutGw22E6o9T2uMHxBz65q2k/h/CABla0DoNgrp2NY6mXh9ZuYh5YKjfC9gcA1jz4mMJbadIGtppeBYefUqLi6eWo8dHH3KXrui3hsMDjzXZPQ3zOLjOslxu4mTcq4pEG5cWkCAQJBERBEjYRv5brKcrVPE5h3APqNfutPTBafdFnwSjqsjQl0yL7A+vmNt/Rt2IaxhzmGiXdg4xrANrN22Up7ZumTSBsQllj7Y6Vhl65bVmJxwdTcRrbSLkkF0HWJaddZmAotCvMSrd+CaALAAbAAC+ptqe5WfxnEC17gGgtaWNLIIeA63xJ0jMQIi+qxyx1xI2mW+bUvEOlMOeIRVWk6SfJOUsJ1B9UY4DLNHwmIc1xOxMmQLhROYXmpDoiBEDQbwBtclXjcMITHEMHNN1tp+i2k0xvLFyW6b+XQjfzKaKkvamHBXUB8Yxlm3S3c/dxSqVQjy6Joo2oCaSklNUnbJwpGjFAIFBWkSCCCRlAIiEYRtElINTy/hjDR2n6qPzRhclWf94B9dD+i1PLuDs214Cb594WfhNeB8hg+TrfeFnMvyVZwyPCsX8Oqx20ifI2K6LXp2BXLQV03lfGCthhPzM8J8xafVsfRXl/acU3A0Q6x3sPNMVqMGFMwdP2U7imD+VwggjWemttkt6pqhlLMCFTY3hYcbj5dHWn6rR4ZsGEVWkCb72/fpCmzZy6Yfj2em1nww4Az8oBM5fDM7SLp3g1V7mjPM7yI3gEjyhaLG0mspku2J/rbpv8ARVXDeJ0XZmMEEfNYgztM31WXEyb7txTKdABL+BmaR5g+qkUmyWj0+imU8NDXeg9T/YrbfDByGu2HEdCk1GSJUzjFPLWqD8zvuiwDAQQtL0idqshJUjEUspTBCUMcqQ10hRglMdCAIoIygmQkAgggxqVw2jmqNHdRArnlmlNSeiVOOjcuPAcGHQ6ditBx7h4rUHDdwLT2dsVlMOINu317LccLrfEYPztv/wAhYrnzn2LcDr0S1xabEEgjoRZX/JXFTRrtEw18A9nfhP1t6qX/AIhcL+HX+IBDamv/ADGv1WUDoMrpn5Ysuq7bUpj5hoduh6J/FGzQdgPcSoXI3EBisOHQHVKYyvB3j5XR1U2uLknVYfdNENwE6I69CBfUQY/fol06pDpGyddhyL3BMiDqZ0VEpuI4E1Q5g3Ej0F/uVlsJy++m4gZrxLnHQD+y27hZsWi09R+ysHxXH1RXaBJk+LwkgDMAYI7ZvZZZd8f7TbDmf760oZE9BH9Fa02FzMrTIFzfUkXt7Ki4bVLxJ7t843V/wqBTOWC8z0kAbid/JX7bkZ2ark/M7SMTUH5h7gJrhQuVYc6sjFO7hp/T9FX8G+eOoK3n6svpXFcNaRt9lTlazF0VmMVSyuIUqRygjIRBUkaCNEUGJAIIIA1c8KBDJHX9FShaHAtimAlQ1XC8SHtEevmthy3WmnB2NvVt/sudcBcQ5w2t7rfctfK4fmj6f3CyzXDvO3BxWpvZ+IgOb2dEhcXrMIJBEEEgjpC7/iaQfmdnFhMCTbQaiy5Zz/wbJUFZo8L/AJuzhv6p+LL4nOIfI3HP8riGk/I6GvH5Tv6LsmOo5TnblLXAERcEHS5XnoGPRdc/w5498eh/l3mX0rtJ1NPp3hPy46vtCxvxZB5BkWPYBLqudGYjXdLxNOCkVBkHc7HQTv5qapEd+LsQR7AKk5gNEDMQQdZzZbdz9VcESR3BHr+ws/zNwt1dgy7RcDTXbuHELPOcNfHeTnDMVTc2GQMsWBka6gq2woGYz5jpfrGyzXLXDnsd4pygG51LnLR4cw4b2+xTxt0WWt8MJzy3/wBj+Qfcqr4J/rN9VZ88n/2B/wAQfcqr4GJrs8/0XRP1Y/yajiuHyrJ8Rp5gSNjC2fH3hoB7H/pZkU/D56+qU6UzqSnsRTyuI6JoqomgUEZRIISNEgEGU0LQ03Q0DsLKgoNlwWgoU95ukFrwVuXM91h9wNgtVwfFEMA63J9dljcM2XeI5lqOGkNiVFi9tpg8OXUyQNYjqbyfsq/jHBjUpObUacptPQ7FCnjS4AbDQdFYVah+CBHzOv8Ayiw91nzA4bxXh76FVzHi4+hGxCVwXib8PWZVYYcwz5jcHsV0bmXgX+Yp2H8Rvynr+UrmFemWkgiCLEdCF0Y32mqzs07pguJU8VTFSnbMLt/2u3EpVGl8xf8AINZ37DuuVcl8wf5eoGuP8N5AP5Ts7+q65Trk2a4ZdRYEe6wynrwucqOtEzEQdO37lQOKVHNY6LXHvP6QrzivicYAAjYQDG8KCaDXEB1g5t7TeLf/AJU5cxePFlYLgnGnuqkHLETadokEE/m9itnhniWkzE+sELP1qVFlSC606DKL9OpV3ntIjQER2U46+Kz2xXPn/wAn+Rv3cq7lts4hnYp/m6rOId2DR7T+qVylTmtPQLq/g5/5LvmkyGjvH6qlBVxzQf8ATPf9CqZrUY9Kqr4rS0cq0rRYujmas9UbBhEFEUSUgQqSQlAIoRpGkYAeILQUAqThzLlX+EQE3DsAVnhak3CrArXhrBME2hTTaHh19VdDHgNIyiO97rOYCsBZWdBoJAcYHosrIpLxGILmNBAGsQALWWJ5x5dzg1qY8QHjA/EBvHVb6limOcG5W5RaT0n21TGOpZTpY3Hl57oxvqLy4RELoHIPMkxh6h8Q/wBNx3A/B5jZV/OPLuUmtSFjdzRseoWNY8gyDB1BGxG624zjP9a9C1qBNO4EnSwnTqqCqLN7OI9NB9yqzk3mn47fh1SPitFj/vA38+qucZTs7sZH2XNqy6rWOc8Z4Q4Vi45YiBmmZBBDx1NgtHw8HIJ3mB2UXmvjJY8nLItuAZtN4/N7FOcMxmdjXGx1/rPeyWF/tpmxXMTpxNTsY+gA/RXHJwgvd2Wex9TPVe7q4n6larlmjlok9SurL9XPOw5idOTz/RVmbZT+P6MUTDN90Q6S1UXE6MPPdaIkTZV3FaUtnpCAonFEEEFSQKAQQSNYcKIzEK7otQQRQnMeApNOsEEFFpxZ4Y79d1bNrWgoILK1chyliBoCrHC1w5oYToTl8zqEEFGWXByI+IAMiNdlguauW8k1aLfDq5o27hBBVhldllGXo1HNcHNJBbcEHQrpXLPMjcQMlSBUyxGzyNCEEFvnjLNs8byLjHD6VSC/LY/iEjwyBbqqrEubTo1CDcNOggCbNhGguXC/np05S/8APe2FYyTprC3mAphtJvn/ANfogguryXpz4K/jjPlMG07d1AZ52QQTnQGKB+qQ/C1HWDHGexvF+iJBFuhH/9k=">
            <a:extLst>
              <a:ext uri="{FF2B5EF4-FFF2-40B4-BE49-F238E27FC236}">
                <a16:creationId xmlns:a16="http://schemas.microsoft.com/office/drawing/2014/main" id="{FEA463BF-0AA4-4BBF-9B9F-ED86377D7C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0700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sp>
        <p:nvSpPr>
          <p:cNvPr id="25626" name="AutoShape 2" descr="data:image/jpeg;base64,/9j/4AAQSkZJRgABAQAAAQABAAD/2wCEAAkGBhQSERQUEhQUFRUWGRUWFxUXGBoYFhwcGBQaGBgYFxcXHCkfFxwjHhgVHy8hJCcpLCwsFx4xNTAqNSYrLCkBCQoKDgwOGg8PGikkHCIqLCosKi8pLywsKSwpKSktLCwsLCkyLCwsLCwsLCwsKSkpKSwpLCwpLCwpKSwsKSwsLP/AABEIAK4AiAMBIgACEQEDEQH/xAAbAAABBQEBAAAAAAAAAAAAAAAFAAIEBgcDAf/EAD0QAAEDAgQEBAMGBQMEAwAAAAECAxEAIQQFEjEGQVFhEyJxkTKBoRRSscHR8AcjQmKScoLhM1Oy8RUWQ//EABoBAAIDAQEAAAAAAAAAAAAAAAMEAQIFBgD/xAAuEQACAgEDAgUDAwUBAAAAAAAAAQIRAxIhMQRREyJBYaEFMuEUgcFSU7HR8DP/2gAMAwEAAhEDEQA/ABFKlVpyPKsJ9iXicUHTpd8P+WoixCYtPc1y2PG5ukbc5aVbKtSq0ZxwM4lw/Zgp1vShYJgKAWSACLTsflUHD8HYpa1oS3JbMKOoBIMTGrYm/KrPDkTqiFli1dgWK9AouzwriVPFkNKC0jUQSAAOR1TEGmu8N4hLwZLSvEUJCRBkdQRaO9R4U+xZSj3BcV7FGMbwliWigLa+NQQkggjUTABINvnXVzgnFpSpRZMJmfMkm25ABuKt4M+zPa4d0AoryKtH/wBIdGHaf0qUVEFTYKUwg7HUTubek7UzHcJuuPOjDsKShCkp0FaVFJKQbmdoIO5irPBOuCFlg/UrUV4aLYvhjENuoaU0dbnwAEEKjeCLW59KlO8DYpKSpaW0pTdSi4mB69+1U8GfZkucO5XqVexRrIMiDsrcnQDAG2ojeT0pbLOOOOqRYCUq0BGWNAQG0f4j86FZxw2gpKmhpUL6RsY7cjSkOtg5U1R6iqUqVKnjwqu/D+Z/Z8qcc8NDhGIACXBKb6RMdRVIo/l3CLz2FU+gKPmAQ2B8dxqVJMQL/wCNMYHJSelb0wOVJpau4byziB57C5i+pWlzS0E6bBI8whPTc+9TsqQjEYBnQ2cQ4zIUwVhKSsn/AKjoN19R1k/IJmnBTgDX2VtxYU0hbhJEajNrwPlQXL8qfW4UNIcK0yFBPlKeUKNo+ZprxMkHUle1fyCWOEk2nX/UXFh7HeO8h1tt8KbTrZC0pASSqEo7jzSD70QwmX4Zl9bIUttb7CBpK5WiCZbSszEyIH9pis8x2XvYdcOpW2s3k2J7hQN/ejmT5JhlYQ4nFOOp/meGSiD0gmUknerwyNuq392TPEkrvb2DD7GJbUwkNIw2GD7Q8IKClrJcHmWf6rgGnZY8Tnb8kkaVjtASmB6UAzXhR4YnwmSt/wAgcQqb6CYE6ja/SoByDEh7wvCc8UiQnmRzOqYjvNec5J/a+SY44tfct0WXB4Rb+AwfhHV4T0uDVBA185PIRap/EjhDGZQSJdaFuhbakVWMs4RxKnwypK2ZGpSuWkc/KYVyG/OheZ4BxlxTbgUkzMK5iSAowTuBUPJJQtx9viiyxRcqUvf5suOFzoYfD5c4sFQIeQozcBRAkE9LfKo+GZZRgsb9kcU+VR4gWNJSi51hJHnO97bdqq2WZj4LgWUJcABGhclMEQY6HvRTEcUpDK2sNh0MB0AOKCiokdBIEC596hZk1v2/fgiWBp7d/wCSuEVdeHiPs7cctQPrqM1TKI5RnJYJBGpBuRzB6isbq8MskKjyNDc+bcS+oqm5lBnlyj52q4MkhCde4SCr1iT+dBcnwannPtDv+xPLsfQcute8TZsEpLST5lfF2HT1P4etZ+RPJKOJcrkgqqzcx3/GlXlKtZbECq6ZAl53K8Q2yVqcS6gpSlRCgmEmE3ED4retUuaaM+SwZDxQrY6FGfTy0xgbUtlfoCyJNbujQ89xbiMVlqQpSRoYlIJAkrCTIBvYRRhxpDn2xseIVpe1uNtEJccGhOlOqR5Tzg8j1rGXeLASCC4opgJJVcRtBJkV6OJnAvUJC9yvWdXzULmtKPiW/Lz/AKFJeGklq49vcu3Fz2JIaDzQZaE+E0CFERbzK3mD/wAUSyTHpZypS1tIeAfjQv4ZtB2O1Zq9xI4skq8x6rUon3J7VzHFKwNBHlmdIWQmTz0m01VY8ik5L/ITxsTgot8exqOWrOMRiMU42p50FLacO2soASACDYydz12NF8W862vD+Hh1rnDuBbRX/MSnUiwWTdQ27/KshwnFGgykrQdpQqPlYgmprWe6ilQeUCJ0kqUCJN4k2qdcoLzJ2XUMc5eWSo0rCYJLGMwakreQHUuDwHVypMJJA3NpJsZqkZ9hXW31h8K1SojUZOnUdMGTaoLmKUpWpS1KVbzFRJttBNJ/EqWZWoqO0qJJ9JNL5MimqQ1iwuDu72GUqVKlqD0eRRPJMo8ZUq+BO/c9B+dDa6Ixa0iAtQHQEge1ByxlKLUXTKNF+SmBa1QV5EyoklsEm5Mn9aqBx7n/AHF/5H9aace5/wBxf+RrLXQ5I8SKMZjdPiL0CE6jA7Ax+VeVyNKtFKlRU0XwR90ew/Sob+FOvyITpgf0pjcySOZ2rJeJGwh3yKMX2J5UM8dX3le5omP6HKrWT4/IjLrKdOJtJZWP/wA0m/3E7R19z8u9d2WCQdSUgxYhCd5UPnYJPzrHEJXp3N45qqRh1E81e5q7+iy/ufH5K/rF/SaqrDqkeW0J1QlIIsNWnqSZ9Ip2Hwyv6kJJi8hITMiNMJPKZ71liEKUdKSonpc1MOSPEDcf7o+k1Evo7Sp5Pj8krq74iaWcJt5f6jfSkeXeCIvcRXJnDKlMpkWuUpuJOoqHLlFUJjh51PmUsDewJO9JjhpanQkuWttM/WqL6Vfl8X4/Jfx2lbgaYGR90f4io+YJbDay4EhABkkARb8aqLvCDYkanAfvFX5bVWcXl60EoUZgyDMzOxqIfRHq/wDT4/J59ZKKvT8hptYIkGR1p1AcKHGzINuY5UZZfCh0PStLN07x8cDeDq45dnszrXkUaYTh1mEtOkhMm/3QJWQFCx3I5cjXZzCsmVDDP6ZJsSDpiREzF5tGwtzoHh7BXP0or5phqwMsJDEqwqlSVFK0mfKQSna9uZ6CkrBskkJwz+0idQMebeTEgAepBqrxbAnMrppUjXtKskpmKxJWqTXIJtSAp8V1aRzwS1+QegrxGKCReuLq4Arg2yVGACT23rxIe4UxCnMY02mB4h0Em8A3n5RW5ZdwfhkIIguFXxKUokmewsPltWL8PcI4wPNupYcCQQrUoaUxzmSDcVr5zEIbb0/1CAq8DrKhtHegS06roYxxk1VgjiTh1DBC2ydCjdBM6VdUnob26xVMxGLKXVLB2JBHQj9RVsPELeKLqQrX4YKW031KPNdvuxPeKzzMSQ6okkE97EcjQNK8S0Fk/JTDuN4sSpsAjzWFD8nxSX3Vg3Tp58oMfLegGJWkGVfSjXCqSpw+XSCnb3ir5doNg8Sbmkzlj8EppRFymbG+1R0uXmrXiMKFShVlcuhqsLw+lR/cRyquDL4iqR7Ni8N3EI5fmCkklBKVRBjmDuL1NXnTxuXDMzsN+u1BW07RUxKppXqMbhvHg0emzLKql9yJTeZupASFq0pnSncCegNgedPGePgEBw332v8AT196hV4aT1PuMyiuwwivaRFKgsqUhIp0V40b12Dc11Rzp3wmCU+4ltAlSiEpA5k7VvPDPAzWBaGmFPEedxQ3PMJ+6By/Oqx/DjgxLbrLyyfESCuOV02t8zWh5jjEhSEE+ZUmOwsaFqUlaDKDT3HuAKHf92rOuLMM8lK0o8QNqJPPTvetJCelA+Kj/IUkA37x6ChTW1h4P0MlwSXm9KkCEpVdYtB5ieRI96GcUNj+Wve0H5XFaRgMvK8HixpkKT4kEXChq2HW1Z3mQBavfSR8wapF7qRE40mhmCyz7S+EpgIQAVEbT0q8tYBDAQBck3P4ChnCuBDbaQbFXmJPf9Bap/FWLS20Varj4e5mwFK5ZvJPShnFBY4WyFxDnjTTgTqGsRYfn0qDjsQl7zI9SetUnFYlTilLUZUokmpWUZipCgm5B2FNR6fQk1yKvPqbT4LEiwrohV65gVJYijTgpRaYCE3CSkhGmmnK3pprCkqdHQJ6kmhppUjSoLKlJTap+EMKT6g1BAo7wphvFxTDZEhS0z6AyfwrqHwc+lubnleM8PCoUu0I1RzAib96qmD4v+14tMbIR0jdV/yorxqVqbDDXxOnTbknn+Q+dN4d4JQykGIUQJVuT2NBi9qGJchhGKVPYfKoWcY4luJvKUp9SofSjbGC0gigmY5WC+wVHyhU6d5MGAe0mokrRKdMLuMpYwjhEAhpZJ6nwyZNYtgMD4rqUL+GxI6gQfxH1rZOI81aaw6vHEoWCiOsiIrHctxgaJUTCYNzUZFUNj0Pu3LOjEhAccV8LYntas74hz1eKWCRCROlPrzPeunEOfl4hCCfCTsNtR+8R+AoIVVGDBo8z5Iz5tbpcHtesuaSCORBrnNeimxUuTcqAMcv3FdESOtMyhvXhkkHlp9CDFd2mVRf3FUo8eqpprmh3zFPSuhNYvVRrIzb6Z3iQ00q8Ne0iw5TQIq5fw3werHNn7mtR9NNvqaqzTMmth4Pw7DOGStlIK3NIKlG5NgAfu7yQNr1083sYWNWyw4VgOPuLN9A0p9pJ+v0o4wAUieke1V7Jj5nFjZSyR6RvRlJN49frVI7BZbnZ9HeO/L5/rQ7EMStAi4IUT6bCel6KKGoA8j71GTh4Vzjsbe1S0QmVL+JeAU8202iPiKlKJhIATz97Des44m4e8JhKku6lJs430/uTzI5GauvGecIbxSlrVqDYAQ1M6lwJVGyQJ37VnGNzJaypSiYUbibHe1DjqcvYmWlL3AVeEV0eRpUR0P05fSKYaZQqNArynGmg1J4uPCzhDHopQ94NEsQ3KCRa3sQaE8G3bWOi/xT/wAUUxZ0tLHePczVSQbgVSSe351LNQ8tRYn0FSzWH1kryM2emVYkeE0q8NKkQ57wvwk7iX9EFKE3cWdgO3Ik8q0bMMKhkJbbTCEpASBzOxPck3mjqcOhhpLTKdMkjqf7iTzJ609GWpdXPJMJIPIjmK6V29jHSSGYHC6UDuKnNDY0sUxpHb9701oxH0Pepo8S2SIttXF96Feg35TTmlX7H6V0eYlMd52q3oVXJiv8Qct0OqcHNRk+t0k/h8qrWEw4UohW0fgRWr8aZR4iHRFw2kpHfWBB9x71k+MxBYVCkkKBgpNj3kcqHTqjzpOzhxNgdC0rSISsD3FqDGrvj8KnEYfyGba0HuNx29KpKkxY71OCepU+URmhTtcDSaaDXppabUcCWrgdcl1PZCvYkfnRDOlx5epB9gKrXDWP8LEJJ+FXlV89j71Yszb1PxyFz+/lQpy0pyZeEdTSQ3CohA96ea9NNNc5Obk2zditMUkeV7XlKhkmxKlRUr+n4EnnA3I9TPtXTCYogECT671zwLylI0lJEAA9BA37zTkYJE+YKXz81kDuo/D+JrpDIZ49iNZkOhs9wY9DNorw5hphLnl6KF2z3CuXoarmb8ceYoYa8RItqCPL/tHTuarauKFJnWzHMyCPevfuUc6DnFGeueOUIcISgJFjuSJJMG/KhLeePHd1f+av1oUrE6yVRGolUdjyFOSqlJyd8jKqiyZPmalrcQtSlAhqJJUf+qnVGr0qu/xTyjXi0raAKlNpKwLQQSkGDeSBcUxrPThXEvC9lJO3OIiedcsx4lccUXVsHl5ikzHK9M4m9HuL5GtVUVfAZg5hlFKgoDmk2IPIif2aiZpiErdUpAIBvexmBP1q3ZmwjFoEQHAPIqIkfdV87VSXWiklJEEEgjoRuKJjabv1KTtKvQYBUvK2gtwIOypT8yLfWooFdMMvStJ6EGivgEuRKaUlRSRCgYjnM1ckqJ8yviIGr1AiKa9h0KcDumFaQDO09Y68q6lsxqgx1gx71jdV1DmtMTW6fp3DzMaabSmlWfTHKYqVKlVSDccKxDSdRiylqJO0nVHoAY+VULirjht5wssKlpI869kq/tR/b1PPlTs6U/ik6XHyhs38NtOkH/V5pV71DyrJW25kBSehEz0NyRXSyexi+oBwmYKE6VJMmxKiIH+nan5jmrimQ3pEKKQYOoATf5Vcv/g8MuD4KduRKf8AwgVBznhhptOttISDAABVYzdRknlahSlSJWO2U/FP6UyBz2+dc0OLQoaoKVG0TNxbeiWNyolJTIkGx7jqOlC0sFbhkjSg2F+UD9/nQ1VBHyLN29TZttf8R+dPweZOrZT5hCQAVKUeR6HoKInLlK1XEQZ/9UQ4d4VSpepaUqbgApJVvFyAOverQaqis4tsq3EeLl1Km1JlM/DsLCx/fKhGanxT4ltcecDnH9Q/OtXe/hrhiSoKcSk/0JI0j0kE0IzrIcHhNIDSlrI8qlH8T1+VX1xgr7FdEpbGWoZJMJEk8hR/K8lDfmXdXIch+poilpIMpSkT0AH4V6az8/WvJ5YbIdw9Koby3Z3waUlxOvTFzKvhnSdGr+3VpmpmaYlKoKF2KGdIEFSCkHxULSYupR1ahvA5WoZSoGPqJY46UkaEcji0yWziG0pICVebfb7ik3828qJkRaLWri+GSFaUK1GdJnuCJ8x/u26865Uqt+rl2QX9TIVKlSpMWP/Z">
            <a:extLst>
              <a:ext uri="{FF2B5EF4-FFF2-40B4-BE49-F238E27FC236}">
                <a16:creationId xmlns:a16="http://schemas.microsoft.com/office/drawing/2014/main" id="{DD05F0E3-AB83-458E-9652-C51F16A2C8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100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s-ES" sz="1800"/>
          </a:p>
        </p:txBody>
      </p:sp>
      <p:pic>
        <p:nvPicPr>
          <p:cNvPr id="25627" name="Picture 2">
            <a:extLst>
              <a:ext uri="{FF2B5EF4-FFF2-40B4-BE49-F238E27FC236}">
                <a16:creationId xmlns:a16="http://schemas.microsoft.com/office/drawing/2014/main" id="{63F69EF2-514E-4E6F-879D-6DB1FA10C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1341438"/>
            <a:ext cx="83851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">
            <a:extLst>
              <a:ext uri="{FF2B5EF4-FFF2-40B4-BE49-F238E27FC236}">
                <a16:creationId xmlns:a16="http://schemas.microsoft.com/office/drawing/2014/main" id="{8657DEB7-79A8-4C5D-AF2D-02D4E97AF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600" y="1206500"/>
            <a:ext cx="69659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ES" b="1">
                <a:solidFill>
                  <a:srgbClr val="FF0000"/>
                </a:solidFill>
              </a:rPr>
              <a:t>Why did the English Civil War break out in 1649?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0</TotalTime>
  <Words>259</Words>
  <Application>Microsoft Office PowerPoint</Application>
  <PresentationFormat>Presentación en pantalla (4:3)</PresentationFormat>
  <Paragraphs>38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News Gothic MT</vt:lpstr>
      <vt:lpstr>ＭＳ Ｐゴシック</vt:lpstr>
      <vt:lpstr>Arial</vt:lpstr>
      <vt:lpstr>Wingdings 2</vt:lpstr>
      <vt:lpstr>Calibri</vt:lpstr>
      <vt:lpstr>Breeze</vt:lpstr>
      <vt:lpstr>Presentación de PowerPoint</vt:lpstr>
      <vt:lpstr>King Charles I</vt:lpstr>
      <vt:lpstr>Presentación de PowerPoint</vt:lpstr>
      <vt:lpstr>The execution of King Charles I, 1649</vt:lpstr>
      <vt:lpstr>The English Civil War, 1642-1649</vt:lpstr>
      <vt:lpstr>Who was the Civil War between?</vt:lpstr>
      <vt:lpstr>What were the long-term causes of the English Civil War?</vt:lpstr>
      <vt:lpstr>The short-term causes of the English Civil War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2017-07-29T19:56:52Z</dcterms:created>
  <dcterms:modified xsi:type="dcterms:W3CDTF">2017-07-29T20:28:41Z</dcterms:modified>
</cp:coreProperties>
</file>