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4" r:id="rId1"/>
  </p:sldMasterIdLst>
  <p:notesMasterIdLst>
    <p:notesMasterId r:id="rId34"/>
  </p:notesMasterIdLst>
  <p:sldIdLst>
    <p:sldId id="256" r:id="rId2"/>
    <p:sldId id="257" r:id="rId3"/>
    <p:sldId id="258" r:id="rId4"/>
    <p:sldId id="260" r:id="rId5"/>
    <p:sldId id="261" r:id="rId6"/>
    <p:sldId id="262" r:id="rId7"/>
    <p:sldId id="264" r:id="rId8"/>
    <p:sldId id="265" r:id="rId9"/>
    <p:sldId id="267" r:id="rId10"/>
    <p:sldId id="268" r:id="rId11"/>
    <p:sldId id="269" r:id="rId12"/>
    <p:sldId id="270" r:id="rId13"/>
    <p:sldId id="272" r:id="rId14"/>
    <p:sldId id="273" r:id="rId15"/>
    <p:sldId id="274" r:id="rId16"/>
    <p:sldId id="275" r:id="rId17"/>
    <p:sldId id="276" r:id="rId18"/>
    <p:sldId id="277" r:id="rId19"/>
    <p:sldId id="278" r:id="rId20"/>
    <p:sldId id="280" r:id="rId21"/>
    <p:sldId id="281" r:id="rId22"/>
    <p:sldId id="282" r:id="rId23"/>
    <p:sldId id="283" r:id="rId24"/>
    <p:sldId id="284" r:id="rId25"/>
    <p:sldId id="285" r:id="rId26"/>
    <p:sldId id="286" r:id="rId27"/>
    <p:sldId id="287" r:id="rId28"/>
    <p:sldId id="288" r:id="rId29"/>
    <p:sldId id="289" r:id="rId30"/>
    <p:sldId id="291" r:id="rId31"/>
    <p:sldId id="292" r:id="rId32"/>
    <p:sldId id="293" r:id="rId33"/>
  </p:sldIdLst>
  <p:sldSz cx="9144000" cy="6858000" type="screen4x3"/>
  <p:notesSz cx="6858000" cy="9144000"/>
  <p:defaultTextStyle>
    <a:defPPr>
      <a:defRPr lang="es-ES"/>
    </a:defPPr>
    <a:lvl1pPr algn="l" rtl="0" fontAlgn="base">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457200" algn="l" rtl="0" fontAlgn="base">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fontAlgn="base">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fontAlgn="base">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fontAlgn="base">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Shape 2">
            <a:extLst>
              <a:ext uri="{FF2B5EF4-FFF2-40B4-BE49-F238E27FC236}">
                <a16:creationId xmlns:a16="http://schemas.microsoft.com/office/drawing/2014/main" id="{9948858B-0A9F-49BE-A6E2-C3C1A6FD0B01}"/>
              </a:ext>
            </a:extLst>
          </p:cNvPr>
          <p:cNvSpPr>
            <a:spLocks noGrp="1" noRot="1" noChangeAspect="1"/>
          </p:cNvSpPr>
          <p:nvPr>
            <p:ph type="sldImg" idx="2"/>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sp>
      <p:sp>
        <p:nvSpPr>
          <p:cNvPr id="3" name="Shape 3">
            <a:extLst>
              <a:ext uri="{FF2B5EF4-FFF2-40B4-BE49-F238E27FC236}">
                <a16:creationId xmlns:a16="http://schemas.microsoft.com/office/drawing/2014/main" id="{023ED3DE-FD72-4DEC-887B-3EA4A215C547}"/>
              </a:ext>
            </a:extLst>
          </p:cNvPr>
          <p:cNvSpPr txBox="1">
            <a:spLocks noGrp="1"/>
          </p:cNvSpPr>
          <p:nvPr>
            <p:ph type="body" idx="1"/>
          </p:nvPr>
        </p:nvSpPr>
        <p:spPr>
          <a:xfrm>
            <a:off x="685800" y="4343400"/>
            <a:ext cx="5486400" cy="4114800"/>
          </a:xfrm>
          <a:prstGeom prst="rect">
            <a:avLst/>
          </a:prstGeom>
        </p:spPr>
        <p:txBody>
          <a:bodyPr lIns="91425" tIns="91425" rIns="91425" bIns="91425" anchor="t" anchorCtr="0"/>
          <a:lstStyle>
            <a:lvl1pPr>
              <a:defRPr sz="1100"/>
            </a:lvl1pPr>
            <a:lvl2pPr>
              <a:defRPr sz="1100"/>
            </a:lvl2pPr>
            <a:lvl3pPr>
              <a:defRPr sz="1100"/>
            </a:lvl3pPr>
            <a:lvl4pPr>
              <a:defRPr sz="1100"/>
            </a:lvl4pPr>
            <a:lvl5pPr>
              <a:defRPr sz="1100"/>
            </a:lvl5pPr>
            <a:lvl6pPr>
              <a:defRPr sz="1100"/>
            </a:lvl6pPr>
            <a:lvl7pPr>
              <a:defRPr sz="1100"/>
            </a:lvl7pPr>
            <a:lvl8pPr>
              <a:defRPr sz="1100"/>
            </a:lvl8pPr>
            <a:lvl9pPr>
              <a:defRPr sz="1100"/>
            </a:lvl9pPr>
          </a:lstStyle>
          <a:p>
            <a:pPr lvl="0"/>
            <a:endParaRPr noProof="0"/>
          </a:p>
        </p:txBody>
      </p:sp>
    </p:spTree>
  </p:cSld>
  <p:clrMap bg1="lt1" tx1="dk1" bg2="dk2" tx2="lt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742950" indent="-285750" algn="l" rtl="0" fontAlgn="base">
      <a:spcBef>
        <a:spcPct val="30000"/>
      </a:spcBef>
      <a:spcAft>
        <a:spcPct val="0"/>
      </a:spcAft>
      <a:defRPr sz="1200" kern="1200">
        <a:solidFill>
          <a:schemeClr val="tx1"/>
        </a:solidFill>
        <a:latin typeface="+mn-lt"/>
        <a:ea typeface="+mn-ea"/>
        <a:cs typeface="+mn-cs"/>
      </a:defRPr>
    </a:lvl2pPr>
    <a:lvl3pPr marL="1143000" indent="-228600" algn="l" rtl="0" fontAlgn="base">
      <a:spcBef>
        <a:spcPct val="30000"/>
      </a:spcBef>
      <a:spcAft>
        <a:spcPct val="0"/>
      </a:spcAft>
      <a:defRPr sz="1200" kern="1200">
        <a:solidFill>
          <a:schemeClr val="tx1"/>
        </a:solidFill>
        <a:latin typeface="+mn-lt"/>
        <a:ea typeface="+mn-ea"/>
        <a:cs typeface="+mn-cs"/>
      </a:defRPr>
    </a:lvl3pPr>
    <a:lvl4pPr marL="1600200" indent="-228600" algn="l" rtl="0" fontAlgn="base">
      <a:spcBef>
        <a:spcPct val="30000"/>
      </a:spcBef>
      <a:spcAft>
        <a:spcPct val="0"/>
      </a:spcAft>
      <a:defRPr sz="1200" kern="1200">
        <a:solidFill>
          <a:schemeClr val="tx1"/>
        </a:solidFill>
        <a:latin typeface="+mn-lt"/>
        <a:ea typeface="+mn-ea"/>
        <a:cs typeface="+mn-cs"/>
      </a:defRPr>
    </a:lvl4pPr>
    <a:lvl5pPr marL="2057400" indent="-2286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8130" name="Shape 45">
            <a:extLst>
              <a:ext uri="{FF2B5EF4-FFF2-40B4-BE49-F238E27FC236}">
                <a16:creationId xmlns:a16="http://schemas.microsoft.com/office/drawing/2014/main" id="{D8283DC1-5BDE-4A1B-992A-8B9DEE302263}"/>
              </a:ext>
            </a:extLst>
          </p:cNvPr>
          <p:cNvSpPr>
            <a:spLocks noGrp="1" noRot="1" noChangeAspect="1" noTextEdit="1"/>
          </p:cNvSpPr>
          <p:nvPr>
            <p:ph type="sldImg" idx="2"/>
          </p:nvPr>
        </p:nvSpPr>
        <p:spPr>
          <a:noFill/>
        </p:spPr>
      </p:sp>
      <p:sp>
        <p:nvSpPr>
          <p:cNvPr id="48131" name="Shape 46">
            <a:extLst>
              <a:ext uri="{FF2B5EF4-FFF2-40B4-BE49-F238E27FC236}">
                <a16:creationId xmlns:a16="http://schemas.microsoft.com/office/drawing/2014/main" id="{6CF59F3E-D0A0-41F3-AC9B-159222BD5D60}"/>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spcBef>
                <a:spcPct val="0"/>
              </a:spcBef>
            </a:pPr>
            <a:endParaRPr lang="es-ES" alt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9154" name="Shape 51">
            <a:extLst>
              <a:ext uri="{FF2B5EF4-FFF2-40B4-BE49-F238E27FC236}">
                <a16:creationId xmlns:a16="http://schemas.microsoft.com/office/drawing/2014/main" id="{76E62C0B-3B16-4FEF-B1F0-7F420385F77B}"/>
              </a:ext>
            </a:extLst>
          </p:cNvPr>
          <p:cNvSpPr>
            <a:spLocks noGrp="1" noRot="1" noChangeAspect="1" noTextEdit="1"/>
          </p:cNvSpPr>
          <p:nvPr>
            <p:ph type="sldImg" idx="2"/>
          </p:nvPr>
        </p:nvSpPr>
        <p:spPr>
          <a:noFill/>
        </p:spPr>
      </p:sp>
      <p:sp>
        <p:nvSpPr>
          <p:cNvPr id="49155" name="Shape 52">
            <a:extLst>
              <a:ext uri="{FF2B5EF4-FFF2-40B4-BE49-F238E27FC236}">
                <a16:creationId xmlns:a16="http://schemas.microsoft.com/office/drawing/2014/main" id="{3A20FA24-4A1B-4711-8BF3-92674CD6D1CA}"/>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spcBef>
                <a:spcPct val="0"/>
              </a:spcBef>
            </a:pPr>
            <a:endParaRPr lang="es-ES" alt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0178" name="Shape 58">
            <a:extLst>
              <a:ext uri="{FF2B5EF4-FFF2-40B4-BE49-F238E27FC236}">
                <a16:creationId xmlns:a16="http://schemas.microsoft.com/office/drawing/2014/main" id="{1B815D0E-EAE6-4AA6-A1C9-648207382AAE}"/>
              </a:ext>
            </a:extLst>
          </p:cNvPr>
          <p:cNvSpPr>
            <a:spLocks noGrp="1" noRot="1" noChangeAspect="1" noTextEdit="1"/>
          </p:cNvSpPr>
          <p:nvPr>
            <p:ph type="sldImg" idx="2"/>
          </p:nvPr>
        </p:nvSpPr>
        <p:spPr>
          <a:noFill/>
        </p:spPr>
      </p:sp>
      <p:sp>
        <p:nvSpPr>
          <p:cNvPr id="50179" name="Shape 59">
            <a:extLst>
              <a:ext uri="{FF2B5EF4-FFF2-40B4-BE49-F238E27FC236}">
                <a16:creationId xmlns:a16="http://schemas.microsoft.com/office/drawing/2014/main" id="{924103E4-6FF3-4BE3-A736-03B89ED79011}"/>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spcBef>
                <a:spcPct val="0"/>
              </a:spcBef>
            </a:pPr>
            <a:endParaRPr lang="es-ES" alt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2226" name="Shape 72">
            <a:extLst>
              <a:ext uri="{FF2B5EF4-FFF2-40B4-BE49-F238E27FC236}">
                <a16:creationId xmlns:a16="http://schemas.microsoft.com/office/drawing/2014/main" id="{CA4BE815-354D-44A0-8483-2B355B5110BB}"/>
              </a:ext>
            </a:extLst>
          </p:cNvPr>
          <p:cNvSpPr>
            <a:spLocks noGrp="1" noRot="1" noChangeAspect="1" noTextEdit="1"/>
          </p:cNvSpPr>
          <p:nvPr>
            <p:ph type="sldImg" idx="2"/>
          </p:nvPr>
        </p:nvSpPr>
        <p:spPr>
          <a:noFill/>
        </p:spPr>
      </p:sp>
      <p:sp>
        <p:nvSpPr>
          <p:cNvPr id="52227" name="Shape 73">
            <a:extLst>
              <a:ext uri="{FF2B5EF4-FFF2-40B4-BE49-F238E27FC236}">
                <a16:creationId xmlns:a16="http://schemas.microsoft.com/office/drawing/2014/main" id="{1E6C16A0-C698-42FF-BCF7-DE1483490FA0}"/>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spcBef>
                <a:spcPct val="0"/>
              </a:spcBef>
            </a:pPr>
            <a:endParaRPr lang="es-ES" alt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3250" name="Shape 79">
            <a:extLst>
              <a:ext uri="{FF2B5EF4-FFF2-40B4-BE49-F238E27FC236}">
                <a16:creationId xmlns:a16="http://schemas.microsoft.com/office/drawing/2014/main" id="{90442E99-2DA8-4B80-B521-700D9857787F}"/>
              </a:ext>
            </a:extLst>
          </p:cNvPr>
          <p:cNvSpPr>
            <a:spLocks noGrp="1" noRot="1" noChangeAspect="1" noTextEdit="1"/>
          </p:cNvSpPr>
          <p:nvPr>
            <p:ph type="sldImg" idx="2"/>
          </p:nvPr>
        </p:nvSpPr>
        <p:spPr>
          <a:noFill/>
        </p:spPr>
      </p:sp>
      <p:sp>
        <p:nvSpPr>
          <p:cNvPr id="53251" name="Shape 80">
            <a:extLst>
              <a:ext uri="{FF2B5EF4-FFF2-40B4-BE49-F238E27FC236}">
                <a16:creationId xmlns:a16="http://schemas.microsoft.com/office/drawing/2014/main" id="{019F13CA-8841-4917-8B00-1DB15EEF8E7F}"/>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spcBef>
                <a:spcPct val="0"/>
              </a:spcBef>
            </a:pPr>
            <a:endParaRPr lang="es-ES" alt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4274" name="Shape 85">
            <a:extLst>
              <a:ext uri="{FF2B5EF4-FFF2-40B4-BE49-F238E27FC236}">
                <a16:creationId xmlns:a16="http://schemas.microsoft.com/office/drawing/2014/main" id="{CF829E12-0E93-4C1E-B2D7-3FE585DCA392}"/>
              </a:ext>
            </a:extLst>
          </p:cNvPr>
          <p:cNvSpPr>
            <a:spLocks noGrp="1" noRot="1" noChangeAspect="1" noTextEdit="1"/>
          </p:cNvSpPr>
          <p:nvPr>
            <p:ph type="sldImg" idx="2"/>
          </p:nvPr>
        </p:nvSpPr>
        <p:spPr>
          <a:noFill/>
        </p:spPr>
      </p:sp>
      <p:sp>
        <p:nvSpPr>
          <p:cNvPr id="54275" name="Shape 86">
            <a:extLst>
              <a:ext uri="{FF2B5EF4-FFF2-40B4-BE49-F238E27FC236}">
                <a16:creationId xmlns:a16="http://schemas.microsoft.com/office/drawing/2014/main" id="{9897FBDA-30A5-4E8B-BF3C-3602FD190A76}"/>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spcBef>
                <a:spcPct val="0"/>
              </a:spcBef>
            </a:pPr>
            <a:endParaRPr lang="es-ES" alt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6322" name="Shape 99">
            <a:extLst>
              <a:ext uri="{FF2B5EF4-FFF2-40B4-BE49-F238E27FC236}">
                <a16:creationId xmlns:a16="http://schemas.microsoft.com/office/drawing/2014/main" id="{545FA724-0CA3-47BE-9CC4-EC94860DD91A}"/>
              </a:ext>
            </a:extLst>
          </p:cNvPr>
          <p:cNvSpPr>
            <a:spLocks noGrp="1" noRot="1" noChangeAspect="1" noTextEdit="1"/>
          </p:cNvSpPr>
          <p:nvPr>
            <p:ph type="sldImg" idx="2"/>
          </p:nvPr>
        </p:nvSpPr>
        <p:spPr>
          <a:noFill/>
        </p:spPr>
      </p:sp>
      <p:sp>
        <p:nvSpPr>
          <p:cNvPr id="56323" name="Shape 100">
            <a:extLst>
              <a:ext uri="{FF2B5EF4-FFF2-40B4-BE49-F238E27FC236}">
                <a16:creationId xmlns:a16="http://schemas.microsoft.com/office/drawing/2014/main" id="{431B8AD5-5513-471C-A917-AC5F390C0AFF}"/>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spcBef>
                <a:spcPct val="0"/>
              </a:spcBef>
            </a:pPr>
            <a:endParaRPr lang="es-ES" alt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7346" name="Shape 106">
            <a:extLst>
              <a:ext uri="{FF2B5EF4-FFF2-40B4-BE49-F238E27FC236}">
                <a16:creationId xmlns:a16="http://schemas.microsoft.com/office/drawing/2014/main" id="{08DA0F3F-193B-47B9-88E5-8B2EFD0C822E}"/>
              </a:ext>
            </a:extLst>
          </p:cNvPr>
          <p:cNvSpPr>
            <a:spLocks noGrp="1" noRot="1" noChangeAspect="1" noTextEdit="1"/>
          </p:cNvSpPr>
          <p:nvPr>
            <p:ph type="sldImg" idx="2"/>
          </p:nvPr>
        </p:nvSpPr>
        <p:spPr>
          <a:noFill/>
        </p:spPr>
      </p:sp>
      <p:sp>
        <p:nvSpPr>
          <p:cNvPr id="57347" name="Shape 107">
            <a:extLst>
              <a:ext uri="{FF2B5EF4-FFF2-40B4-BE49-F238E27FC236}">
                <a16:creationId xmlns:a16="http://schemas.microsoft.com/office/drawing/2014/main" id="{C12237D7-EE06-4FEC-99B6-F0401487406A}"/>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spcBef>
                <a:spcPct val="0"/>
              </a:spcBef>
            </a:pPr>
            <a:endParaRPr lang="es-ES" alt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9394" name="Shape 119">
            <a:extLst>
              <a:ext uri="{FF2B5EF4-FFF2-40B4-BE49-F238E27FC236}">
                <a16:creationId xmlns:a16="http://schemas.microsoft.com/office/drawing/2014/main" id="{D0B9EF43-295A-4184-B3D8-A8C941ECC877}"/>
              </a:ext>
            </a:extLst>
          </p:cNvPr>
          <p:cNvSpPr>
            <a:spLocks noGrp="1" noRot="1" noChangeAspect="1" noTextEdit="1"/>
          </p:cNvSpPr>
          <p:nvPr>
            <p:ph type="sldImg" idx="2"/>
          </p:nvPr>
        </p:nvSpPr>
        <p:spPr>
          <a:noFill/>
        </p:spPr>
      </p:sp>
      <p:sp>
        <p:nvSpPr>
          <p:cNvPr id="59395" name="Shape 120">
            <a:extLst>
              <a:ext uri="{FF2B5EF4-FFF2-40B4-BE49-F238E27FC236}">
                <a16:creationId xmlns:a16="http://schemas.microsoft.com/office/drawing/2014/main" id="{B6583C1A-10A5-432C-A3D9-0FE62F777A6A}"/>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spcBef>
                <a:spcPct val="0"/>
              </a:spcBef>
            </a:pPr>
            <a:endParaRPr lang="es-ES" altLang="es-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0418" name="Shape 126">
            <a:extLst>
              <a:ext uri="{FF2B5EF4-FFF2-40B4-BE49-F238E27FC236}">
                <a16:creationId xmlns:a16="http://schemas.microsoft.com/office/drawing/2014/main" id="{F6D24E42-7901-4BE1-8776-BC32D75FC85C}"/>
              </a:ext>
            </a:extLst>
          </p:cNvPr>
          <p:cNvSpPr>
            <a:spLocks noGrp="1" noRot="1" noChangeAspect="1" noTextEdit="1"/>
          </p:cNvSpPr>
          <p:nvPr>
            <p:ph type="sldImg" idx="2"/>
          </p:nvPr>
        </p:nvSpPr>
        <p:spPr>
          <a:noFill/>
        </p:spPr>
      </p:sp>
      <p:sp>
        <p:nvSpPr>
          <p:cNvPr id="60419" name="Shape 127">
            <a:extLst>
              <a:ext uri="{FF2B5EF4-FFF2-40B4-BE49-F238E27FC236}">
                <a16:creationId xmlns:a16="http://schemas.microsoft.com/office/drawing/2014/main" id="{FBEF1CC6-9CC4-4338-B391-815765029B35}"/>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spcBef>
                <a:spcPct val="0"/>
              </a:spcBef>
            </a:pPr>
            <a:endParaRPr lang="es-ES" altLang="es-E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1442" name="Shape 133">
            <a:extLst>
              <a:ext uri="{FF2B5EF4-FFF2-40B4-BE49-F238E27FC236}">
                <a16:creationId xmlns:a16="http://schemas.microsoft.com/office/drawing/2014/main" id="{97597641-A443-46A8-9C89-6D6D7A9A05F8}"/>
              </a:ext>
            </a:extLst>
          </p:cNvPr>
          <p:cNvSpPr>
            <a:spLocks noGrp="1" noRot="1" noChangeAspect="1" noTextEdit="1"/>
          </p:cNvSpPr>
          <p:nvPr>
            <p:ph type="sldImg" idx="2"/>
          </p:nvPr>
        </p:nvSpPr>
        <p:spPr>
          <a:noFill/>
        </p:spPr>
      </p:sp>
      <p:sp>
        <p:nvSpPr>
          <p:cNvPr id="61443" name="Shape 134">
            <a:extLst>
              <a:ext uri="{FF2B5EF4-FFF2-40B4-BE49-F238E27FC236}">
                <a16:creationId xmlns:a16="http://schemas.microsoft.com/office/drawing/2014/main" id="{EE69FC40-6814-4294-980A-555D4002910D}"/>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spcBef>
                <a:spcPct val="0"/>
              </a:spcBef>
            </a:pPr>
            <a:endParaRPr lang="es-ES" altLang="es-E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2466" name="Shape 141">
            <a:extLst>
              <a:ext uri="{FF2B5EF4-FFF2-40B4-BE49-F238E27FC236}">
                <a16:creationId xmlns:a16="http://schemas.microsoft.com/office/drawing/2014/main" id="{9410AE18-AD20-43E3-A66E-2A7D895239FB}"/>
              </a:ext>
            </a:extLst>
          </p:cNvPr>
          <p:cNvSpPr>
            <a:spLocks noGrp="1" noRot="1" noChangeAspect="1" noTextEdit="1"/>
          </p:cNvSpPr>
          <p:nvPr>
            <p:ph type="sldImg" idx="2"/>
          </p:nvPr>
        </p:nvSpPr>
        <p:spPr>
          <a:noFill/>
        </p:spPr>
      </p:sp>
      <p:sp>
        <p:nvSpPr>
          <p:cNvPr id="62467" name="Shape 142">
            <a:extLst>
              <a:ext uri="{FF2B5EF4-FFF2-40B4-BE49-F238E27FC236}">
                <a16:creationId xmlns:a16="http://schemas.microsoft.com/office/drawing/2014/main" id="{B72EB184-7575-497C-8BA9-5B94830283C9}"/>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spcBef>
                <a:spcPct val="0"/>
              </a:spcBef>
            </a:pPr>
            <a:endParaRPr lang="es-ES" altLang="es-E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4514" name="Shape 156">
            <a:extLst>
              <a:ext uri="{FF2B5EF4-FFF2-40B4-BE49-F238E27FC236}">
                <a16:creationId xmlns:a16="http://schemas.microsoft.com/office/drawing/2014/main" id="{6A60E2F1-DA4B-4301-B84C-43228159B80D}"/>
              </a:ext>
            </a:extLst>
          </p:cNvPr>
          <p:cNvSpPr>
            <a:spLocks noGrp="1" noRot="1" noChangeAspect="1" noTextEdit="1"/>
          </p:cNvSpPr>
          <p:nvPr>
            <p:ph type="sldImg" idx="2"/>
          </p:nvPr>
        </p:nvSpPr>
        <p:spPr>
          <a:noFill/>
        </p:spPr>
      </p:sp>
      <p:sp>
        <p:nvSpPr>
          <p:cNvPr id="64515" name="Shape 157">
            <a:extLst>
              <a:ext uri="{FF2B5EF4-FFF2-40B4-BE49-F238E27FC236}">
                <a16:creationId xmlns:a16="http://schemas.microsoft.com/office/drawing/2014/main" id="{9B10A4A5-B1B9-456B-BE77-F170E2FB06FE}"/>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spcBef>
                <a:spcPct val="0"/>
              </a:spcBef>
            </a:pPr>
            <a:endParaRPr lang="es-ES" altLang="es-E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5538" name="Shape 163">
            <a:extLst>
              <a:ext uri="{FF2B5EF4-FFF2-40B4-BE49-F238E27FC236}">
                <a16:creationId xmlns:a16="http://schemas.microsoft.com/office/drawing/2014/main" id="{22692172-FEA7-4DC3-B070-5C349646CC61}"/>
              </a:ext>
            </a:extLst>
          </p:cNvPr>
          <p:cNvSpPr>
            <a:spLocks noGrp="1" noRot="1" noChangeAspect="1" noTextEdit="1"/>
          </p:cNvSpPr>
          <p:nvPr>
            <p:ph type="sldImg" idx="2"/>
          </p:nvPr>
        </p:nvSpPr>
        <p:spPr>
          <a:noFill/>
        </p:spPr>
      </p:sp>
      <p:sp>
        <p:nvSpPr>
          <p:cNvPr id="65539" name="Shape 164">
            <a:extLst>
              <a:ext uri="{FF2B5EF4-FFF2-40B4-BE49-F238E27FC236}">
                <a16:creationId xmlns:a16="http://schemas.microsoft.com/office/drawing/2014/main" id="{BE275E69-50CB-41DE-9114-D30865F5E943}"/>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spcBef>
                <a:spcPct val="0"/>
              </a:spcBef>
            </a:pPr>
            <a:endParaRPr lang="es-ES" altLang="es-E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6562" name="Shape 170">
            <a:extLst>
              <a:ext uri="{FF2B5EF4-FFF2-40B4-BE49-F238E27FC236}">
                <a16:creationId xmlns:a16="http://schemas.microsoft.com/office/drawing/2014/main" id="{A62EA232-A9C4-4EE6-8EB3-58404B1D0DC7}"/>
              </a:ext>
            </a:extLst>
          </p:cNvPr>
          <p:cNvSpPr>
            <a:spLocks noGrp="1" noRot="1" noChangeAspect="1" noTextEdit="1"/>
          </p:cNvSpPr>
          <p:nvPr>
            <p:ph type="sldImg" idx="2"/>
          </p:nvPr>
        </p:nvSpPr>
        <p:spPr>
          <a:noFill/>
        </p:spPr>
      </p:sp>
      <p:sp>
        <p:nvSpPr>
          <p:cNvPr id="66563" name="Shape 171">
            <a:extLst>
              <a:ext uri="{FF2B5EF4-FFF2-40B4-BE49-F238E27FC236}">
                <a16:creationId xmlns:a16="http://schemas.microsoft.com/office/drawing/2014/main" id="{7334AFD9-EC22-4AA2-9144-05CAD1AE0BCE}"/>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spcBef>
                <a:spcPct val="0"/>
              </a:spcBef>
            </a:pPr>
            <a:endParaRPr lang="es-ES" altLang="es-E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7586" name="Shape 178">
            <a:extLst>
              <a:ext uri="{FF2B5EF4-FFF2-40B4-BE49-F238E27FC236}">
                <a16:creationId xmlns:a16="http://schemas.microsoft.com/office/drawing/2014/main" id="{65451DE8-0A0B-44A0-AC93-E6865FDD0B93}"/>
              </a:ext>
            </a:extLst>
          </p:cNvPr>
          <p:cNvSpPr>
            <a:spLocks noGrp="1" noRot="1" noChangeAspect="1" noTextEdit="1"/>
          </p:cNvSpPr>
          <p:nvPr>
            <p:ph type="sldImg" idx="2"/>
          </p:nvPr>
        </p:nvSpPr>
        <p:spPr>
          <a:noFill/>
        </p:spPr>
      </p:sp>
      <p:sp>
        <p:nvSpPr>
          <p:cNvPr id="67587" name="Shape 179">
            <a:extLst>
              <a:ext uri="{FF2B5EF4-FFF2-40B4-BE49-F238E27FC236}">
                <a16:creationId xmlns:a16="http://schemas.microsoft.com/office/drawing/2014/main" id="{FFC35E16-9EA1-41ED-8F3B-FCAA84CE2C79}"/>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spcBef>
                <a:spcPct val="0"/>
              </a:spcBef>
            </a:pPr>
            <a:endParaRPr lang="es-ES" altLang="es-E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8610" name="Shape 185">
            <a:extLst>
              <a:ext uri="{FF2B5EF4-FFF2-40B4-BE49-F238E27FC236}">
                <a16:creationId xmlns:a16="http://schemas.microsoft.com/office/drawing/2014/main" id="{201383C4-B280-45CD-A49C-D21CCFB44452}"/>
              </a:ext>
            </a:extLst>
          </p:cNvPr>
          <p:cNvSpPr>
            <a:spLocks noGrp="1" noRot="1" noChangeAspect="1" noTextEdit="1"/>
          </p:cNvSpPr>
          <p:nvPr>
            <p:ph type="sldImg" idx="2"/>
          </p:nvPr>
        </p:nvSpPr>
        <p:spPr>
          <a:noFill/>
        </p:spPr>
      </p:sp>
      <p:sp>
        <p:nvSpPr>
          <p:cNvPr id="68611" name="Shape 186">
            <a:extLst>
              <a:ext uri="{FF2B5EF4-FFF2-40B4-BE49-F238E27FC236}">
                <a16:creationId xmlns:a16="http://schemas.microsoft.com/office/drawing/2014/main" id="{ED077C6E-3B36-4C68-8CDC-9523AD008FDB}"/>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spcBef>
                <a:spcPct val="0"/>
              </a:spcBef>
            </a:pPr>
            <a:endParaRPr lang="es-ES" altLang="es-E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9634" name="Shape 192">
            <a:extLst>
              <a:ext uri="{FF2B5EF4-FFF2-40B4-BE49-F238E27FC236}">
                <a16:creationId xmlns:a16="http://schemas.microsoft.com/office/drawing/2014/main" id="{2BAA33C2-17F7-4AD8-BD2D-2A1EAF116FA2}"/>
              </a:ext>
            </a:extLst>
          </p:cNvPr>
          <p:cNvSpPr>
            <a:spLocks noGrp="1" noRot="1" noChangeAspect="1" noTextEdit="1"/>
          </p:cNvSpPr>
          <p:nvPr>
            <p:ph type="sldImg" idx="2"/>
          </p:nvPr>
        </p:nvSpPr>
        <p:spPr>
          <a:noFill/>
        </p:spPr>
      </p:sp>
      <p:sp>
        <p:nvSpPr>
          <p:cNvPr id="69635" name="Shape 193">
            <a:extLst>
              <a:ext uri="{FF2B5EF4-FFF2-40B4-BE49-F238E27FC236}">
                <a16:creationId xmlns:a16="http://schemas.microsoft.com/office/drawing/2014/main" id="{B7993C26-3615-43C9-AFF1-B724235F93D0}"/>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spcBef>
                <a:spcPct val="0"/>
              </a:spcBef>
            </a:pPr>
            <a:endParaRPr lang="es-ES" altLang="es-E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0658" name="Shape 199">
            <a:extLst>
              <a:ext uri="{FF2B5EF4-FFF2-40B4-BE49-F238E27FC236}">
                <a16:creationId xmlns:a16="http://schemas.microsoft.com/office/drawing/2014/main" id="{96516991-D17D-4A76-BD9C-C88404D3D766}"/>
              </a:ext>
            </a:extLst>
          </p:cNvPr>
          <p:cNvSpPr>
            <a:spLocks noGrp="1" noRot="1" noChangeAspect="1" noTextEdit="1"/>
          </p:cNvSpPr>
          <p:nvPr>
            <p:ph type="sldImg" idx="2"/>
          </p:nvPr>
        </p:nvSpPr>
        <p:spPr>
          <a:noFill/>
        </p:spPr>
      </p:sp>
      <p:sp>
        <p:nvSpPr>
          <p:cNvPr id="70659" name="Shape 200">
            <a:extLst>
              <a:ext uri="{FF2B5EF4-FFF2-40B4-BE49-F238E27FC236}">
                <a16:creationId xmlns:a16="http://schemas.microsoft.com/office/drawing/2014/main" id="{3CE4F6F5-D9F0-4368-8D06-1DBDB6849D16}"/>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spcBef>
                <a:spcPct val="0"/>
              </a:spcBef>
            </a:pPr>
            <a:endParaRPr lang="es-ES" altLang="es-E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2706" name="Shape 212">
            <a:extLst>
              <a:ext uri="{FF2B5EF4-FFF2-40B4-BE49-F238E27FC236}">
                <a16:creationId xmlns:a16="http://schemas.microsoft.com/office/drawing/2014/main" id="{89A472F8-9117-4FEE-99E8-E38256847D83}"/>
              </a:ext>
            </a:extLst>
          </p:cNvPr>
          <p:cNvSpPr>
            <a:spLocks noGrp="1" noRot="1" noChangeAspect="1" noTextEdit="1"/>
          </p:cNvSpPr>
          <p:nvPr>
            <p:ph type="sldImg" idx="2"/>
          </p:nvPr>
        </p:nvSpPr>
        <p:spPr>
          <a:noFill/>
        </p:spPr>
      </p:sp>
      <p:sp>
        <p:nvSpPr>
          <p:cNvPr id="72707" name="Shape 213">
            <a:extLst>
              <a:ext uri="{FF2B5EF4-FFF2-40B4-BE49-F238E27FC236}">
                <a16:creationId xmlns:a16="http://schemas.microsoft.com/office/drawing/2014/main" id="{3ACC3D96-96DA-408B-95FA-01031A528A58}"/>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spcBef>
                <a:spcPct val="0"/>
              </a:spcBef>
            </a:pPr>
            <a:endParaRPr lang="es-ES" altLang="es-E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3730" name="Shape 219">
            <a:extLst>
              <a:ext uri="{FF2B5EF4-FFF2-40B4-BE49-F238E27FC236}">
                <a16:creationId xmlns:a16="http://schemas.microsoft.com/office/drawing/2014/main" id="{A3228A5B-5446-4FB9-A621-1692270620D0}"/>
              </a:ext>
            </a:extLst>
          </p:cNvPr>
          <p:cNvSpPr>
            <a:spLocks noGrp="1" noRot="1" noChangeAspect="1" noTextEdit="1"/>
          </p:cNvSpPr>
          <p:nvPr>
            <p:ph type="sldImg" idx="2"/>
          </p:nvPr>
        </p:nvSpPr>
        <p:spPr>
          <a:noFill/>
        </p:spPr>
      </p:sp>
      <p:sp>
        <p:nvSpPr>
          <p:cNvPr id="73731" name="Shape 220">
            <a:extLst>
              <a:ext uri="{FF2B5EF4-FFF2-40B4-BE49-F238E27FC236}">
                <a16:creationId xmlns:a16="http://schemas.microsoft.com/office/drawing/2014/main" id="{1D8CE78E-9A7E-4CC1-905D-A9AD0DEBACA5}"/>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spcBef>
                <a:spcPct val="0"/>
              </a:spcBef>
            </a:pPr>
            <a:endParaRPr lang="es-ES" altLang="es-E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4754" name="Shape 225">
            <a:extLst>
              <a:ext uri="{FF2B5EF4-FFF2-40B4-BE49-F238E27FC236}">
                <a16:creationId xmlns:a16="http://schemas.microsoft.com/office/drawing/2014/main" id="{5C2B4F15-E20B-4D82-8827-DC17CD8BDD9C}"/>
              </a:ext>
            </a:extLst>
          </p:cNvPr>
          <p:cNvSpPr>
            <a:spLocks noGrp="1" noRot="1" noChangeAspect="1" noTextEdit="1"/>
          </p:cNvSpPr>
          <p:nvPr>
            <p:ph type="sldImg" idx="2"/>
          </p:nvPr>
        </p:nvSpPr>
        <p:spPr>
          <a:noFill/>
        </p:spPr>
      </p:sp>
      <p:sp>
        <p:nvSpPr>
          <p:cNvPr id="74755" name="Shape 226">
            <a:extLst>
              <a:ext uri="{FF2B5EF4-FFF2-40B4-BE49-F238E27FC236}">
                <a16:creationId xmlns:a16="http://schemas.microsoft.com/office/drawing/2014/main" id="{81E07A0C-2C0D-46AA-AD21-04751368C08B}"/>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spcBef>
                <a:spcPct val="0"/>
              </a:spcBef>
            </a:pPr>
            <a:endParaRPr lang="es-ES" altLang="es-E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5778" name="Shape 232">
            <a:extLst>
              <a:ext uri="{FF2B5EF4-FFF2-40B4-BE49-F238E27FC236}">
                <a16:creationId xmlns:a16="http://schemas.microsoft.com/office/drawing/2014/main" id="{B330F861-F943-4DBA-94C0-1FFFB92A8EFD}"/>
              </a:ext>
            </a:extLst>
          </p:cNvPr>
          <p:cNvSpPr>
            <a:spLocks noGrp="1" noRot="1" noChangeAspect="1" noTextEdit="1"/>
          </p:cNvSpPr>
          <p:nvPr>
            <p:ph type="sldImg" idx="2"/>
          </p:nvPr>
        </p:nvSpPr>
        <p:spPr>
          <a:noFill/>
        </p:spPr>
      </p:sp>
      <p:sp>
        <p:nvSpPr>
          <p:cNvPr id="75779" name="Shape 233">
            <a:extLst>
              <a:ext uri="{FF2B5EF4-FFF2-40B4-BE49-F238E27FC236}">
                <a16:creationId xmlns:a16="http://schemas.microsoft.com/office/drawing/2014/main" id="{E6E7E3E8-62A0-4855-B60A-36ED58795041}"/>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spcBef>
                <a:spcPct val="0"/>
              </a:spcBef>
            </a:pPr>
            <a:endParaRPr lang="es-ES" altLang="es-E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6802" name="Shape 239">
            <a:extLst>
              <a:ext uri="{FF2B5EF4-FFF2-40B4-BE49-F238E27FC236}">
                <a16:creationId xmlns:a16="http://schemas.microsoft.com/office/drawing/2014/main" id="{66E081AB-7271-4AAB-B8C6-E012069582F3}"/>
              </a:ext>
            </a:extLst>
          </p:cNvPr>
          <p:cNvSpPr>
            <a:spLocks noGrp="1" noRot="1" noChangeAspect="1" noTextEdit="1"/>
          </p:cNvSpPr>
          <p:nvPr>
            <p:ph type="sldImg" idx="2"/>
          </p:nvPr>
        </p:nvSpPr>
        <p:spPr>
          <a:noFill/>
        </p:spPr>
      </p:sp>
      <p:sp>
        <p:nvSpPr>
          <p:cNvPr id="76803" name="Shape 240">
            <a:extLst>
              <a:ext uri="{FF2B5EF4-FFF2-40B4-BE49-F238E27FC236}">
                <a16:creationId xmlns:a16="http://schemas.microsoft.com/office/drawing/2014/main" id="{D7AD5485-52BB-414D-8902-B337F0ABE8E4}"/>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spcBef>
                <a:spcPct val="0"/>
              </a:spcBef>
            </a:pPr>
            <a:endParaRPr lang="es-ES" altLang="es-E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7826" name="Shape 247">
            <a:extLst>
              <a:ext uri="{FF2B5EF4-FFF2-40B4-BE49-F238E27FC236}">
                <a16:creationId xmlns:a16="http://schemas.microsoft.com/office/drawing/2014/main" id="{F027AAE5-FA38-46D5-9DBE-75877B59E401}"/>
              </a:ext>
            </a:extLst>
          </p:cNvPr>
          <p:cNvSpPr>
            <a:spLocks noGrp="1" noRot="1" noChangeAspect="1" noTextEdit="1"/>
          </p:cNvSpPr>
          <p:nvPr>
            <p:ph type="sldImg" idx="2"/>
          </p:nvPr>
        </p:nvSpPr>
        <p:spPr>
          <a:noFill/>
        </p:spPr>
      </p:sp>
      <p:sp>
        <p:nvSpPr>
          <p:cNvPr id="77827" name="Shape 248">
            <a:extLst>
              <a:ext uri="{FF2B5EF4-FFF2-40B4-BE49-F238E27FC236}">
                <a16:creationId xmlns:a16="http://schemas.microsoft.com/office/drawing/2014/main" id="{F0046AA5-DAA3-463F-A970-E22337805F91}"/>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spcBef>
                <a:spcPct val="0"/>
              </a:spcBef>
            </a:pPr>
            <a:endParaRPr lang="es-ES" altLang="es-E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8850" name="Shape 254">
            <a:extLst>
              <a:ext uri="{FF2B5EF4-FFF2-40B4-BE49-F238E27FC236}">
                <a16:creationId xmlns:a16="http://schemas.microsoft.com/office/drawing/2014/main" id="{ED96A30E-D9B5-42DA-A295-8C17ACF32957}"/>
              </a:ext>
            </a:extLst>
          </p:cNvPr>
          <p:cNvSpPr>
            <a:spLocks noGrp="1" noRot="1" noChangeAspect="1" noTextEdit="1"/>
          </p:cNvSpPr>
          <p:nvPr>
            <p:ph type="sldImg" idx="2"/>
          </p:nvPr>
        </p:nvSpPr>
        <p:spPr>
          <a:noFill/>
        </p:spPr>
      </p:sp>
      <p:sp>
        <p:nvSpPr>
          <p:cNvPr id="78851" name="Shape 255">
            <a:extLst>
              <a:ext uri="{FF2B5EF4-FFF2-40B4-BE49-F238E27FC236}">
                <a16:creationId xmlns:a16="http://schemas.microsoft.com/office/drawing/2014/main" id="{68ACCD50-6D48-44E5-90E4-C1159406374E}"/>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spcBef>
                <a:spcPct val="0"/>
              </a:spcBef>
            </a:pPr>
            <a:endParaRPr lang="es-ES" altLang="es-E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9874" name="Shape 261">
            <a:extLst>
              <a:ext uri="{FF2B5EF4-FFF2-40B4-BE49-F238E27FC236}">
                <a16:creationId xmlns:a16="http://schemas.microsoft.com/office/drawing/2014/main" id="{C9948265-3B68-471F-8D06-301966CA6F1F}"/>
              </a:ext>
            </a:extLst>
          </p:cNvPr>
          <p:cNvSpPr>
            <a:spLocks noGrp="1" noRot="1" noChangeAspect="1" noTextEdit="1"/>
          </p:cNvSpPr>
          <p:nvPr>
            <p:ph type="sldImg" idx="2"/>
          </p:nvPr>
        </p:nvSpPr>
        <p:spPr>
          <a:noFill/>
        </p:spPr>
      </p:sp>
      <p:sp>
        <p:nvSpPr>
          <p:cNvPr id="79875" name="Shape 262">
            <a:extLst>
              <a:ext uri="{FF2B5EF4-FFF2-40B4-BE49-F238E27FC236}">
                <a16:creationId xmlns:a16="http://schemas.microsoft.com/office/drawing/2014/main" id="{C3B2F84F-C953-42DE-B42C-E7868AC494DD}"/>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spcBef>
                <a:spcPct val="0"/>
              </a:spcBef>
            </a:pPr>
            <a:endParaRPr lang="es-ES" altLang="es-E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0898" name="Shape 268">
            <a:extLst>
              <a:ext uri="{FF2B5EF4-FFF2-40B4-BE49-F238E27FC236}">
                <a16:creationId xmlns:a16="http://schemas.microsoft.com/office/drawing/2014/main" id="{7FDB538E-81CF-4499-99A2-04D0BACBA824}"/>
              </a:ext>
            </a:extLst>
          </p:cNvPr>
          <p:cNvSpPr>
            <a:spLocks noGrp="1" noRot="1" noChangeAspect="1" noTextEdit="1"/>
          </p:cNvSpPr>
          <p:nvPr>
            <p:ph type="sldImg" idx="2"/>
          </p:nvPr>
        </p:nvSpPr>
        <p:spPr>
          <a:noFill/>
        </p:spPr>
      </p:sp>
      <p:sp>
        <p:nvSpPr>
          <p:cNvPr id="80899" name="Shape 269">
            <a:extLst>
              <a:ext uri="{FF2B5EF4-FFF2-40B4-BE49-F238E27FC236}">
                <a16:creationId xmlns:a16="http://schemas.microsoft.com/office/drawing/2014/main" id="{35C6E880-A5AE-4965-927B-C74733130798}"/>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spcBef>
                <a:spcPct val="0"/>
              </a:spcBef>
            </a:pPr>
            <a:endParaRPr lang="es-ES" altLang="es-E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1922" name="Shape 273">
            <a:extLst>
              <a:ext uri="{FF2B5EF4-FFF2-40B4-BE49-F238E27FC236}">
                <a16:creationId xmlns:a16="http://schemas.microsoft.com/office/drawing/2014/main" id="{842F7481-7CA2-4ED5-8B18-53109F469B08}"/>
              </a:ext>
            </a:extLst>
          </p:cNvPr>
          <p:cNvSpPr>
            <a:spLocks noGrp="1" noRot="1" noChangeAspect="1" noTextEdit="1"/>
          </p:cNvSpPr>
          <p:nvPr>
            <p:ph type="sldImg" idx="2"/>
          </p:nvPr>
        </p:nvSpPr>
        <p:spPr>
          <a:noFill/>
        </p:spPr>
      </p:sp>
      <p:sp>
        <p:nvSpPr>
          <p:cNvPr id="81923" name="Shape 274">
            <a:extLst>
              <a:ext uri="{FF2B5EF4-FFF2-40B4-BE49-F238E27FC236}">
                <a16:creationId xmlns:a16="http://schemas.microsoft.com/office/drawing/2014/main" id="{D14D07DD-350C-42EE-A63A-B763A38E5554}"/>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spcBef>
                <a:spcPct val="0"/>
              </a:spcBef>
            </a:pPr>
            <a:endParaRPr lang="es-ES" altLang="es-E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3970" name="Shape 287">
            <a:extLst>
              <a:ext uri="{FF2B5EF4-FFF2-40B4-BE49-F238E27FC236}">
                <a16:creationId xmlns:a16="http://schemas.microsoft.com/office/drawing/2014/main" id="{E69936E5-9E6F-4907-A07E-58188472220F}"/>
              </a:ext>
            </a:extLst>
          </p:cNvPr>
          <p:cNvSpPr>
            <a:spLocks noGrp="1" noRot="1" noChangeAspect="1" noTextEdit="1"/>
          </p:cNvSpPr>
          <p:nvPr>
            <p:ph type="sldImg" idx="2"/>
          </p:nvPr>
        </p:nvSpPr>
        <p:spPr>
          <a:noFill/>
        </p:spPr>
      </p:sp>
      <p:sp>
        <p:nvSpPr>
          <p:cNvPr id="83971" name="Shape 288">
            <a:extLst>
              <a:ext uri="{FF2B5EF4-FFF2-40B4-BE49-F238E27FC236}">
                <a16:creationId xmlns:a16="http://schemas.microsoft.com/office/drawing/2014/main" id="{CCF81B0B-A62D-4D3E-854B-30D8F210C20B}"/>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spcBef>
                <a:spcPct val="0"/>
              </a:spcBef>
            </a:pPr>
            <a:endParaRPr lang="es-ES" altLang="es-E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4994" name="Shape 292">
            <a:extLst>
              <a:ext uri="{FF2B5EF4-FFF2-40B4-BE49-F238E27FC236}">
                <a16:creationId xmlns:a16="http://schemas.microsoft.com/office/drawing/2014/main" id="{62E8D871-AAF3-4DB8-9C9A-0EE186C5B7E5}"/>
              </a:ext>
            </a:extLst>
          </p:cNvPr>
          <p:cNvSpPr>
            <a:spLocks noGrp="1" noRot="1" noChangeAspect="1" noTextEdit="1"/>
          </p:cNvSpPr>
          <p:nvPr>
            <p:ph type="sldImg" idx="2"/>
          </p:nvPr>
        </p:nvSpPr>
        <p:spPr>
          <a:noFill/>
        </p:spPr>
      </p:sp>
      <p:sp>
        <p:nvSpPr>
          <p:cNvPr id="84995" name="Shape 293">
            <a:extLst>
              <a:ext uri="{FF2B5EF4-FFF2-40B4-BE49-F238E27FC236}">
                <a16:creationId xmlns:a16="http://schemas.microsoft.com/office/drawing/2014/main" id="{FC68E090-A0A3-4182-A675-B90BBE971706}"/>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spcBef>
                <a:spcPct val="0"/>
              </a:spcBef>
            </a:pPr>
            <a:endParaRPr lang="es-ES" altLang="es-E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6018" name="Shape 298">
            <a:extLst>
              <a:ext uri="{FF2B5EF4-FFF2-40B4-BE49-F238E27FC236}">
                <a16:creationId xmlns:a16="http://schemas.microsoft.com/office/drawing/2014/main" id="{86133F76-C0B7-47A1-A951-0A6B1509E3D1}"/>
              </a:ext>
            </a:extLst>
          </p:cNvPr>
          <p:cNvSpPr>
            <a:spLocks noGrp="1" noRot="1" noChangeAspect="1" noTextEdit="1"/>
          </p:cNvSpPr>
          <p:nvPr>
            <p:ph type="sldImg" idx="2"/>
          </p:nvPr>
        </p:nvSpPr>
        <p:spPr>
          <a:noFill/>
        </p:spPr>
      </p:sp>
      <p:sp>
        <p:nvSpPr>
          <p:cNvPr id="86019" name="Shape 299">
            <a:extLst>
              <a:ext uri="{FF2B5EF4-FFF2-40B4-BE49-F238E27FC236}">
                <a16:creationId xmlns:a16="http://schemas.microsoft.com/office/drawing/2014/main" id="{7CD644AA-9907-4129-8D32-0584CEE6B1EB}"/>
              </a:ext>
            </a:extLst>
          </p:cNvPr>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spcBef>
                <a:spcPct val="0"/>
              </a:spcBef>
            </a:pPr>
            <a:endParaRPr lang="es-ES" alt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4" name="Shape 8">
            <a:extLst>
              <a:ext uri="{FF2B5EF4-FFF2-40B4-BE49-F238E27FC236}">
                <a16:creationId xmlns:a16="http://schemas.microsoft.com/office/drawing/2014/main" id="{9E473921-5A44-4A07-A0C9-E0C1E5C3DA41}"/>
              </a:ext>
            </a:extLst>
          </p:cNvPr>
          <p:cNvSpPr>
            <a:spLocks noChangeArrowheads="1"/>
          </p:cNvSpPr>
          <p:nvPr/>
        </p:nvSpPr>
        <p:spPr bwMode="auto">
          <a:xfrm>
            <a:off x="0" y="0"/>
            <a:ext cx="9144000" cy="6902450"/>
          </a:xfrm>
          <a:prstGeom prst="rect">
            <a:avLst/>
          </a:prstGeom>
          <a:gradFill rotWithShape="0">
            <a:gsLst>
              <a:gs pos="0">
                <a:srgbClr val="003171"/>
              </a:gs>
              <a:gs pos="100000">
                <a:srgbClr val="549FFF"/>
              </a:gs>
            </a:gsLst>
            <a:lin ang="792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s-ES" altLang="es-ES"/>
          </a:p>
        </p:txBody>
      </p:sp>
      <p:sp>
        <p:nvSpPr>
          <p:cNvPr id="5" name="Shape 9">
            <a:extLst>
              <a:ext uri="{FF2B5EF4-FFF2-40B4-BE49-F238E27FC236}">
                <a16:creationId xmlns:a16="http://schemas.microsoft.com/office/drawing/2014/main" id="{DC8CB103-2B64-4F8F-AC44-5930547C15CD}"/>
              </a:ext>
            </a:extLst>
          </p:cNvPr>
          <p:cNvSpPr/>
          <p:nvPr/>
        </p:nvSpPr>
        <p:spPr>
          <a:xfrm flipH="1">
            <a:off x="-3832" y="16052"/>
            <a:ext cx="10925833"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40784"/>
                </a:srgbClr>
              </a:gs>
              <a:gs pos="41000">
                <a:srgbClr val="003171">
                  <a:alpha val="94901"/>
                </a:srgbClr>
              </a:gs>
              <a:gs pos="100000">
                <a:srgbClr val="003171">
                  <a:alpha val="94901"/>
                </a:srgbClr>
              </a:gs>
            </a:gsLst>
            <a:path path="circle">
              <a:fillToRect t="100000" r="100000"/>
            </a:path>
            <a:tileRect l="-100000" b="-100000"/>
          </a:gradFill>
          <a:ln>
            <a:noFill/>
          </a:ln>
        </p:spPr>
        <p:txBody>
          <a:bodyPr lIns="91425" tIns="45700" rIns="91425" bIns="45700" anchor="ctr"/>
          <a:lstStyle/>
          <a:p>
            <a:pPr fontAlgn="auto">
              <a:spcBef>
                <a:spcPts val="0"/>
              </a:spcBef>
              <a:spcAft>
                <a:spcPts val="0"/>
              </a:spcAft>
              <a:defRPr/>
            </a:pPr>
            <a:endParaRPr kern="0">
              <a:latin typeface="Arial"/>
              <a:ea typeface="Arial"/>
              <a:cs typeface="Arial"/>
              <a:sym typeface="Arial"/>
              <a:rtl val="0"/>
            </a:endParaRPr>
          </a:p>
        </p:txBody>
      </p:sp>
      <p:sp>
        <p:nvSpPr>
          <p:cNvPr id="6" name="Shape 10">
            <a:extLst>
              <a:ext uri="{FF2B5EF4-FFF2-40B4-BE49-F238E27FC236}">
                <a16:creationId xmlns:a16="http://schemas.microsoft.com/office/drawing/2014/main" id="{6D5B2EB6-4FDD-4014-973F-14FB6B2799BC}"/>
              </a:ext>
            </a:extLst>
          </p:cNvPr>
          <p:cNvSpPr/>
          <p:nvPr/>
        </p:nvSpPr>
        <p:spPr>
          <a:xfrm flipH="1">
            <a:off x="14659" y="881"/>
            <a:ext cx="10500940" cy="6881034"/>
          </a:xfrm>
          <a:custGeom>
            <a:avLst/>
            <a:gdLst/>
            <a:ahLst/>
            <a:cxnLst/>
            <a:rect l="0" t="0" r="0" b="0"/>
            <a:pathLst>
              <a:path w="24279631" h="6863875" extrusionOk="0">
                <a:moveTo>
                  <a:pt x="9291599" y="0"/>
                </a:moveTo>
                <a:lnTo>
                  <a:pt x="24279631" y="5875"/>
                </a:lnTo>
                <a:lnTo>
                  <a:pt x="24250422" y="6863875"/>
                </a:lnTo>
                <a:lnTo>
                  <a:pt x="8740466" y="6858000"/>
                </a:lnTo>
                <a:cubicBezTo>
                  <a:pt x="0" y="3062308"/>
                  <a:pt x="7449035" y="312298"/>
                  <a:pt x="9291599" y="0"/>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b"/>
          <a:lstStyle/>
          <a:p>
            <a:pPr fontAlgn="auto">
              <a:spcBef>
                <a:spcPts val="0"/>
              </a:spcBef>
              <a:spcAft>
                <a:spcPts val="0"/>
              </a:spcAft>
              <a:defRPr/>
            </a:pPr>
            <a:endParaRPr kern="0">
              <a:latin typeface="Arial"/>
              <a:ea typeface="Arial"/>
              <a:cs typeface="Arial"/>
              <a:sym typeface="Arial"/>
              <a:rtl val="0"/>
            </a:endParaRPr>
          </a:p>
        </p:txBody>
      </p:sp>
      <p:sp>
        <p:nvSpPr>
          <p:cNvPr id="7" name="Shape 11">
            <a:extLst>
              <a:ext uri="{FF2B5EF4-FFF2-40B4-BE49-F238E27FC236}">
                <a16:creationId xmlns:a16="http://schemas.microsoft.com/office/drawing/2014/main" id="{7B5685A2-CD47-4CC9-88D8-3A1A96F940B6}"/>
              </a:ext>
            </a:extLst>
          </p:cNvPr>
          <p:cNvSpPr>
            <a:spLocks/>
          </p:cNvSpPr>
          <p:nvPr/>
        </p:nvSpPr>
        <p:spPr bwMode="auto">
          <a:xfrm>
            <a:off x="-846138" y="-1588"/>
            <a:ext cx="2166938"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p>
            <a:endParaRPr lang="es-ES"/>
          </a:p>
        </p:txBody>
      </p:sp>
      <p:sp>
        <p:nvSpPr>
          <p:cNvPr id="8" name="Shape 12">
            <a:extLst>
              <a:ext uri="{FF2B5EF4-FFF2-40B4-BE49-F238E27FC236}">
                <a16:creationId xmlns:a16="http://schemas.microsoft.com/office/drawing/2014/main" id="{5E43F6DF-54C9-4DA0-889B-75D764E5BA64}"/>
              </a:ext>
            </a:extLst>
          </p:cNvPr>
          <p:cNvSpPr>
            <a:spLocks/>
          </p:cNvSpPr>
          <p:nvPr/>
        </p:nvSpPr>
        <p:spPr bwMode="auto">
          <a:xfrm rot="10800000" flipH="1">
            <a:off x="-525463" y="-4763"/>
            <a:ext cx="1403351" cy="6907213"/>
          </a:xfrm>
          <a:custGeom>
            <a:avLst/>
            <a:gdLst>
              <a:gd name="T0" fmla="*/ 939800 w 2167467"/>
              <a:gd name="T1" fmla="*/ 0 h 6180667"/>
              <a:gd name="T2" fmla="*/ 1905000 w 2167467"/>
              <a:gd name="T3" fmla="*/ 5881 h 6180667"/>
              <a:gd name="T4" fmla="*/ 1896533 w 2167467"/>
              <a:gd name="T5" fmla="*/ 6180667 h 6180667"/>
              <a:gd name="T6" fmla="*/ 939800 w 2167467"/>
              <a:gd name="T7" fmla="*/ 6180667 h 6180667"/>
              <a:gd name="T8" fmla="*/ 939800 w 2167467"/>
              <a:gd name="T9" fmla="*/ 0 h 6180667"/>
              <a:gd name="T10" fmla="*/ 0 w 2167467"/>
              <a:gd name="T11" fmla="*/ 0 h 6180667"/>
              <a:gd name="T12" fmla="*/ 2167467 w 2167467"/>
              <a:gd name="T13" fmla="*/ 6180667 h 6180667"/>
            </a:gdLst>
            <a:ahLst/>
            <a:cxnLst>
              <a:cxn ang="0">
                <a:pos x="T0" y="T1"/>
              </a:cxn>
              <a:cxn ang="0">
                <a:pos x="T2" y="T3"/>
              </a:cxn>
              <a:cxn ang="0">
                <a:pos x="T4" y="T5"/>
              </a:cxn>
              <a:cxn ang="0">
                <a:pos x="T6" y="T7"/>
              </a:cxn>
              <a:cxn ang="0">
                <a:pos x="T8" y="T9"/>
              </a:cxn>
            </a:cxnLst>
            <a:rect l="T10" t="T11" r="T12" b="T13"/>
            <a:pathLst>
              <a:path w="2167467" h="6180667" extrusionOk="0">
                <a:moveTo>
                  <a:pt x="939800" y="0"/>
                </a:moveTo>
                <a:lnTo>
                  <a:pt x="1905000" y="5881"/>
                </a:lnTo>
                <a:cubicBezTo>
                  <a:pt x="2167467" y="1035992"/>
                  <a:pt x="0" y="1848556"/>
                  <a:pt x="1896533" y="6180667"/>
                </a:cubicBezTo>
                <a:lnTo>
                  <a:pt x="939800" y="6180667"/>
                </a:lnTo>
                <a:lnTo>
                  <a:pt x="939800" y="0"/>
                </a:lnTo>
                <a:close/>
              </a:path>
            </a:pathLst>
          </a:custGeom>
          <a:gradFill rotWithShape="0">
            <a:gsLst>
              <a:gs pos="0">
                <a:srgbClr val="003171">
                  <a:alpha val="20784"/>
                </a:srgbClr>
              </a:gs>
              <a:gs pos="100000">
                <a:srgbClr val="65A8FF">
                  <a:alpha val="20784"/>
                </a:srgbClr>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p>
            <a:endParaRPr lang="es-ES"/>
          </a:p>
        </p:txBody>
      </p:sp>
      <p:sp>
        <p:nvSpPr>
          <p:cNvPr id="13" name="Shape 13"/>
          <p:cNvSpPr txBox="1">
            <a:spLocks noGrp="1"/>
          </p:cNvSpPr>
          <p:nvPr>
            <p:ph type="ctrTitle"/>
          </p:nvPr>
        </p:nvSpPr>
        <p:spPr>
          <a:xfrm>
            <a:off x="1082040" y="1656080"/>
            <a:ext cx="7050900" cy="1470000"/>
          </a:xfrm>
          <a:prstGeom prst="rect">
            <a:avLst/>
          </a:prstGeom>
          <a:noFill/>
          <a:ln>
            <a:noFill/>
          </a:ln>
        </p:spPr>
        <p:txBody>
          <a:bodyPr/>
          <a:lstStyle>
            <a:lvl1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1pPr>
            <a:lvl2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2pPr>
            <a:lvl3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3pPr>
            <a:lvl4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4pPr>
            <a:lvl5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5pPr>
            <a:lvl6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6pPr>
            <a:lvl7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7pPr>
            <a:lvl8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8pPr>
            <a:lvl9pPr marL="0" indent="304800" algn="r" rtl="0">
              <a:spcBef>
                <a:spcPts val="0"/>
              </a:spcBef>
              <a:buClr>
                <a:schemeClr val="lt1"/>
              </a:buClr>
              <a:buSzPct val="100000"/>
              <a:buFont typeface="Trebuchet MS"/>
              <a:buNone/>
              <a:defRPr sz="4800" b="1" i="0" u="none" strike="noStrike" cap="none" baseline="0">
                <a:solidFill>
                  <a:schemeClr val="lt1"/>
                </a:solidFill>
                <a:latin typeface="Trebuchet MS"/>
                <a:ea typeface="Trebuchet MS"/>
                <a:cs typeface="Trebuchet MS"/>
                <a:sym typeface="Trebuchet MS"/>
              </a:defRPr>
            </a:lvl9pPr>
          </a:lstStyle>
          <a:p>
            <a:endParaRPr/>
          </a:p>
        </p:txBody>
      </p:sp>
      <p:sp>
        <p:nvSpPr>
          <p:cNvPr id="14" name="Shape 14"/>
          <p:cNvSpPr txBox="1">
            <a:spLocks noGrp="1"/>
          </p:cNvSpPr>
          <p:nvPr>
            <p:ph type="subTitle" idx="1"/>
          </p:nvPr>
        </p:nvSpPr>
        <p:spPr>
          <a:xfrm>
            <a:off x="1082040" y="3230880"/>
            <a:ext cx="7035899" cy="925499"/>
          </a:xfrm>
          <a:prstGeom prst="rect">
            <a:avLst/>
          </a:prstGeom>
          <a:noFill/>
          <a:ln>
            <a:noFill/>
          </a:ln>
        </p:spPr>
        <p:txBody>
          <a:bodyPr/>
          <a:lstStyle>
            <a:lvl1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1pPr>
            <a:lvl2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2pPr>
            <a:lvl3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3pPr>
            <a:lvl4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4pPr>
            <a:lvl5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5pPr>
            <a:lvl6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6pPr>
            <a:lvl7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7pPr>
            <a:lvl8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8pPr>
            <a:lvl9pPr marL="0" indent="152400" algn="r" rtl="0">
              <a:spcBef>
                <a:spcPts val="0"/>
              </a:spcBef>
              <a:buClr>
                <a:schemeClr val="lt1"/>
              </a:buClr>
              <a:buSzPct val="100000"/>
              <a:buFont typeface="Trebuchet MS"/>
              <a:buNone/>
              <a:defRPr sz="2400" b="0" i="0" u="none" strike="noStrike" cap="none" baseline="0">
                <a:solidFill>
                  <a:schemeClr val="lt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483564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a:extLst>
              <a:ext uri="{FF2B5EF4-FFF2-40B4-BE49-F238E27FC236}">
                <a16:creationId xmlns:a16="http://schemas.microsoft.com/office/drawing/2014/main" id="{AA2F49B8-6CCA-42C5-BC9E-AB07E50368E5}"/>
              </a:ext>
            </a:extLst>
          </p:cNvPr>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lstStyle/>
          <a:p>
            <a:pPr fontAlgn="auto">
              <a:spcBef>
                <a:spcPts val="0"/>
              </a:spcBef>
              <a:spcAft>
                <a:spcPts val="0"/>
              </a:spcAft>
              <a:defRPr/>
            </a:pPr>
            <a:endParaRPr kern="0">
              <a:latin typeface="Arial"/>
              <a:ea typeface="Arial"/>
              <a:cs typeface="Arial"/>
              <a:sym typeface="Arial"/>
              <a:rtl val="0"/>
            </a:endParaRPr>
          </a:p>
        </p:txBody>
      </p:sp>
      <p:sp>
        <p:nvSpPr>
          <p:cNvPr id="5" name="Shape 18">
            <a:extLst>
              <a:ext uri="{FF2B5EF4-FFF2-40B4-BE49-F238E27FC236}">
                <a16:creationId xmlns:a16="http://schemas.microsoft.com/office/drawing/2014/main" id="{137EA6A7-B24C-4BE9-A730-92919E19BD95}"/>
              </a:ext>
            </a:extLst>
          </p:cNvPr>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lstStyle/>
          <a:p>
            <a:pPr fontAlgn="auto">
              <a:spcBef>
                <a:spcPts val="0"/>
              </a:spcBef>
              <a:spcAft>
                <a:spcPts val="0"/>
              </a:spcAft>
              <a:defRPr/>
            </a:pPr>
            <a:endParaRPr kern="0">
              <a:latin typeface="Arial"/>
              <a:ea typeface="Arial"/>
              <a:cs typeface="Arial"/>
              <a:sym typeface="Arial"/>
              <a:rtl val="0"/>
            </a:endParaRPr>
          </a:p>
        </p:txBody>
      </p:sp>
      <p:sp>
        <p:nvSpPr>
          <p:cNvPr id="6" name="Shape 19">
            <a:extLst>
              <a:ext uri="{FF2B5EF4-FFF2-40B4-BE49-F238E27FC236}">
                <a16:creationId xmlns:a16="http://schemas.microsoft.com/office/drawing/2014/main" id="{5F974511-C473-4614-AF90-64C1F018D560}"/>
              </a:ext>
            </a:extLst>
          </p:cNvPr>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p>
            <a:endParaRPr lang="es-ES"/>
          </a:p>
        </p:txBody>
      </p:sp>
      <p:sp>
        <p:nvSpPr>
          <p:cNvPr id="17" name="Shape 17"/>
          <p:cNvSpPr txBox="1">
            <a:spLocks noGrp="1"/>
          </p:cNvSpPr>
          <p:nvPr>
            <p:ph type="body" idx="1"/>
          </p:nvPr>
        </p:nvSpPr>
        <p:spPr>
          <a:xfrm>
            <a:off x="457200" y="1658990"/>
            <a:ext cx="82296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903372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ColTx" type="twoColTx">
  <p:cSld name="twoColTx">
    <p:spTree>
      <p:nvGrpSpPr>
        <p:cNvPr id="1" name="Shape 21"/>
        <p:cNvGrpSpPr/>
        <p:nvPr/>
      </p:nvGrpSpPr>
      <p:grpSpPr>
        <a:xfrm>
          <a:off x="0" y="0"/>
          <a:ext cx="0" cy="0"/>
          <a:chOff x="0" y="0"/>
          <a:chExt cx="0" cy="0"/>
        </a:xfrm>
      </p:grpSpPr>
      <p:sp>
        <p:nvSpPr>
          <p:cNvPr id="5" name="Shape 22">
            <a:extLst>
              <a:ext uri="{FF2B5EF4-FFF2-40B4-BE49-F238E27FC236}">
                <a16:creationId xmlns:a16="http://schemas.microsoft.com/office/drawing/2014/main" id="{170B473D-EF85-4209-8742-97526F549119}"/>
              </a:ext>
            </a:extLst>
          </p:cNvPr>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lstStyle/>
          <a:p>
            <a:pPr fontAlgn="auto">
              <a:spcBef>
                <a:spcPts val="0"/>
              </a:spcBef>
              <a:spcAft>
                <a:spcPts val="0"/>
              </a:spcAft>
              <a:defRPr/>
            </a:pPr>
            <a:endParaRPr kern="0">
              <a:latin typeface="Arial"/>
              <a:ea typeface="Arial"/>
              <a:cs typeface="Arial"/>
              <a:sym typeface="Arial"/>
              <a:rtl val="0"/>
            </a:endParaRPr>
          </a:p>
        </p:txBody>
      </p:sp>
      <p:sp>
        <p:nvSpPr>
          <p:cNvPr id="6" name="Shape 23">
            <a:extLst>
              <a:ext uri="{FF2B5EF4-FFF2-40B4-BE49-F238E27FC236}">
                <a16:creationId xmlns:a16="http://schemas.microsoft.com/office/drawing/2014/main" id="{67B9A33F-94D2-47F5-96E4-FA10D24B006E}"/>
              </a:ext>
            </a:extLst>
          </p:cNvPr>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lstStyle/>
          <a:p>
            <a:pPr fontAlgn="auto">
              <a:spcBef>
                <a:spcPts val="0"/>
              </a:spcBef>
              <a:spcAft>
                <a:spcPts val="0"/>
              </a:spcAft>
              <a:defRPr/>
            </a:pPr>
            <a:endParaRPr kern="0">
              <a:latin typeface="Arial"/>
              <a:ea typeface="Arial"/>
              <a:cs typeface="Arial"/>
              <a:sym typeface="Arial"/>
              <a:rtl val="0"/>
            </a:endParaRPr>
          </a:p>
        </p:txBody>
      </p:sp>
      <p:sp>
        <p:nvSpPr>
          <p:cNvPr id="7" name="Shape 24">
            <a:extLst>
              <a:ext uri="{FF2B5EF4-FFF2-40B4-BE49-F238E27FC236}">
                <a16:creationId xmlns:a16="http://schemas.microsoft.com/office/drawing/2014/main" id="{E6BD11D9-2EC5-45BD-8050-9FF456D0B074}"/>
              </a:ext>
            </a:extLst>
          </p:cNvPr>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p>
            <a:endParaRPr lang="es-ES"/>
          </a:p>
        </p:txBody>
      </p:sp>
      <p:sp>
        <p:nvSpPr>
          <p:cNvPr id="25" name="Shape 25"/>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
        <p:nvSpPr>
          <p:cNvPr id="26" name="Shape 26"/>
          <p:cNvSpPr txBox="1">
            <a:spLocks noGrp="1"/>
          </p:cNvSpPr>
          <p:nvPr>
            <p:ph type="body" idx="1"/>
          </p:nvPr>
        </p:nvSpPr>
        <p:spPr>
          <a:xfrm>
            <a:off x="457200" y="1658990"/>
            <a:ext cx="4038599" cy="4840199"/>
          </a:xfrm>
          <a:prstGeom prst="rect">
            <a:avLst/>
          </a:prstGeom>
          <a:noFill/>
          <a:ln>
            <a:noFill/>
          </a:ln>
        </p:spPr>
        <p:txBody>
          <a:bodyPr/>
          <a:lstStyle>
            <a:lvl1pPr rtl="0">
              <a:buNone/>
              <a:defRPr sz="2800"/>
            </a:lvl1pPr>
            <a:lvl2pPr rtl="0">
              <a:buNone/>
              <a:defRPr sz="2400"/>
            </a:lvl2pPr>
            <a:lvl3pPr rtl="0">
              <a:buNone/>
              <a:defRPr sz="2000"/>
            </a:lvl3pPr>
            <a:lvl4pPr rtl="0">
              <a:buNone/>
              <a:defRPr sz="1800"/>
            </a:lvl4pPr>
            <a:lvl5pPr rtl="0">
              <a:buNone/>
              <a:defRPr sz="1800"/>
            </a:lvl5pPr>
            <a:lvl6pPr rtl="0">
              <a:buNone/>
              <a:defRPr sz="1800"/>
            </a:lvl6pPr>
            <a:lvl7pPr rtl="0">
              <a:buNone/>
              <a:defRPr sz="1800"/>
            </a:lvl7pPr>
            <a:lvl8pPr rtl="0">
              <a:buNone/>
              <a:defRPr sz="1800"/>
            </a:lvl8pPr>
            <a:lvl9pPr rtl="0">
              <a:buNone/>
              <a:defRPr sz="1800"/>
            </a:lvl9pPr>
          </a:lstStyle>
          <a:p>
            <a:endParaRPr/>
          </a:p>
        </p:txBody>
      </p:sp>
      <p:sp>
        <p:nvSpPr>
          <p:cNvPr id="27" name="Shape 27"/>
          <p:cNvSpPr txBox="1">
            <a:spLocks noGrp="1"/>
          </p:cNvSpPr>
          <p:nvPr>
            <p:ph type="body" idx="2"/>
          </p:nvPr>
        </p:nvSpPr>
        <p:spPr>
          <a:xfrm>
            <a:off x="4648200" y="1658990"/>
            <a:ext cx="4038599" cy="4840199"/>
          </a:xfrm>
          <a:prstGeom prst="rect">
            <a:avLst/>
          </a:prstGeom>
          <a:noFill/>
          <a:ln>
            <a:noFill/>
          </a:ln>
        </p:spPr>
        <p:txBody>
          <a:bodyPr/>
          <a:lstStyle>
            <a:lvl1pPr rtl="0">
              <a:buNone/>
              <a:defRPr sz="2800"/>
            </a:lvl1pPr>
            <a:lvl2pPr rtl="0">
              <a:buNone/>
              <a:defRPr sz="2400"/>
            </a:lvl2pPr>
            <a:lvl3pPr rtl="0">
              <a:buNone/>
              <a:defRPr sz="2000"/>
            </a:lvl3pPr>
            <a:lvl4pPr rtl="0">
              <a:buNone/>
              <a:defRPr sz="1800"/>
            </a:lvl4pPr>
            <a:lvl5pPr rtl="0">
              <a:buNone/>
              <a:defRPr sz="1800"/>
            </a:lvl5pPr>
            <a:lvl6pPr rtl="0">
              <a:buNone/>
              <a:defRPr sz="1800"/>
            </a:lvl6pPr>
            <a:lvl7pPr rtl="0">
              <a:buNone/>
              <a:defRPr sz="1800"/>
            </a:lvl7pPr>
            <a:lvl8pPr rtl="0">
              <a:buNone/>
              <a:defRPr sz="1800"/>
            </a:lvl8pPr>
            <a:lvl9pPr rtl="0">
              <a:buNone/>
              <a:defRPr sz="1800"/>
            </a:lvl9pPr>
          </a:lstStyle>
          <a:p>
            <a:endParaRPr/>
          </a:p>
        </p:txBody>
      </p:sp>
    </p:spTree>
    <p:extLst>
      <p:ext uri="{BB962C8B-B14F-4D97-AF65-F5344CB8AC3E}">
        <p14:creationId xmlns:p14="http://schemas.microsoft.com/office/powerpoint/2010/main" val="3645495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8"/>
        <p:cNvGrpSpPr/>
        <p:nvPr/>
      </p:nvGrpSpPr>
      <p:grpSpPr>
        <a:xfrm>
          <a:off x="0" y="0"/>
          <a:ext cx="0" cy="0"/>
          <a:chOff x="0" y="0"/>
          <a:chExt cx="0" cy="0"/>
        </a:xfrm>
      </p:grpSpPr>
      <p:sp>
        <p:nvSpPr>
          <p:cNvPr id="3" name="Shape 29">
            <a:extLst>
              <a:ext uri="{FF2B5EF4-FFF2-40B4-BE49-F238E27FC236}">
                <a16:creationId xmlns:a16="http://schemas.microsoft.com/office/drawing/2014/main" id="{FF005738-08BB-41E4-B53C-1C36EA684CB2}"/>
              </a:ext>
            </a:extLst>
          </p:cNvPr>
          <p:cNvSpPr/>
          <p:nvPr/>
        </p:nvSpPr>
        <p:spPr>
          <a:xfrm rot="10800000" flipH="1">
            <a:off x="-348182" y="-4700"/>
            <a:ext cx="1723519"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lstStyle/>
          <a:p>
            <a:pPr fontAlgn="auto">
              <a:spcBef>
                <a:spcPts val="0"/>
              </a:spcBef>
              <a:spcAft>
                <a:spcPts val="0"/>
              </a:spcAft>
              <a:defRPr/>
            </a:pPr>
            <a:endParaRPr kern="0">
              <a:latin typeface="Arial"/>
              <a:ea typeface="Arial"/>
              <a:cs typeface="Arial"/>
              <a:sym typeface="Arial"/>
              <a:rtl val="0"/>
            </a:endParaRPr>
          </a:p>
        </p:txBody>
      </p:sp>
      <p:sp>
        <p:nvSpPr>
          <p:cNvPr id="4" name="Shape 30">
            <a:extLst>
              <a:ext uri="{FF2B5EF4-FFF2-40B4-BE49-F238E27FC236}">
                <a16:creationId xmlns:a16="http://schemas.microsoft.com/office/drawing/2014/main" id="{829F6B37-5FFE-4928-8D53-E5720DF5935E}"/>
              </a:ext>
            </a:extLst>
          </p:cNvPr>
          <p:cNvSpPr/>
          <p:nvPr/>
        </p:nvSpPr>
        <p:spPr>
          <a:xfrm rot="10800000" flipH="1">
            <a:off x="-1118653" y="-4700"/>
            <a:ext cx="310065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lstStyle/>
          <a:p>
            <a:pPr fontAlgn="auto">
              <a:spcBef>
                <a:spcPts val="0"/>
              </a:spcBef>
              <a:spcAft>
                <a:spcPts val="0"/>
              </a:spcAft>
              <a:defRPr/>
            </a:pPr>
            <a:endParaRPr kern="0">
              <a:latin typeface="Arial"/>
              <a:ea typeface="Arial"/>
              <a:cs typeface="Arial"/>
              <a:sym typeface="Arial"/>
              <a:rtl val="0"/>
            </a:endParaRPr>
          </a:p>
        </p:txBody>
      </p:sp>
      <p:sp>
        <p:nvSpPr>
          <p:cNvPr id="5" name="Shape 31">
            <a:extLst>
              <a:ext uri="{FF2B5EF4-FFF2-40B4-BE49-F238E27FC236}">
                <a16:creationId xmlns:a16="http://schemas.microsoft.com/office/drawing/2014/main" id="{9C010FC3-FB98-4A88-9918-994C881E55FD}"/>
              </a:ext>
            </a:extLst>
          </p:cNvPr>
          <p:cNvSpPr>
            <a:spLocks/>
          </p:cNvSpPr>
          <p:nvPr/>
        </p:nvSpPr>
        <p:spPr bwMode="auto">
          <a:xfrm rot="10800000">
            <a:off x="8088313" y="-6350"/>
            <a:ext cx="1101725" cy="6864350"/>
          </a:xfrm>
          <a:custGeom>
            <a:avLst/>
            <a:gdLst>
              <a:gd name="T0" fmla="*/ 0 w 1100668"/>
              <a:gd name="T1" fmla="*/ 11711 h 6916846"/>
              <a:gd name="T2" fmla="*/ 956734 w 1100668"/>
              <a:gd name="T3" fmla="*/ 0 h 6916846"/>
              <a:gd name="T4" fmla="*/ 1100668 w 1100668"/>
              <a:gd name="T5" fmla="*/ 6916846 h 6916846"/>
              <a:gd name="T6" fmla="*/ 0 w 1100668"/>
              <a:gd name="T7" fmla="*/ 6916846 h 6916846"/>
              <a:gd name="T8" fmla="*/ 0 w 1100668"/>
              <a:gd name="T9" fmla="*/ 11711 h 6916846"/>
              <a:gd name="T10" fmla="*/ 0 w 1100668"/>
              <a:gd name="T11" fmla="*/ 0 h 6916846"/>
              <a:gd name="T12" fmla="*/ 1100668 w 1100668"/>
              <a:gd name="T13" fmla="*/ 6916846 h 6916846"/>
            </a:gdLst>
            <a:ahLst/>
            <a:cxnLst>
              <a:cxn ang="0">
                <a:pos x="T0" y="T1"/>
              </a:cxn>
              <a:cxn ang="0">
                <a:pos x="T2" y="T3"/>
              </a:cxn>
              <a:cxn ang="0">
                <a:pos x="T4" y="T5"/>
              </a:cxn>
              <a:cxn ang="0">
                <a:pos x="T6" y="T7"/>
              </a:cxn>
              <a:cxn ang="0">
                <a:pos x="T8" y="T9"/>
              </a:cxn>
            </a:cxnLst>
            <a:rect l="T10" t="T11" r="T12" b="T13"/>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p>
            <a:endParaRPr lang="es-ES"/>
          </a:p>
        </p:txBody>
      </p:sp>
      <p:sp>
        <p:nvSpPr>
          <p:cNvPr id="32" name="Shape 32"/>
          <p:cNvSpPr txBox="1">
            <a:spLocks noGrp="1"/>
          </p:cNvSpPr>
          <p:nvPr>
            <p:ph type="title"/>
          </p:nvPr>
        </p:nvSpPr>
        <p:spPr>
          <a:xfrm>
            <a:off x="457200" y="274637"/>
            <a:ext cx="82296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4251393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33"/>
        <p:cNvGrpSpPr/>
        <p:nvPr/>
      </p:nvGrpSpPr>
      <p:grpSpPr>
        <a:xfrm>
          <a:off x="0" y="0"/>
          <a:ext cx="0" cy="0"/>
          <a:chOff x="0" y="0"/>
          <a:chExt cx="0" cy="0"/>
        </a:xfrm>
      </p:grpSpPr>
      <p:grpSp>
        <p:nvGrpSpPr>
          <p:cNvPr id="3" name="Shape 34">
            <a:extLst>
              <a:ext uri="{FF2B5EF4-FFF2-40B4-BE49-F238E27FC236}">
                <a16:creationId xmlns:a16="http://schemas.microsoft.com/office/drawing/2014/main" id="{29193E98-E867-4899-A75C-52C17488B821}"/>
              </a:ext>
            </a:extLst>
          </p:cNvPr>
          <p:cNvGrpSpPr>
            <a:grpSpLocks/>
          </p:cNvGrpSpPr>
          <p:nvPr/>
        </p:nvGrpSpPr>
        <p:grpSpPr bwMode="auto">
          <a:xfrm>
            <a:off x="-6350" y="4933950"/>
            <a:ext cx="9150350" cy="3100388"/>
            <a:chOff x="-6264" y="4933386"/>
            <a:chExt cx="9150267" cy="3100650"/>
          </a:xfrm>
        </p:grpSpPr>
        <p:sp>
          <p:nvSpPr>
            <p:cNvPr id="4" name="Shape 35">
              <a:extLst>
                <a:ext uri="{FF2B5EF4-FFF2-40B4-BE49-F238E27FC236}">
                  <a16:creationId xmlns:a16="http://schemas.microsoft.com/office/drawing/2014/main" id="{56F2E22A-DCBA-4A70-9ECC-356715C519CA}"/>
                </a:ext>
              </a:extLst>
            </p:cNvPr>
            <p:cNvSpPr/>
            <p:nvPr/>
          </p:nvSpPr>
          <p:spPr>
            <a:xfrm>
              <a:off x="-7" y="5537200"/>
              <a:ext cx="9144008" cy="1574769"/>
            </a:xfrm>
            <a:custGeom>
              <a:avLst/>
              <a:gdLst/>
              <a:ahLst/>
              <a:cxnLst/>
              <a:rect l="0" t="0" r="0" b="0"/>
              <a:pathLst>
                <a:path w="9144009" h="1257301" extrusionOk="0">
                  <a:moveTo>
                    <a:pt x="5" y="266700"/>
                  </a:moveTo>
                  <a:cubicBezTo>
                    <a:pt x="8115305" y="1257301"/>
                    <a:pt x="7620009" y="0"/>
                    <a:pt x="9144009" y="186267"/>
                  </a:cubicBezTo>
                  <a:cubicBezTo>
                    <a:pt x="9144008" y="441678"/>
                    <a:pt x="9143998" y="818763"/>
                    <a:pt x="9143997" y="1074174"/>
                  </a:cubicBezTo>
                  <a:lnTo>
                    <a:pt x="0" y="1086874"/>
                  </a:lnTo>
                  <a:cubicBezTo>
                    <a:pt x="0" y="854041"/>
                    <a:pt x="5" y="499533"/>
                    <a:pt x="5" y="266700"/>
                  </a:cubicBezTo>
                  <a:close/>
                </a:path>
              </a:pathLst>
            </a:custGeom>
            <a:gradFill>
              <a:gsLst>
                <a:gs pos="0">
                  <a:srgbClr val="549FFF"/>
                </a:gs>
                <a:gs pos="100000">
                  <a:srgbClr val="003171">
                    <a:alpha val="51764"/>
                  </a:srgbClr>
                </a:gs>
              </a:gsLst>
              <a:path path="circle">
                <a:fillToRect l="50000" t="50000" r="50000" b="50000"/>
              </a:path>
              <a:tileRect/>
            </a:gradFill>
            <a:ln>
              <a:noFill/>
            </a:ln>
          </p:spPr>
          <p:txBody>
            <a:bodyPr lIns="91425" tIns="45700" rIns="91425" bIns="45700" anchor="ctr"/>
            <a:lstStyle/>
            <a:p>
              <a:pPr fontAlgn="auto">
                <a:spcBef>
                  <a:spcPts val="0"/>
                </a:spcBef>
                <a:spcAft>
                  <a:spcPts val="0"/>
                </a:spcAft>
                <a:defRPr/>
              </a:pPr>
              <a:endParaRPr kern="0">
                <a:latin typeface="Arial"/>
                <a:ea typeface="Arial"/>
                <a:cs typeface="Arial"/>
                <a:sym typeface="Arial"/>
                <a:rtl val="0"/>
              </a:endParaRPr>
            </a:p>
          </p:txBody>
        </p:sp>
        <p:sp>
          <p:nvSpPr>
            <p:cNvPr id="5" name="Shape 36">
              <a:extLst>
                <a:ext uri="{FF2B5EF4-FFF2-40B4-BE49-F238E27FC236}">
                  <a16:creationId xmlns:a16="http://schemas.microsoft.com/office/drawing/2014/main" id="{C36D79B3-8A1E-41CF-A1F2-C1C9E03EF744}"/>
                </a:ext>
              </a:extLst>
            </p:cNvPr>
            <p:cNvSpPr/>
            <p:nvPr/>
          </p:nvSpPr>
          <p:spPr>
            <a:xfrm rot="5400000" flipH="1">
              <a:off x="3018543" y="1908578"/>
              <a:ext cx="3100650" cy="9150266"/>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78823"/>
                  </a:srgbClr>
                </a:gs>
                <a:gs pos="41000">
                  <a:srgbClr val="003171">
                    <a:alpha val="78823"/>
                  </a:srgbClr>
                </a:gs>
                <a:gs pos="100000">
                  <a:srgbClr val="003171">
                    <a:alpha val="78823"/>
                  </a:srgbClr>
                </a:gs>
              </a:gsLst>
              <a:path path="circle">
                <a:fillToRect t="100000" r="100000"/>
              </a:path>
              <a:tileRect l="-100000" b="-100000"/>
            </a:gradFill>
            <a:ln>
              <a:noFill/>
            </a:ln>
          </p:spPr>
          <p:txBody>
            <a:bodyPr lIns="91425" tIns="45700" rIns="91425" bIns="45700" anchor="ctr"/>
            <a:lstStyle/>
            <a:p>
              <a:pPr fontAlgn="auto">
                <a:spcBef>
                  <a:spcPts val="0"/>
                </a:spcBef>
                <a:spcAft>
                  <a:spcPts val="0"/>
                </a:spcAft>
                <a:defRPr/>
              </a:pPr>
              <a:endParaRPr kern="0">
                <a:latin typeface="Arial"/>
                <a:ea typeface="Arial"/>
                <a:cs typeface="Arial"/>
                <a:sym typeface="Arial"/>
                <a:rtl val="0"/>
              </a:endParaRPr>
            </a:p>
          </p:txBody>
        </p:sp>
        <p:sp>
          <p:nvSpPr>
            <p:cNvPr id="6" name="Shape 37">
              <a:extLst>
                <a:ext uri="{FF2B5EF4-FFF2-40B4-BE49-F238E27FC236}">
                  <a16:creationId xmlns:a16="http://schemas.microsoft.com/office/drawing/2014/main" id="{3D8FAAD5-6AF8-488D-BD73-C5F6D4D685CE}"/>
                </a:ext>
              </a:extLst>
            </p:cNvPr>
            <p:cNvSpPr/>
            <p:nvPr/>
          </p:nvSpPr>
          <p:spPr>
            <a:xfrm>
              <a:off x="-7" y="5740400"/>
              <a:ext cx="9144010" cy="1574769"/>
            </a:xfrm>
            <a:custGeom>
              <a:avLst/>
              <a:gdLst/>
              <a:ahLst/>
              <a:cxnLst/>
              <a:rect l="0" t="0" r="0" b="0"/>
              <a:pathLst>
                <a:path w="9144011" h="1257301" extrusionOk="0">
                  <a:moveTo>
                    <a:pt x="7" y="266700"/>
                  </a:moveTo>
                  <a:cubicBezTo>
                    <a:pt x="8115307" y="1257301"/>
                    <a:pt x="7620011" y="0"/>
                    <a:pt x="9144011" y="186267"/>
                  </a:cubicBezTo>
                  <a:lnTo>
                    <a:pt x="9144011" y="921775"/>
                  </a:lnTo>
                  <a:lnTo>
                    <a:pt x="0" y="931914"/>
                  </a:lnTo>
                  <a:cubicBezTo>
                    <a:pt x="0" y="699081"/>
                    <a:pt x="7" y="499533"/>
                    <a:pt x="7" y="266700"/>
                  </a:cubicBezTo>
                  <a:close/>
                </a:path>
              </a:pathLst>
            </a:custGeom>
            <a:gradFill>
              <a:gsLst>
                <a:gs pos="0">
                  <a:srgbClr val="549FFF">
                    <a:alpha val="81960"/>
                  </a:srgbClr>
                </a:gs>
                <a:gs pos="100000">
                  <a:srgbClr val="003171">
                    <a:alpha val="81960"/>
                  </a:srgbClr>
                </a:gs>
              </a:gsLst>
              <a:path path="circle">
                <a:fillToRect l="50000" t="50000" r="50000" b="50000"/>
              </a:path>
              <a:tileRect/>
            </a:gradFill>
            <a:ln>
              <a:noFill/>
            </a:ln>
          </p:spPr>
          <p:txBody>
            <a:bodyPr lIns="91425" tIns="45700" rIns="91425" bIns="45700" anchor="ctr"/>
            <a:lstStyle/>
            <a:p>
              <a:pPr fontAlgn="auto">
                <a:spcBef>
                  <a:spcPts val="0"/>
                </a:spcBef>
                <a:spcAft>
                  <a:spcPts val="0"/>
                </a:spcAft>
                <a:defRPr/>
              </a:pPr>
              <a:endParaRPr kern="0">
                <a:latin typeface="Arial"/>
                <a:ea typeface="Arial"/>
                <a:cs typeface="Arial"/>
                <a:sym typeface="Arial"/>
                <a:rtl val="0"/>
              </a:endParaRPr>
            </a:p>
          </p:txBody>
        </p:sp>
      </p:grpSp>
      <p:sp>
        <p:nvSpPr>
          <p:cNvPr id="38" name="Shape 38"/>
          <p:cNvSpPr txBox="1">
            <a:spLocks noGrp="1"/>
          </p:cNvSpPr>
          <p:nvPr>
            <p:ph type="body" idx="1"/>
          </p:nvPr>
        </p:nvSpPr>
        <p:spPr>
          <a:xfrm>
            <a:off x="1792288" y="5367337"/>
            <a:ext cx="5486399" cy="804899"/>
          </a:xfrm>
          <a:prstGeom prst="rect">
            <a:avLst/>
          </a:prstGeom>
          <a:noFill/>
          <a:ln>
            <a:noFill/>
          </a:ln>
        </p:spPr>
        <p:txBody>
          <a:bodyPr anchor="ctr"/>
          <a:lstStyle>
            <a:lvl1pPr marL="0" indent="152400" algn="ctr" rtl="0">
              <a:buSzPct val="100000"/>
              <a:buFont typeface="Trebuchet MS"/>
              <a:buNone/>
              <a:defRPr sz="2400"/>
            </a:lvl1pPr>
            <a:lvl2pPr marL="0" indent="152400" algn="ctr" rtl="0">
              <a:buSzPct val="100000"/>
              <a:buFont typeface="Trebuchet MS"/>
              <a:buNone/>
              <a:defRPr sz="2400"/>
            </a:lvl2pPr>
            <a:lvl3pPr marL="0" indent="152400" algn="ctr" rtl="0">
              <a:buSzPct val="100000"/>
              <a:buFont typeface="Trebuchet MS"/>
              <a:buNone/>
              <a:defRPr sz="2400"/>
            </a:lvl3pPr>
            <a:lvl4pPr marL="0" indent="152400" algn="ctr" rtl="0">
              <a:buSzPct val="100000"/>
              <a:buFont typeface="Trebuchet MS"/>
              <a:buNone/>
              <a:defRPr sz="2400"/>
            </a:lvl4pPr>
            <a:lvl5pPr marL="0" indent="152400" algn="ctr" rtl="0">
              <a:buSzPct val="100000"/>
              <a:buFont typeface="Trebuchet MS"/>
              <a:buNone/>
              <a:defRPr sz="2400"/>
            </a:lvl5pPr>
            <a:lvl6pPr marL="0" indent="152400" algn="ctr" rtl="0">
              <a:buSzPct val="100000"/>
              <a:buFont typeface="Trebuchet MS"/>
              <a:buNone/>
              <a:defRPr sz="2400"/>
            </a:lvl6pPr>
            <a:lvl7pPr marL="0" indent="152400" algn="ctr" rtl="0">
              <a:buSzPct val="100000"/>
              <a:buFont typeface="Trebuchet MS"/>
              <a:buNone/>
              <a:defRPr sz="2400"/>
            </a:lvl7pPr>
            <a:lvl8pPr marL="0" indent="152400" algn="ctr" rtl="0">
              <a:buSzPct val="100000"/>
              <a:buFont typeface="Trebuchet MS"/>
              <a:buNone/>
              <a:defRPr sz="2400"/>
            </a:lvl8pPr>
            <a:lvl9pPr marL="0" indent="152400" algn="ctr" rtl="0">
              <a:buSzPct val="100000"/>
              <a:buFont typeface="Trebuchet MS"/>
              <a:buNone/>
              <a:defRPr sz="2400"/>
            </a:lvl9pPr>
          </a:lstStyle>
          <a:p>
            <a:endParaRPr/>
          </a:p>
        </p:txBody>
      </p:sp>
    </p:spTree>
    <p:extLst>
      <p:ext uri="{BB962C8B-B14F-4D97-AF65-F5344CB8AC3E}">
        <p14:creationId xmlns:p14="http://schemas.microsoft.com/office/powerpoint/2010/main" val="21437092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1810516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8"/>
          <a:srcRect/>
          <a:stretch>
            <a:fillRect/>
          </a:stretch>
        </a:blipFill>
        <a:effectLst/>
      </p:bgPr>
    </p:bg>
    <p:spTree>
      <p:nvGrpSpPr>
        <p:cNvPr id="1" name=""/>
        <p:cNvGrpSpPr/>
        <p:nvPr/>
      </p:nvGrpSpPr>
      <p:grpSpPr>
        <a:xfrm>
          <a:off x="0" y="0"/>
          <a:ext cx="0" cy="0"/>
          <a:chOff x="0" y="0"/>
          <a:chExt cx="0" cy="0"/>
        </a:xfrm>
      </p:grpSpPr>
      <p:sp>
        <p:nvSpPr>
          <p:cNvPr id="1026" name="Shape 5">
            <a:extLst>
              <a:ext uri="{FF2B5EF4-FFF2-40B4-BE49-F238E27FC236}">
                <a16:creationId xmlns:a16="http://schemas.microsoft.com/office/drawing/2014/main" id="{ED7DD374-E080-4EC0-843A-9FD571126F82}"/>
              </a:ext>
            </a:extLst>
          </p:cNvPr>
          <p:cNvSpPr txBox="1">
            <a:spLocks noGrp="1"/>
          </p:cNvSpPr>
          <p:nvPr>
            <p:ph type="title"/>
          </p:nvPr>
        </p:nvSpPr>
        <p:spPr bwMode="auto">
          <a:xfrm>
            <a:off x="457200" y="274638"/>
            <a:ext cx="8229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es-ES" altLang="es-ES">
              <a:sym typeface="Arial" panose="020B0604020202020204" pitchFamily="34" charset="0"/>
            </a:endParaRPr>
          </a:p>
        </p:txBody>
      </p:sp>
      <p:sp>
        <p:nvSpPr>
          <p:cNvPr id="1027" name="Shape 6">
            <a:extLst>
              <a:ext uri="{FF2B5EF4-FFF2-40B4-BE49-F238E27FC236}">
                <a16:creationId xmlns:a16="http://schemas.microsoft.com/office/drawing/2014/main" id="{047342C8-A666-455E-93E5-06B91686AA8B}"/>
              </a:ext>
            </a:extLst>
          </p:cNvPr>
          <p:cNvSpPr txBox="1">
            <a:spLocks noGrp="1"/>
          </p:cNvSpPr>
          <p:nvPr>
            <p:ph type="body" idx="1"/>
          </p:nvPr>
        </p:nvSpPr>
        <p:spPr bwMode="auto">
          <a:xfrm>
            <a:off x="457200" y="1727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s-ES" altLang="es-ES">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0" r:id="rId6"/>
  </p:sldLayoutIdLst>
  <p:txStyles>
    <p:titleStyle>
      <a:defPPr marR="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algn="l" rtl="0">
        <a:lnSpc>
          <a:spcPct val="100000"/>
        </a:lnSpc>
        <a:spcBef>
          <a:spcPts val="0"/>
        </a:spcBef>
        <a:spcAft>
          <a:spcPts val="0"/>
        </a:spcAft>
      </a:defPPr>
      <a:lvl1pPr marL="342900" indent="-34290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1pPr>
      <a:lvl2pPr marL="742950" indent="-28575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2pPr>
      <a:lvl3pPr marL="1143000" indent="-22860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3pPr>
      <a:lvl4pPr marL="1600200" indent="-22860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4pPr>
      <a:lvl5pPr marL="2057400" indent="-22860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hape 41">
            <a:extLst>
              <a:ext uri="{FF2B5EF4-FFF2-40B4-BE49-F238E27FC236}">
                <a16:creationId xmlns:a16="http://schemas.microsoft.com/office/drawing/2014/main" id="{C29DDAAC-693D-4FD9-8919-DD4B4A1108BF}"/>
              </a:ext>
            </a:extLst>
          </p:cNvPr>
          <p:cNvSpPr txBox="1">
            <a:spLocks noGrp="1"/>
          </p:cNvSpPr>
          <p:nvPr>
            <p:ph type="ctrTitle"/>
          </p:nvPr>
        </p:nvSpPr>
        <p:spPr>
          <a:xfrm>
            <a:off x="1082675" y="512763"/>
            <a:ext cx="7050088" cy="1470025"/>
          </a:xfrm>
        </p:spPr>
        <p:txBody>
          <a:bodyPr/>
          <a:lstStyle/>
          <a:p>
            <a:pPr algn="ctr" eaLnBrk="1" hangingPunct="1">
              <a:spcBef>
                <a:spcPct val="0"/>
              </a:spcBef>
              <a:buClr>
                <a:srgbClr val="FFFFFF"/>
              </a:buClr>
              <a:buSzTx/>
              <a:buFont typeface="Trebuchet MS" panose="020B0603020202020204" pitchFamily="34" charset="0"/>
              <a:buNone/>
            </a:pPr>
            <a:r>
              <a:rPr lang="es-ES" altLang="es-ES">
                <a:solidFill>
                  <a:srgbClr val="FFFFFF"/>
                </a:solidFill>
                <a:latin typeface="Trebuchet MS" panose="020B0603020202020204" pitchFamily="34" charset="0"/>
                <a:cs typeface="Arial" panose="020B0604020202020204" pitchFamily="34" charset="0"/>
                <a:sym typeface="Trebuchet MS" panose="020B0603020202020204" pitchFamily="34" charset="0"/>
              </a:rPr>
              <a:t>The Spanish Empire</a:t>
            </a:r>
          </a:p>
        </p:txBody>
      </p:sp>
      <p:sp>
        <p:nvSpPr>
          <p:cNvPr id="7171" name="Shape 42">
            <a:extLst>
              <a:ext uri="{FF2B5EF4-FFF2-40B4-BE49-F238E27FC236}">
                <a16:creationId xmlns:a16="http://schemas.microsoft.com/office/drawing/2014/main" id="{DC0EEFF6-ACC7-41D8-A1F7-4304782875D3}"/>
              </a:ext>
            </a:extLst>
          </p:cNvPr>
          <p:cNvSpPr txBox="1">
            <a:spLocks noGrp="1"/>
          </p:cNvSpPr>
          <p:nvPr>
            <p:ph type="subTitle" idx="1"/>
          </p:nvPr>
        </p:nvSpPr>
        <p:spPr>
          <a:xfrm>
            <a:off x="1082675" y="5592763"/>
            <a:ext cx="7035800" cy="925512"/>
          </a:xfrm>
        </p:spPr>
        <p:txBody>
          <a:bodyPr/>
          <a:lstStyle/>
          <a:p>
            <a:pPr algn="ctr" eaLnBrk="1" hangingPunct="1">
              <a:spcBef>
                <a:spcPct val="0"/>
              </a:spcBef>
              <a:buClr>
                <a:srgbClr val="FFFFFF"/>
              </a:buClr>
              <a:buSzTx/>
              <a:buFont typeface="Trebuchet MS" panose="020B0603020202020204" pitchFamily="34" charset="0"/>
              <a:buNone/>
            </a:pPr>
            <a:r>
              <a:rPr lang="es-ES" altLang="es-ES">
                <a:solidFill>
                  <a:srgbClr val="FFFFFF"/>
                </a:solidFill>
                <a:latin typeface="Trebuchet MS" panose="020B0603020202020204" pitchFamily="34" charset="0"/>
                <a:cs typeface="Arial" panose="020B0604020202020204" pitchFamily="34" charset="0"/>
                <a:sym typeface="Trebuchet MS" panose="020B0603020202020204" pitchFamily="34" charset="0"/>
              </a:rPr>
              <a:t>Unit 10 - 2º Bil</a:t>
            </a:r>
          </a:p>
        </p:txBody>
      </p:sp>
      <p:sp>
        <p:nvSpPr>
          <p:cNvPr id="7172" name="Shape 43">
            <a:extLst>
              <a:ext uri="{FF2B5EF4-FFF2-40B4-BE49-F238E27FC236}">
                <a16:creationId xmlns:a16="http://schemas.microsoft.com/office/drawing/2014/main" id="{4943BEB6-C26F-446F-8F97-9C2DDBD3594D}"/>
              </a:ext>
            </a:extLst>
          </p:cNvPr>
          <p:cNvSpPr>
            <a:spLocks noChangeArrowheads="1"/>
          </p:cNvSpPr>
          <p:nvPr/>
        </p:nvSpPr>
        <p:spPr bwMode="auto">
          <a:xfrm>
            <a:off x="1881188" y="2155825"/>
            <a:ext cx="5467350" cy="3395663"/>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hape 48">
            <a:extLst>
              <a:ext uri="{FF2B5EF4-FFF2-40B4-BE49-F238E27FC236}">
                <a16:creationId xmlns:a16="http://schemas.microsoft.com/office/drawing/2014/main" id="{F0ABB259-BFAA-41A4-AC2D-468BD02A9557}"/>
              </a:ext>
            </a:extLst>
          </p:cNvPr>
          <p:cNvSpPr txBox="1">
            <a:spLocks noGrp="1"/>
          </p:cNvSpPr>
          <p:nvPr>
            <p:ph type="title"/>
          </p:nvPr>
        </p:nvSpPr>
        <p:spPr>
          <a:xfrm>
            <a:off x="904875" y="347663"/>
            <a:ext cx="7781925" cy="765175"/>
          </a:xfrm>
        </p:spPr>
        <p:txBody>
          <a:bodyPr/>
          <a:lstStyle/>
          <a:p>
            <a:pPr indent="254000" eaLnBrk="1" hangingPunct="1">
              <a:spcBef>
                <a:spcPct val="0"/>
              </a:spcBef>
              <a:buSzTx/>
              <a:buFont typeface="Trebuchet MS" panose="020B0603020202020204" pitchFamily="34" charset="0"/>
              <a:buNone/>
            </a:pPr>
            <a:r>
              <a:rPr lang="es-ES" altLang="es-ES" sz="3500">
                <a:latin typeface="Trebuchet MS" panose="020B0603020202020204" pitchFamily="34" charset="0"/>
                <a:cs typeface="Arial" panose="020B0604020202020204" pitchFamily="34" charset="0"/>
                <a:sym typeface="Trebuchet MS" panose="020B0603020202020204" pitchFamily="34" charset="0"/>
              </a:rPr>
              <a:t>1- Who was Charles V?</a:t>
            </a:r>
          </a:p>
        </p:txBody>
      </p:sp>
      <p:sp>
        <p:nvSpPr>
          <p:cNvPr id="8195" name="Shape 49">
            <a:extLst>
              <a:ext uri="{FF2B5EF4-FFF2-40B4-BE49-F238E27FC236}">
                <a16:creationId xmlns:a16="http://schemas.microsoft.com/office/drawing/2014/main" id="{10CAF026-FCE1-4205-B6C0-302F89B460C3}"/>
              </a:ext>
            </a:extLst>
          </p:cNvPr>
          <p:cNvSpPr>
            <a:spLocks noChangeArrowheads="1"/>
          </p:cNvSpPr>
          <p:nvPr/>
        </p:nvSpPr>
        <p:spPr bwMode="auto">
          <a:xfrm>
            <a:off x="0" y="1724025"/>
            <a:ext cx="9148763" cy="4403725"/>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hape 54">
            <a:extLst>
              <a:ext uri="{FF2B5EF4-FFF2-40B4-BE49-F238E27FC236}">
                <a16:creationId xmlns:a16="http://schemas.microsoft.com/office/drawing/2014/main" id="{952B22DC-8284-48D7-A035-F922DCF6D209}"/>
              </a:ext>
            </a:extLst>
          </p:cNvPr>
          <p:cNvSpPr txBox="1">
            <a:spLocks noGrp="1"/>
          </p:cNvSpPr>
          <p:nvPr>
            <p:ph type="body" idx="1"/>
          </p:nvPr>
        </p:nvSpPr>
        <p:spPr>
          <a:xfrm>
            <a:off x="457200" y="1193800"/>
            <a:ext cx="8229600" cy="5305425"/>
          </a:xfrm>
        </p:spPr>
        <p:txBody>
          <a:bodyPr/>
          <a:lstStyle/>
          <a:p>
            <a:pPr eaLnBrk="1" hangingPunct="1">
              <a:spcBef>
                <a:spcPct val="0"/>
              </a:spcBef>
              <a:buClr>
                <a:srgbClr val="00387E"/>
              </a:buClr>
              <a:buSzPct val="167000"/>
              <a:buFontTx/>
              <a:buChar char="•"/>
            </a:pPr>
            <a:endParaRPr lang="es-ES" altLang="es-ES">
              <a:solidFill>
                <a:srgbClr val="00387E"/>
              </a:solidFill>
              <a:latin typeface="Trebuchet MS" panose="020B0603020202020204" pitchFamily="34" charset="0"/>
              <a:cs typeface="Arial" panose="020B0604020202020204" pitchFamily="34" charset="0"/>
              <a:sym typeface="Trebuchet MS" panose="020B0603020202020204" pitchFamily="34" charset="0"/>
            </a:endParaRPr>
          </a:p>
        </p:txBody>
      </p:sp>
      <p:sp>
        <p:nvSpPr>
          <p:cNvPr id="9219" name="Shape 55">
            <a:extLst>
              <a:ext uri="{FF2B5EF4-FFF2-40B4-BE49-F238E27FC236}">
                <a16:creationId xmlns:a16="http://schemas.microsoft.com/office/drawing/2014/main" id="{770C9D9D-AABB-476F-B6D0-2A18B7BD0359}"/>
              </a:ext>
            </a:extLst>
          </p:cNvPr>
          <p:cNvSpPr txBox="1">
            <a:spLocks noGrp="1"/>
          </p:cNvSpPr>
          <p:nvPr>
            <p:ph type="title"/>
          </p:nvPr>
        </p:nvSpPr>
        <p:spPr>
          <a:xfrm>
            <a:off x="457200" y="274638"/>
            <a:ext cx="8229600" cy="747712"/>
          </a:xfrm>
        </p:spPr>
        <p:txBody>
          <a:bodyPr/>
          <a:lstStyle/>
          <a:p>
            <a:pPr indent="254000" eaLnBrk="1" hangingPunct="1">
              <a:spcBef>
                <a:spcPct val="0"/>
              </a:spcBef>
              <a:buSzTx/>
              <a:buFont typeface="Trebuchet MS" panose="020B0603020202020204" pitchFamily="34" charset="0"/>
              <a:buNone/>
            </a:pPr>
            <a:endParaRPr lang="es-ES" altLang="es-ES">
              <a:latin typeface="Trebuchet MS" panose="020B0603020202020204" pitchFamily="34" charset="0"/>
              <a:cs typeface="Arial" panose="020B0604020202020204" pitchFamily="34" charset="0"/>
              <a:sym typeface="Trebuchet MS" panose="020B0603020202020204" pitchFamily="34" charset="0"/>
            </a:endParaRPr>
          </a:p>
        </p:txBody>
      </p:sp>
      <p:sp>
        <p:nvSpPr>
          <p:cNvPr id="9220" name="Shape 56">
            <a:extLst>
              <a:ext uri="{FF2B5EF4-FFF2-40B4-BE49-F238E27FC236}">
                <a16:creationId xmlns:a16="http://schemas.microsoft.com/office/drawing/2014/main" id="{2E2C279F-54F8-48B6-8490-F428E9563C04}"/>
              </a:ext>
            </a:extLst>
          </p:cNvPr>
          <p:cNvSpPr>
            <a:spLocks noChangeArrowheads="1"/>
          </p:cNvSpPr>
          <p:nvPr/>
        </p:nvSpPr>
        <p:spPr bwMode="auto">
          <a:xfrm>
            <a:off x="0" y="0"/>
            <a:ext cx="9144000" cy="68580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hape 68">
            <a:extLst>
              <a:ext uri="{FF2B5EF4-FFF2-40B4-BE49-F238E27FC236}">
                <a16:creationId xmlns:a16="http://schemas.microsoft.com/office/drawing/2014/main" id="{31ED8BDC-0A03-48AB-9A28-9C8CEA8744FD}"/>
              </a:ext>
            </a:extLst>
          </p:cNvPr>
          <p:cNvSpPr txBox="1">
            <a:spLocks noGrp="1"/>
          </p:cNvSpPr>
          <p:nvPr>
            <p:ph type="body" idx="1"/>
          </p:nvPr>
        </p:nvSpPr>
        <p:spPr>
          <a:xfrm>
            <a:off x="457200" y="1292225"/>
            <a:ext cx="8229600" cy="5207000"/>
          </a:xfrm>
        </p:spPr>
        <p:txBody>
          <a:bodyPr/>
          <a:lstStyle/>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-It was an uprising by citizens of Castile against the rule of Charles V and his administration between 1520 and 1521. At its height, the rebels controlled the heart of Castile, ruling the cities of Valladolid, Tordesillas, and Toledo.</a:t>
            </a:r>
          </a:p>
        </p:txBody>
      </p:sp>
      <p:sp>
        <p:nvSpPr>
          <p:cNvPr id="11267" name="Shape 69">
            <a:extLst>
              <a:ext uri="{FF2B5EF4-FFF2-40B4-BE49-F238E27FC236}">
                <a16:creationId xmlns:a16="http://schemas.microsoft.com/office/drawing/2014/main" id="{A71434A9-8C41-40B8-B69F-8B2EB2215043}"/>
              </a:ext>
            </a:extLst>
          </p:cNvPr>
          <p:cNvSpPr txBox="1">
            <a:spLocks noGrp="1"/>
          </p:cNvSpPr>
          <p:nvPr>
            <p:ph type="title"/>
          </p:nvPr>
        </p:nvSpPr>
        <p:spPr>
          <a:xfrm>
            <a:off x="312738" y="198438"/>
            <a:ext cx="8645525" cy="942975"/>
          </a:xfrm>
        </p:spPr>
        <p:txBody>
          <a:bodyPr/>
          <a:lstStyle/>
          <a:p>
            <a:pPr indent="254000" eaLnBrk="1" hangingPunct="1">
              <a:spcBef>
                <a:spcPct val="0"/>
              </a:spcBef>
              <a:buSzTx/>
              <a:buFont typeface="Trebuchet MS" panose="020B0603020202020204" pitchFamily="34" charset="0"/>
              <a:buNone/>
            </a:pPr>
            <a:r>
              <a:rPr lang="es-ES" altLang="es-ES" sz="3300">
                <a:latin typeface="Trebuchet MS" panose="020B0603020202020204" pitchFamily="34" charset="0"/>
                <a:cs typeface="Arial" panose="020B0604020202020204" pitchFamily="34" charset="0"/>
                <a:sym typeface="Trebuchet MS" panose="020B0603020202020204" pitchFamily="34" charset="0"/>
              </a:rPr>
              <a:t>2- What was the Revolt of the Comuneros?</a:t>
            </a:r>
          </a:p>
        </p:txBody>
      </p:sp>
      <p:sp>
        <p:nvSpPr>
          <p:cNvPr id="11268" name="Shape 70">
            <a:extLst>
              <a:ext uri="{FF2B5EF4-FFF2-40B4-BE49-F238E27FC236}">
                <a16:creationId xmlns:a16="http://schemas.microsoft.com/office/drawing/2014/main" id="{C5FDE828-B0EE-457B-A875-1F79C8797E8C}"/>
              </a:ext>
            </a:extLst>
          </p:cNvPr>
          <p:cNvSpPr>
            <a:spLocks noChangeArrowheads="1"/>
          </p:cNvSpPr>
          <p:nvPr/>
        </p:nvSpPr>
        <p:spPr bwMode="auto">
          <a:xfrm>
            <a:off x="2190750" y="3205163"/>
            <a:ext cx="4762500" cy="3495675"/>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hape 75">
            <a:extLst>
              <a:ext uri="{FF2B5EF4-FFF2-40B4-BE49-F238E27FC236}">
                <a16:creationId xmlns:a16="http://schemas.microsoft.com/office/drawing/2014/main" id="{FB249C14-03A6-4868-943B-B36A6D9912BB}"/>
              </a:ext>
            </a:extLst>
          </p:cNvPr>
          <p:cNvSpPr txBox="1">
            <a:spLocks noGrp="1"/>
          </p:cNvSpPr>
          <p:nvPr>
            <p:ph type="body" idx="1"/>
          </p:nvPr>
        </p:nvSpPr>
        <p:spPr>
          <a:xfrm>
            <a:off x="304800" y="260350"/>
            <a:ext cx="8547100" cy="2319338"/>
          </a:xfrm>
        </p:spPr>
        <p:txBody>
          <a:bodyPr/>
          <a:lstStyle/>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-In 1519, Charles was elected Holy Roman Emperor. He departed for Germany in 1520, leaving the Dutch cardinal Adrian of Utrecht to rule Castile in his absence. Soon, a series of anti-government riots broke out in the cities, and local city councils (Comunidades) took power.</a:t>
            </a:r>
          </a:p>
        </p:txBody>
      </p:sp>
      <p:sp>
        <p:nvSpPr>
          <p:cNvPr id="12291" name="Shape 76">
            <a:extLst>
              <a:ext uri="{FF2B5EF4-FFF2-40B4-BE49-F238E27FC236}">
                <a16:creationId xmlns:a16="http://schemas.microsoft.com/office/drawing/2014/main" id="{06556431-67A0-43F3-959B-9EF7AEAB7007}"/>
              </a:ext>
            </a:extLst>
          </p:cNvPr>
          <p:cNvSpPr>
            <a:spLocks noChangeArrowheads="1"/>
          </p:cNvSpPr>
          <p:nvPr/>
        </p:nvSpPr>
        <p:spPr bwMode="auto">
          <a:xfrm>
            <a:off x="414338" y="2740025"/>
            <a:ext cx="3078162" cy="4041775"/>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
        <p:nvSpPr>
          <p:cNvPr id="12292" name="Shape 77">
            <a:extLst>
              <a:ext uri="{FF2B5EF4-FFF2-40B4-BE49-F238E27FC236}">
                <a16:creationId xmlns:a16="http://schemas.microsoft.com/office/drawing/2014/main" id="{957E09FD-ECB9-4A8A-950A-A9F730BC941B}"/>
              </a:ext>
            </a:extLst>
          </p:cNvPr>
          <p:cNvSpPr>
            <a:spLocks noChangeArrowheads="1"/>
          </p:cNvSpPr>
          <p:nvPr/>
        </p:nvSpPr>
        <p:spPr bwMode="auto">
          <a:xfrm>
            <a:off x="4357688" y="2889250"/>
            <a:ext cx="4789487" cy="3995738"/>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hape 82">
            <a:extLst>
              <a:ext uri="{FF2B5EF4-FFF2-40B4-BE49-F238E27FC236}">
                <a16:creationId xmlns:a16="http://schemas.microsoft.com/office/drawing/2014/main" id="{83B35C08-11B8-4576-AE84-DB787EBB7274}"/>
              </a:ext>
            </a:extLst>
          </p:cNvPr>
          <p:cNvSpPr txBox="1">
            <a:spLocks noGrp="1"/>
          </p:cNvSpPr>
          <p:nvPr>
            <p:ph type="body" idx="1"/>
          </p:nvPr>
        </p:nvSpPr>
        <p:spPr>
          <a:xfrm>
            <a:off x="384175" y="282575"/>
            <a:ext cx="8489950" cy="6216650"/>
          </a:xfrm>
        </p:spPr>
        <p:txBody>
          <a:bodyPr/>
          <a:lstStyle/>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-On April 23, 1521, after nearly a year of rebellion, the reorganized supporters of the emperor struck a crippling blow to the comuneros at the Battle of Villalar. The following day, rebel leaders Juan de Padilla, Juan Bravo, and Francisco Maldonado were beheaded. </a:t>
            </a:r>
          </a:p>
        </p:txBody>
      </p:sp>
      <p:sp>
        <p:nvSpPr>
          <p:cNvPr id="13315" name="Shape 83">
            <a:extLst>
              <a:ext uri="{FF2B5EF4-FFF2-40B4-BE49-F238E27FC236}">
                <a16:creationId xmlns:a16="http://schemas.microsoft.com/office/drawing/2014/main" id="{38671E78-2E11-4300-8D6D-B972C6ADEF98}"/>
              </a:ext>
            </a:extLst>
          </p:cNvPr>
          <p:cNvSpPr>
            <a:spLocks noChangeArrowheads="1"/>
          </p:cNvSpPr>
          <p:nvPr/>
        </p:nvSpPr>
        <p:spPr bwMode="auto">
          <a:xfrm>
            <a:off x="762000" y="2762250"/>
            <a:ext cx="7620000" cy="39243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hape 95">
            <a:extLst>
              <a:ext uri="{FF2B5EF4-FFF2-40B4-BE49-F238E27FC236}">
                <a16:creationId xmlns:a16="http://schemas.microsoft.com/office/drawing/2014/main" id="{A76EB315-FBE1-4BCC-BDEC-95544BFFD70E}"/>
              </a:ext>
            </a:extLst>
          </p:cNvPr>
          <p:cNvSpPr txBox="1">
            <a:spLocks noGrp="1"/>
          </p:cNvSpPr>
          <p:nvPr>
            <p:ph type="body" idx="1"/>
          </p:nvPr>
        </p:nvSpPr>
        <p:spPr>
          <a:xfrm>
            <a:off x="304800" y="1169988"/>
            <a:ext cx="4987925" cy="5483225"/>
          </a:xfrm>
        </p:spPr>
        <p:txBody>
          <a:bodyPr/>
          <a:lstStyle/>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-Vast Empire -&gt; the biggest in that times.</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-Every territory had its own laws and institutions.</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-He was not an absolute king, he had to ask Parliaments for some issues.</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-The Court was itinerant.</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-Each territory had a viceroy and a court to administer justice.</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-His revenues came mostly from taxes.</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-He had to ask for loans to finance his policies as well.</a:t>
            </a:r>
          </a:p>
        </p:txBody>
      </p:sp>
      <p:sp>
        <p:nvSpPr>
          <p:cNvPr id="15363" name="Shape 96">
            <a:extLst>
              <a:ext uri="{FF2B5EF4-FFF2-40B4-BE49-F238E27FC236}">
                <a16:creationId xmlns:a16="http://schemas.microsoft.com/office/drawing/2014/main" id="{77B36206-AA2C-4816-BBFE-E2FBBF3737E7}"/>
              </a:ext>
            </a:extLst>
          </p:cNvPr>
          <p:cNvSpPr txBox="1">
            <a:spLocks noGrp="1"/>
          </p:cNvSpPr>
          <p:nvPr>
            <p:ph type="title"/>
          </p:nvPr>
        </p:nvSpPr>
        <p:spPr>
          <a:xfrm>
            <a:off x="457200" y="274638"/>
            <a:ext cx="8229600" cy="747712"/>
          </a:xfrm>
        </p:spPr>
        <p:txBody>
          <a:bodyPr/>
          <a:lstStyle/>
          <a:p>
            <a:pPr indent="254000" eaLnBrk="1" hangingPunct="1">
              <a:spcBef>
                <a:spcPct val="0"/>
              </a:spcBef>
              <a:buSzTx/>
              <a:buFont typeface="Trebuchet MS" panose="020B0603020202020204" pitchFamily="34" charset="0"/>
              <a:buNone/>
            </a:pPr>
            <a:r>
              <a:rPr lang="es-ES" altLang="es-ES" sz="3500">
                <a:latin typeface="Trebuchet MS" panose="020B0603020202020204" pitchFamily="34" charset="0"/>
                <a:cs typeface="Arial" panose="020B0604020202020204" pitchFamily="34" charset="0"/>
                <a:sym typeface="Trebuchet MS" panose="020B0603020202020204" pitchFamily="34" charset="0"/>
              </a:rPr>
              <a:t>3- What was Charles V's empire like?</a:t>
            </a:r>
          </a:p>
        </p:txBody>
      </p:sp>
      <p:sp>
        <p:nvSpPr>
          <p:cNvPr id="15364" name="Shape 97">
            <a:extLst>
              <a:ext uri="{FF2B5EF4-FFF2-40B4-BE49-F238E27FC236}">
                <a16:creationId xmlns:a16="http://schemas.microsoft.com/office/drawing/2014/main" id="{18CB64EE-7CED-4D56-89DF-55D0BF72C54A}"/>
              </a:ext>
            </a:extLst>
          </p:cNvPr>
          <p:cNvSpPr>
            <a:spLocks noChangeArrowheads="1"/>
          </p:cNvSpPr>
          <p:nvPr/>
        </p:nvSpPr>
        <p:spPr bwMode="auto">
          <a:xfrm>
            <a:off x="5326063" y="1425575"/>
            <a:ext cx="3771900" cy="5006975"/>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hape 102">
            <a:extLst>
              <a:ext uri="{FF2B5EF4-FFF2-40B4-BE49-F238E27FC236}">
                <a16:creationId xmlns:a16="http://schemas.microsoft.com/office/drawing/2014/main" id="{97820D75-09AC-49BB-930A-4E16C54DC8B6}"/>
              </a:ext>
            </a:extLst>
          </p:cNvPr>
          <p:cNvSpPr txBox="1">
            <a:spLocks noGrp="1"/>
          </p:cNvSpPr>
          <p:nvPr>
            <p:ph type="body" idx="1"/>
          </p:nvPr>
        </p:nvSpPr>
        <p:spPr>
          <a:xfrm>
            <a:off x="220663" y="1112838"/>
            <a:ext cx="4108450" cy="5492750"/>
          </a:xfrm>
        </p:spPr>
        <p:txBody>
          <a:bodyPr/>
          <a:lstStyle/>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-Main rival: France.</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-The Ottoman Empire: rival in the eastern boundary -&gt; religious rivalry.</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-Rebellion of the German Protestant Princes.</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-1555 Peace of Augsburg.</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-1556 Charles V abdicated:</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Ferdinand I became Emperor of the Holy Roman Empire.</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Philip II inherited the rest of his father possessions.</a:t>
            </a:r>
          </a:p>
        </p:txBody>
      </p:sp>
      <p:sp>
        <p:nvSpPr>
          <p:cNvPr id="16387" name="Shape 103">
            <a:extLst>
              <a:ext uri="{FF2B5EF4-FFF2-40B4-BE49-F238E27FC236}">
                <a16:creationId xmlns:a16="http://schemas.microsoft.com/office/drawing/2014/main" id="{BD5A725D-B0AC-4C76-B1F9-2F8A5F72723F}"/>
              </a:ext>
            </a:extLst>
          </p:cNvPr>
          <p:cNvSpPr txBox="1">
            <a:spLocks noGrp="1"/>
          </p:cNvSpPr>
          <p:nvPr>
            <p:ph type="title"/>
          </p:nvPr>
        </p:nvSpPr>
        <p:spPr>
          <a:xfrm>
            <a:off x="457200" y="274638"/>
            <a:ext cx="8229600" cy="641350"/>
          </a:xfrm>
        </p:spPr>
        <p:txBody>
          <a:bodyPr/>
          <a:lstStyle/>
          <a:p>
            <a:pPr indent="254000" eaLnBrk="1" hangingPunct="1">
              <a:spcBef>
                <a:spcPct val="0"/>
              </a:spcBef>
              <a:buSzTx/>
              <a:buFont typeface="Trebuchet MS" panose="020B0603020202020204" pitchFamily="34" charset="0"/>
              <a:buNone/>
            </a:pPr>
            <a:r>
              <a:rPr lang="es-ES" altLang="es-ES" sz="3400">
                <a:latin typeface="Trebuchet MS" panose="020B0603020202020204" pitchFamily="34" charset="0"/>
                <a:cs typeface="Arial" panose="020B0604020202020204" pitchFamily="34" charset="0"/>
                <a:sym typeface="Trebuchet MS" panose="020B0603020202020204" pitchFamily="34" charset="0"/>
              </a:rPr>
              <a:t>Problems in the Empire</a:t>
            </a:r>
          </a:p>
        </p:txBody>
      </p:sp>
      <p:sp>
        <p:nvSpPr>
          <p:cNvPr id="16388" name="Shape 104">
            <a:extLst>
              <a:ext uri="{FF2B5EF4-FFF2-40B4-BE49-F238E27FC236}">
                <a16:creationId xmlns:a16="http://schemas.microsoft.com/office/drawing/2014/main" id="{F13A6128-07C9-4C4A-BA8A-D6B04743EC13}"/>
              </a:ext>
            </a:extLst>
          </p:cNvPr>
          <p:cNvSpPr>
            <a:spLocks noChangeArrowheads="1"/>
          </p:cNvSpPr>
          <p:nvPr/>
        </p:nvSpPr>
        <p:spPr bwMode="auto">
          <a:xfrm>
            <a:off x="4384675" y="1068388"/>
            <a:ext cx="4762500" cy="56578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hape 116">
            <a:extLst>
              <a:ext uri="{FF2B5EF4-FFF2-40B4-BE49-F238E27FC236}">
                <a16:creationId xmlns:a16="http://schemas.microsoft.com/office/drawing/2014/main" id="{473C7EC2-8400-4BCD-A532-EFD1ED6E30E7}"/>
              </a:ext>
            </a:extLst>
          </p:cNvPr>
          <p:cNvSpPr txBox="1">
            <a:spLocks noGrp="1"/>
          </p:cNvSpPr>
          <p:nvPr>
            <p:ph type="title"/>
          </p:nvPr>
        </p:nvSpPr>
        <p:spPr>
          <a:xfrm>
            <a:off x="609600" y="503238"/>
            <a:ext cx="8229600" cy="690562"/>
          </a:xfrm>
        </p:spPr>
        <p:txBody>
          <a:bodyPr/>
          <a:lstStyle/>
          <a:p>
            <a:pPr indent="254000" eaLnBrk="1" hangingPunct="1">
              <a:spcBef>
                <a:spcPct val="0"/>
              </a:spcBef>
              <a:buSzTx/>
              <a:buFont typeface="Trebuchet MS" panose="020B0603020202020204" pitchFamily="34" charset="0"/>
              <a:buNone/>
            </a:pPr>
            <a:r>
              <a:rPr lang="es-ES" altLang="es-ES" sz="3400">
                <a:latin typeface="Trebuchet MS" panose="020B0603020202020204" pitchFamily="34" charset="0"/>
                <a:cs typeface="Arial" panose="020B0604020202020204" pitchFamily="34" charset="0"/>
                <a:sym typeface="Trebuchet MS" panose="020B0603020202020204" pitchFamily="34" charset="0"/>
              </a:rPr>
              <a:t>4- What was Philip II's reign like?</a:t>
            </a:r>
          </a:p>
        </p:txBody>
      </p:sp>
      <p:sp>
        <p:nvSpPr>
          <p:cNvPr id="18435" name="Shape 117">
            <a:extLst>
              <a:ext uri="{FF2B5EF4-FFF2-40B4-BE49-F238E27FC236}">
                <a16:creationId xmlns:a16="http://schemas.microsoft.com/office/drawing/2014/main" id="{CB83300F-287D-4440-86D6-653585CFFC14}"/>
              </a:ext>
            </a:extLst>
          </p:cNvPr>
          <p:cNvSpPr>
            <a:spLocks noChangeArrowheads="1"/>
          </p:cNvSpPr>
          <p:nvPr/>
        </p:nvSpPr>
        <p:spPr bwMode="auto">
          <a:xfrm>
            <a:off x="477838" y="1546225"/>
            <a:ext cx="8339137" cy="48895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hape 122">
            <a:extLst>
              <a:ext uri="{FF2B5EF4-FFF2-40B4-BE49-F238E27FC236}">
                <a16:creationId xmlns:a16="http://schemas.microsoft.com/office/drawing/2014/main" id="{5C3672AA-470F-46DF-977C-317E2C0EEDE6}"/>
              </a:ext>
            </a:extLst>
          </p:cNvPr>
          <p:cNvSpPr txBox="1">
            <a:spLocks noGrp="1"/>
          </p:cNvSpPr>
          <p:nvPr>
            <p:ph type="body" idx="1"/>
          </p:nvPr>
        </p:nvSpPr>
        <p:spPr>
          <a:xfrm>
            <a:off x="381000" y="855663"/>
            <a:ext cx="5695950" cy="5862637"/>
          </a:xfrm>
        </p:spPr>
        <p:txBody>
          <a:bodyPr/>
          <a:lstStyle/>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-Philip II had a vast Empire inherited from his father, Charles I.</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-He was son of Isabella of Portugal, so he claimed the Portuguese throne when King Sebastian died in 1578 and after him his uncle Cardinal Henry in 1580 with no descendants both. Philip II was one of the possible successors and fought for the throne, he was crowned Philip I of Portugal in 1581.</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-Portugal had many territories over the world, so his empire increased.</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-Philip II ruled from Madrid, his Court, the centre of his empire -&gt; Hispanic Monarchy.</a:t>
            </a:r>
          </a:p>
        </p:txBody>
      </p:sp>
      <p:sp>
        <p:nvSpPr>
          <p:cNvPr id="19459" name="Shape 123">
            <a:extLst>
              <a:ext uri="{FF2B5EF4-FFF2-40B4-BE49-F238E27FC236}">
                <a16:creationId xmlns:a16="http://schemas.microsoft.com/office/drawing/2014/main" id="{0F49EAD2-714F-4EFF-81CE-6AC4367EF706}"/>
              </a:ext>
            </a:extLst>
          </p:cNvPr>
          <p:cNvSpPr txBox="1">
            <a:spLocks noGrp="1"/>
          </p:cNvSpPr>
          <p:nvPr>
            <p:ph type="title"/>
          </p:nvPr>
        </p:nvSpPr>
        <p:spPr>
          <a:xfrm>
            <a:off x="762000" y="122238"/>
            <a:ext cx="7194550" cy="801687"/>
          </a:xfrm>
        </p:spPr>
        <p:txBody>
          <a:bodyPr/>
          <a:lstStyle/>
          <a:p>
            <a:pPr indent="254000" eaLnBrk="1" hangingPunct="1">
              <a:spcBef>
                <a:spcPct val="0"/>
              </a:spcBef>
              <a:buSzTx/>
              <a:buFont typeface="Trebuchet MS" panose="020B0603020202020204" pitchFamily="34" charset="0"/>
              <a:buNone/>
            </a:pPr>
            <a:r>
              <a:rPr lang="es-ES" altLang="es-ES" sz="3400">
                <a:latin typeface="Trebuchet MS" panose="020B0603020202020204" pitchFamily="34" charset="0"/>
                <a:cs typeface="Arial" panose="020B0604020202020204" pitchFamily="34" charset="0"/>
                <a:sym typeface="Trebuchet MS" panose="020B0603020202020204" pitchFamily="34" charset="0"/>
              </a:rPr>
              <a:t>The Hispanic Monarchy</a:t>
            </a:r>
          </a:p>
        </p:txBody>
      </p:sp>
      <p:sp>
        <p:nvSpPr>
          <p:cNvPr id="19460" name="Shape 124">
            <a:extLst>
              <a:ext uri="{FF2B5EF4-FFF2-40B4-BE49-F238E27FC236}">
                <a16:creationId xmlns:a16="http://schemas.microsoft.com/office/drawing/2014/main" id="{2EFAE7F7-E7DE-486A-A675-F506EFEE59B5}"/>
              </a:ext>
            </a:extLst>
          </p:cNvPr>
          <p:cNvSpPr>
            <a:spLocks noChangeArrowheads="1"/>
          </p:cNvSpPr>
          <p:nvPr/>
        </p:nvSpPr>
        <p:spPr bwMode="auto">
          <a:xfrm>
            <a:off x="6264275" y="2174875"/>
            <a:ext cx="2832100" cy="3452813"/>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hape 129">
            <a:extLst>
              <a:ext uri="{FF2B5EF4-FFF2-40B4-BE49-F238E27FC236}">
                <a16:creationId xmlns:a16="http://schemas.microsoft.com/office/drawing/2014/main" id="{60C272D2-6322-4246-97FE-5332915F1AE3}"/>
              </a:ext>
            </a:extLst>
          </p:cNvPr>
          <p:cNvSpPr txBox="1">
            <a:spLocks noGrp="1"/>
          </p:cNvSpPr>
          <p:nvPr>
            <p:ph type="body" idx="1"/>
          </p:nvPr>
        </p:nvSpPr>
        <p:spPr>
          <a:xfrm>
            <a:off x="457200" y="1146175"/>
            <a:ext cx="8229600" cy="2298700"/>
          </a:xfrm>
        </p:spPr>
        <p:txBody>
          <a:bodyPr/>
          <a:lstStyle/>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-He had two main objectives:</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1- Preserve his territories.</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2- Defend Catholicism.</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-These objectives determined his foreign policy and were the reason for many of the wars he fought.</a:t>
            </a:r>
          </a:p>
        </p:txBody>
      </p:sp>
      <p:sp>
        <p:nvSpPr>
          <p:cNvPr id="20483" name="Shape 130">
            <a:extLst>
              <a:ext uri="{FF2B5EF4-FFF2-40B4-BE49-F238E27FC236}">
                <a16:creationId xmlns:a16="http://schemas.microsoft.com/office/drawing/2014/main" id="{4A5BD1E7-D31C-4E55-8955-94651BAD0D4F}"/>
              </a:ext>
            </a:extLst>
          </p:cNvPr>
          <p:cNvSpPr txBox="1">
            <a:spLocks noGrp="1"/>
          </p:cNvSpPr>
          <p:nvPr>
            <p:ph type="title"/>
          </p:nvPr>
        </p:nvSpPr>
        <p:spPr>
          <a:xfrm>
            <a:off x="457200" y="274638"/>
            <a:ext cx="8229600" cy="844550"/>
          </a:xfrm>
        </p:spPr>
        <p:txBody>
          <a:bodyPr/>
          <a:lstStyle/>
          <a:p>
            <a:pPr indent="254000" eaLnBrk="1" hangingPunct="1">
              <a:spcBef>
                <a:spcPct val="0"/>
              </a:spcBef>
              <a:buSzTx/>
              <a:buFont typeface="Trebuchet MS" panose="020B0603020202020204" pitchFamily="34" charset="0"/>
              <a:buNone/>
            </a:pPr>
            <a:r>
              <a:rPr lang="es-ES" altLang="es-ES" sz="3400">
                <a:latin typeface="Trebuchet MS" panose="020B0603020202020204" pitchFamily="34" charset="0"/>
                <a:cs typeface="Arial" panose="020B0604020202020204" pitchFamily="34" charset="0"/>
                <a:sym typeface="Trebuchet MS" panose="020B0603020202020204" pitchFamily="34" charset="0"/>
              </a:rPr>
              <a:t>Philip II's policies</a:t>
            </a:r>
          </a:p>
        </p:txBody>
      </p:sp>
      <p:sp>
        <p:nvSpPr>
          <p:cNvPr id="20484" name="Shape 131">
            <a:extLst>
              <a:ext uri="{FF2B5EF4-FFF2-40B4-BE49-F238E27FC236}">
                <a16:creationId xmlns:a16="http://schemas.microsoft.com/office/drawing/2014/main" id="{D4276D8F-1125-44D8-B8EB-B9EDED72E925}"/>
              </a:ext>
            </a:extLst>
          </p:cNvPr>
          <p:cNvSpPr>
            <a:spLocks noChangeArrowheads="1"/>
          </p:cNvSpPr>
          <p:nvPr/>
        </p:nvSpPr>
        <p:spPr bwMode="auto">
          <a:xfrm>
            <a:off x="1423988" y="3524250"/>
            <a:ext cx="5657850" cy="3167063"/>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hape 136">
            <a:extLst>
              <a:ext uri="{FF2B5EF4-FFF2-40B4-BE49-F238E27FC236}">
                <a16:creationId xmlns:a16="http://schemas.microsoft.com/office/drawing/2014/main" id="{3C227052-84E6-45E7-B08B-5848AE8BD7B6}"/>
              </a:ext>
            </a:extLst>
          </p:cNvPr>
          <p:cNvSpPr txBox="1">
            <a:spLocks noGrp="1"/>
          </p:cNvSpPr>
          <p:nvPr>
            <p:ph type="body" idx="1"/>
          </p:nvPr>
        </p:nvSpPr>
        <p:spPr>
          <a:xfrm>
            <a:off x="457200" y="1058863"/>
            <a:ext cx="8229600" cy="5364162"/>
          </a:xfrm>
        </p:spPr>
        <p:txBody>
          <a:bodyPr/>
          <a:lstStyle/>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a:t>
            </a:r>
            <a:r>
              <a:rPr lang="es-ES" altLang="es-ES" sz="2200" b="1">
                <a:solidFill>
                  <a:srgbClr val="00387E"/>
                </a:solidFill>
                <a:latin typeface="Trebuchet MS" panose="020B0603020202020204" pitchFamily="34" charset="0"/>
                <a:cs typeface="Arial" panose="020B0604020202020204" pitchFamily="34" charset="0"/>
                <a:sym typeface="Trebuchet MS" panose="020B0603020202020204" pitchFamily="34" charset="0"/>
              </a:rPr>
              <a:t>PROBLEMS DURING HIS REIGN</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-War with France.</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-Confrontation with the Turks.</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-Revolt in the Low Countries -&gt; 80 years war.</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-Confrontation with England - Invincible Armada.</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-Bankruptcy.</a:t>
            </a:r>
          </a:p>
          <a:p>
            <a:pPr eaLnBrk="1" hangingPunct="1">
              <a:spcBef>
                <a:spcPct val="0"/>
              </a:spcBef>
              <a:buClr>
                <a:srgbClr val="00387E"/>
              </a:buClr>
              <a:buSzPct val="167000"/>
              <a:buFontTx/>
              <a:buChar char="•"/>
            </a:pPr>
            <a:endPar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endParaRPr>
          </a:p>
        </p:txBody>
      </p:sp>
      <p:sp>
        <p:nvSpPr>
          <p:cNvPr id="21507" name="Shape 137">
            <a:extLst>
              <a:ext uri="{FF2B5EF4-FFF2-40B4-BE49-F238E27FC236}">
                <a16:creationId xmlns:a16="http://schemas.microsoft.com/office/drawing/2014/main" id="{43374B4D-AA68-4EF0-8CA5-9F84CE568A7B}"/>
              </a:ext>
            </a:extLst>
          </p:cNvPr>
          <p:cNvSpPr txBox="1">
            <a:spLocks noGrp="1"/>
          </p:cNvSpPr>
          <p:nvPr>
            <p:ph type="title"/>
          </p:nvPr>
        </p:nvSpPr>
        <p:spPr>
          <a:xfrm>
            <a:off x="457200" y="274638"/>
            <a:ext cx="8229600" cy="652462"/>
          </a:xfrm>
        </p:spPr>
        <p:txBody>
          <a:bodyPr/>
          <a:lstStyle/>
          <a:p>
            <a:pPr indent="254000" eaLnBrk="1" hangingPunct="1">
              <a:spcBef>
                <a:spcPct val="0"/>
              </a:spcBef>
              <a:buSzTx/>
              <a:buFont typeface="Trebuchet MS" panose="020B0603020202020204" pitchFamily="34" charset="0"/>
              <a:buNone/>
            </a:pPr>
            <a:r>
              <a:rPr lang="es-ES" altLang="es-ES" sz="3400">
                <a:latin typeface="Trebuchet MS" panose="020B0603020202020204" pitchFamily="34" charset="0"/>
                <a:cs typeface="Arial" panose="020B0604020202020204" pitchFamily="34" charset="0"/>
                <a:sym typeface="Trebuchet MS" panose="020B0603020202020204" pitchFamily="34" charset="0"/>
              </a:rPr>
              <a:t>5- What problems did Philip II face?</a:t>
            </a:r>
          </a:p>
        </p:txBody>
      </p:sp>
      <p:sp>
        <p:nvSpPr>
          <p:cNvPr id="21508" name="Shape 138">
            <a:extLst>
              <a:ext uri="{FF2B5EF4-FFF2-40B4-BE49-F238E27FC236}">
                <a16:creationId xmlns:a16="http://schemas.microsoft.com/office/drawing/2014/main" id="{AD72C65A-72BC-4655-9326-64315FC2B91F}"/>
              </a:ext>
            </a:extLst>
          </p:cNvPr>
          <p:cNvSpPr>
            <a:spLocks noChangeArrowheads="1"/>
          </p:cNvSpPr>
          <p:nvPr/>
        </p:nvSpPr>
        <p:spPr bwMode="auto">
          <a:xfrm>
            <a:off x="4716463" y="3406775"/>
            <a:ext cx="4322762" cy="34036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
        <p:nvSpPr>
          <p:cNvPr id="21509" name="Shape 139">
            <a:extLst>
              <a:ext uri="{FF2B5EF4-FFF2-40B4-BE49-F238E27FC236}">
                <a16:creationId xmlns:a16="http://schemas.microsoft.com/office/drawing/2014/main" id="{1ECBD1E3-5884-401D-B7CE-7559E488EB45}"/>
              </a:ext>
            </a:extLst>
          </p:cNvPr>
          <p:cNvSpPr>
            <a:spLocks noChangeArrowheads="1"/>
          </p:cNvSpPr>
          <p:nvPr/>
        </p:nvSpPr>
        <p:spPr bwMode="auto">
          <a:xfrm>
            <a:off x="200025" y="3786188"/>
            <a:ext cx="4221163" cy="299085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hape 151">
            <a:extLst>
              <a:ext uri="{FF2B5EF4-FFF2-40B4-BE49-F238E27FC236}">
                <a16:creationId xmlns:a16="http://schemas.microsoft.com/office/drawing/2014/main" id="{589B64E5-BF50-43A0-BE79-92AF5CD6FCB4}"/>
              </a:ext>
            </a:extLst>
          </p:cNvPr>
          <p:cNvSpPr txBox="1">
            <a:spLocks noGrp="1"/>
          </p:cNvSpPr>
          <p:nvPr>
            <p:ph type="body" idx="1"/>
          </p:nvPr>
        </p:nvSpPr>
        <p:spPr>
          <a:xfrm>
            <a:off x="609600" y="1346200"/>
            <a:ext cx="8229600" cy="1231900"/>
          </a:xfrm>
        </p:spPr>
        <p:txBody>
          <a:bodyPr/>
          <a:lstStyle/>
          <a:p>
            <a:pPr algn="just" eaLnBrk="1" hangingPunct="1">
              <a:lnSpc>
                <a:spcPct val="115000"/>
              </a:lnSpc>
              <a:spcBef>
                <a:spcPct val="0"/>
              </a:spcBef>
              <a:buClr>
                <a:srgbClr val="00387E"/>
              </a:buClr>
              <a:buSzPct val="167000"/>
              <a:buFontTx/>
              <a:buNone/>
            </a:pPr>
            <a:r>
              <a:rPr lang="es-ES" altLang="es-ES" sz="2200" b="1">
                <a:solidFill>
                  <a:srgbClr val="00387E"/>
                </a:solidFill>
                <a:latin typeface="Trebuchet MS" panose="020B0603020202020204" pitchFamily="34" charset="0"/>
                <a:cs typeface="Arial" panose="020B0604020202020204" pitchFamily="34" charset="0"/>
                <a:sym typeface="Trebuchet MS" panose="020B0603020202020204" pitchFamily="34" charset="0"/>
              </a:rPr>
              <a:t>-EXPEDITIONS</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.Hernán Cortés conquered the Aztec Empire, beginning in 1519.</a:t>
            </a:r>
          </a:p>
        </p:txBody>
      </p:sp>
      <p:sp>
        <p:nvSpPr>
          <p:cNvPr id="23555" name="Shape 152">
            <a:extLst>
              <a:ext uri="{FF2B5EF4-FFF2-40B4-BE49-F238E27FC236}">
                <a16:creationId xmlns:a16="http://schemas.microsoft.com/office/drawing/2014/main" id="{375911C3-EE45-4EBB-980C-2EAEC42164A5}"/>
              </a:ext>
            </a:extLst>
          </p:cNvPr>
          <p:cNvSpPr txBox="1">
            <a:spLocks noGrp="1"/>
          </p:cNvSpPr>
          <p:nvPr>
            <p:ph type="title"/>
          </p:nvPr>
        </p:nvSpPr>
        <p:spPr>
          <a:xfrm>
            <a:off x="381000" y="122238"/>
            <a:ext cx="8385175" cy="1325562"/>
          </a:xfrm>
        </p:spPr>
        <p:txBody>
          <a:bodyPr/>
          <a:lstStyle/>
          <a:p>
            <a:pPr indent="254000" algn="ctr" eaLnBrk="1" hangingPunct="1">
              <a:spcBef>
                <a:spcPct val="0"/>
              </a:spcBef>
              <a:buSzTx/>
              <a:buFont typeface="Trebuchet MS" panose="020B0603020202020204" pitchFamily="34" charset="0"/>
              <a:buNone/>
            </a:pPr>
            <a:r>
              <a:rPr lang="es-ES" altLang="es-ES" sz="3100">
                <a:latin typeface="Trebuchet MS" panose="020B0603020202020204" pitchFamily="34" charset="0"/>
                <a:cs typeface="Arial" panose="020B0604020202020204" pitchFamily="34" charset="0"/>
                <a:sym typeface="Trebuchet MS" panose="020B0603020202020204" pitchFamily="34" charset="0"/>
              </a:rPr>
              <a:t>6- How did Spain organize its empire in the New World?</a:t>
            </a:r>
          </a:p>
        </p:txBody>
      </p:sp>
      <p:sp>
        <p:nvSpPr>
          <p:cNvPr id="23556" name="Shape 153">
            <a:extLst>
              <a:ext uri="{FF2B5EF4-FFF2-40B4-BE49-F238E27FC236}">
                <a16:creationId xmlns:a16="http://schemas.microsoft.com/office/drawing/2014/main" id="{F77FC534-EC26-4E43-9A37-7BB09A1F9BDF}"/>
              </a:ext>
            </a:extLst>
          </p:cNvPr>
          <p:cNvSpPr>
            <a:spLocks noChangeArrowheads="1"/>
          </p:cNvSpPr>
          <p:nvPr/>
        </p:nvSpPr>
        <p:spPr bwMode="auto">
          <a:xfrm>
            <a:off x="3822700" y="2773363"/>
            <a:ext cx="5340350" cy="4054475"/>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
        <p:nvSpPr>
          <p:cNvPr id="23557" name="Shape 154">
            <a:extLst>
              <a:ext uri="{FF2B5EF4-FFF2-40B4-BE49-F238E27FC236}">
                <a16:creationId xmlns:a16="http://schemas.microsoft.com/office/drawing/2014/main" id="{D107F4BE-8D23-4BC9-9AF9-79B94B92950D}"/>
              </a:ext>
            </a:extLst>
          </p:cNvPr>
          <p:cNvSpPr>
            <a:spLocks noChangeArrowheads="1"/>
          </p:cNvSpPr>
          <p:nvPr/>
        </p:nvSpPr>
        <p:spPr bwMode="auto">
          <a:xfrm>
            <a:off x="763588" y="2878138"/>
            <a:ext cx="2673350" cy="397351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hape 159">
            <a:extLst>
              <a:ext uri="{FF2B5EF4-FFF2-40B4-BE49-F238E27FC236}">
                <a16:creationId xmlns:a16="http://schemas.microsoft.com/office/drawing/2014/main" id="{2CDE52D3-4ADE-4C71-8DD3-EBDA2057673B}"/>
              </a:ext>
            </a:extLst>
          </p:cNvPr>
          <p:cNvSpPr txBox="1">
            <a:spLocks noGrp="1"/>
          </p:cNvSpPr>
          <p:nvPr>
            <p:ph type="body" idx="1"/>
          </p:nvPr>
        </p:nvSpPr>
        <p:spPr>
          <a:xfrm>
            <a:off x="304800" y="515938"/>
            <a:ext cx="8229600" cy="5678487"/>
          </a:xfrm>
        </p:spPr>
        <p:txBody>
          <a:bodyPr/>
          <a:lstStyle/>
          <a:p>
            <a:pPr eaLnBrk="1" hangingPunct="1">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.And Francisco </a:t>
            </a:r>
            <a:r>
              <a:rPr lang="es-ES" altLang="es-ES" sz="2200" b="1">
                <a:solidFill>
                  <a:srgbClr val="00387E"/>
                </a:solidFill>
                <a:latin typeface="Trebuchet MS" panose="020B0603020202020204" pitchFamily="34" charset="0"/>
                <a:cs typeface="Arial" panose="020B0604020202020204" pitchFamily="34" charset="0"/>
                <a:sym typeface="Trebuchet MS" panose="020B0603020202020204" pitchFamily="34" charset="0"/>
              </a:rPr>
              <a:t>Pizarro </a:t>
            </a: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led the conquest of the </a:t>
            </a:r>
            <a:r>
              <a:rPr lang="es-ES" altLang="es-ES" sz="2200" b="1">
                <a:solidFill>
                  <a:srgbClr val="00387E"/>
                </a:solidFill>
                <a:latin typeface="Trebuchet MS" panose="020B0603020202020204" pitchFamily="34" charset="0"/>
                <a:cs typeface="Arial" panose="020B0604020202020204" pitchFamily="34" charset="0"/>
                <a:sym typeface="Trebuchet MS" panose="020B0603020202020204" pitchFamily="34" charset="0"/>
              </a:rPr>
              <a:t>Inca Empire</a:t>
            </a: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a:t>
            </a:r>
          </a:p>
        </p:txBody>
      </p:sp>
      <p:sp>
        <p:nvSpPr>
          <p:cNvPr id="24579" name="Shape 160">
            <a:extLst>
              <a:ext uri="{FF2B5EF4-FFF2-40B4-BE49-F238E27FC236}">
                <a16:creationId xmlns:a16="http://schemas.microsoft.com/office/drawing/2014/main" id="{6CCC417B-BB5C-4FF2-8456-2C939637C39C}"/>
              </a:ext>
            </a:extLst>
          </p:cNvPr>
          <p:cNvSpPr>
            <a:spLocks noChangeArrowheads="1"/>
          </p:cNvSpPr>
          <p:nvPr/>
        </p:nvSpPr>
        <p:spPr bwMode="auto">
          <a:xfrm>
            <a:off x="120650" y="1833563"/>
            <a:ext cx="5038725" cy="4903787"/>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
        <p:nvSpPr>
          <p:cNvPr id="24580" name="Shape 161">
            <a:extLst>
              <a:ext uri="{FF2B5EF4-FFF2-40B4-BE49-F238E27FC236}">
                <a16:creationId xmlns:a16="http://schemas.microsoft.com/office/drawing/2014/main" id="{BB503130-A023-4792-949A-1DFCE5714A43}"/>
              </a:ext>
            </a:extLst>
          </p:cNvPr>
          <p:cNvSpPr>
            <a:spLocks noChangeArrowheads="1"/>
          </p:cNvSpPr>
          <p:nvPr/>
        </p:nvSpPr>
        <p:spPr bwMode="auto">
          <a:xfrm>
            <a:off x="5248275" y="1538288"/>
            <a:ext cx="3608388" cy="48180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hape 166">
            <a:extLst>
              <a:ext uri="{FF2B5EF4-FFF2-40B4-BE49-F238E27FC236}">
                <a16:creationId xmlns:a16="http://schemas.microsoft.com/office/drawing/2014/main" id="{782C2CB5-1710-40DC-9069-B4666B0F0D6F}"/>
              </a:ext>
            </a:extLst>
          </p:cNvPr>
          <p:cNvSpPr txBox="1">
            <a:spLocks noGrp="1"/>
          </p:cNvSpPr>
          <p:nvPr>
            <p:ph type="body" idx="1"/>
          </p:nvPr>
        </p:nvSpPr>
        <p:spPr>
          <a:xfrm>
            <a:off x="457200" y="673100"/>
            <a:ext cx="8229600" cy="5826125"/>
          </a:xfrm>
        </p:spPr>
        <p:txBody>
          <a:bodyPr/>
          <a:lstStyle/>
          <a:p>
            <a:pPr eaLnBrk="1" hangingPunct="1">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.Francisco de </a:t>
            </a:r>
            <a:r>
              <a:rPr lang="es-ES" altLang="es-ES" sz="2200" b="1">
                <a:solidFill>
                  <a:srgbClr val="00387E"/>
                </a:solidFill>
                <a:latin typeface="Trebuchet MS" panose="020B0603020202020204" pitchFamily="34" charset="0"/>
                <a:cs typeface="Arial" panose="020B0604020202020204" pitchFamily="34" charset="0"/>
                <a:sym typeface="Trebuchet MS" panose="020B0603020202020204" pitchFamily="34" charset="0"/>
              </a:rPr>
              <a:t>Orellana </a:t>
            </a: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discovered the </a:t>
            </a:r>
            <a:r>
              <a:rPr lang="es-ES" altLang="es-ES" sz="2200" b="1">
                <a:solidFill>
                  <a:srgbClr val="00387E"/>
                </a:solidFill>
                <a:latin typeface="Trebuchet MS" panose="020B0603020202020204" pitchFamily="34" charset="0"/>
                <a:cs typeface="Arial" panose="020B0604020202020204" pitchFamily="34" charset="0"/>
                <a:sym typeface="Trebuchet MS" panose="020B0603020202020204" pitchFamily="34" charset="0"/>
              </a:rPr>
              <a:t>Amazon </a:t>
            </a: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rainforest.</a:t>
            </a:r>
          </a:p>
        </p:txBody>
      </p:sp>
      <p:sp>
        <p:nvSpPr>
          <p:cNvPr id="25603" name="Shape 167">
            <a:extLst>
              <a:ext uri="{FF2B5EF4-FFF2-40B4-BE49-F238E27FC236}">
                <a16:creationId xmlns:a16="http://schemas.microsoft.com/office/drawing/2014/main" id="{ED621153-1DB6-4489-AEC8-92D8A54DE7C2}"/>
              </a:ext>
            </a:extLst>
          </p:cNvPr>
          <p:cNvSpPr>
            <a:spLocks noChangeArrowheads="1"/>
          </p:cNvSpPr>
          <p:nvPr/>
        </p:nvSpPr>
        <p:spPr bwMode="auto">
          <a:xfrm>
            <a:off x="500063" y="1795463"/>
            <a:ext cx="4805362" cy="441801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
        <p:nvSpPr>
          <p:cNvPr id="25604" name="Shape 168">
            <a:extLst>
              <a:ext uri="{FF2B5EF4-FFF2-40B4-BE49-F238E27FC236}">
                <a16:creationId xmlns:a16="http://schemas.microsoft.com/office/drawing/2014/main" id="{1CDE9A1E-A283-44CE-AFED-74ACB33E8AFE}"/>
              </a:ext>
            </a:extLst>
          </p:cNvPr>
          <p:cNvSpPr>
            <a:spLocks noChangeArrowheads="1"/>
          </p:cNvSpPr>
          <p:nvPr/>
        </p:nvSpPr>
        <p:spPr bwMode="auto">
          <a:xfrm>
            <a:off x="6026150" y="2019300"/>
            <a:ext cx="2606675" cy="34893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hape 173">
            <a:extLst>
              <a:ext uri="{FF2B5EF4-FFF2-40B4-BE49-F238E27FC236}">
                <a16:creationId xmlns:a16="http://schemas.microsoft.com/office/drawing/2014/main" id="{FFFC50BF-8A1D-41F2-B26A-C42B397D688D}"/>
              </a:ext>
            </a:extLst>
          </p:cNvPr>
          <p:cNvSpPr txBox="1">
            <a:spLocks noGrp="1"/>
          </p:cNvSpPr>
          <p:nvPr>
            <p:ph type="body" idx="1"/>
          </p:nvPr>
        </p:nvSpPr>
        <p:spPr>
          <a:xfrm>
            <a:off x="438150" y="314325"/>
            <a:ext cx="8694738" cy="5956300"/>
          </a:xfrm>
        </p:spPr>
        <p:txBody>
          <a:bodyPr/>
          <a:lstStyle/>
          <a:p>
            <a:pPr eaLnBrk="1" hangingPunct="1">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.López de </a:t>
            </a:r>
            <a:r>
              <a:rPr lang="es-ES" altLang="es-ES" sz="2200" b="1">
                <a:solidFill>
                  <a:srgbClr val="00387E"/>
                </a:solidFill>
                <a:latin typeface="Trebuchet MS" panose="020B0603020202020204" pitchFamily="34" charset="0"/>
                <a:cs typeface="Arial" panose="020B0604020202020204" pitchFamily="34" charset="0"/>
                <a:sym typeface="Trebuchet MS" panose="020B0603020202020204" pitchFamily="34" charset="0"/>
              </a:rPr>
              <a:t>Legazpi </a:t>
            </a: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conquered the </a:t>
            </a:r>
            <a:r>
              <a:rPr lang="es-ES" altLang="es-ES" sz="2200" b="1">
                <a:solidFill>
                  <a:srgbClr val="00387E"/>
                </a:solidFill>
                <a:latin typeface="Trebuchet MS" panose="020B0603020202020204" pitchFamily="34" charset="0"/>
                <a:cs typeface="Arial" panose="020B0604020202020204" pitchFamily="34" charset="0"/>
                <a:sym typeface="Trebuchet MS" panose="020B0603020202020204" pitchFamily="34" charset="0"/>
              </a:rPr>
              <a:t>Philippines </a:t>
            </a: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leaving from Mexico.</a:t>
            </a:r>
          </a:p>
        </p:txBody>
      </p:sp>
      <p:sp>
        <p:nvSpPr>
          <p:cNvPr id="26627" name="Shape 174">
            <a:extLst>
              <a:ext uri="{FF2B5EF4-FFF2-40B4-BE49-F238E27FC236}">
                <a16:creationId xmlns:a16="http://schemas.microsoft.com/office/drawing/2014/main" id="{07DFE480-EBBC-432A-8CC2-61442244EC89}"/>
              </a:ext>
            </a:extLst>
          </p:cNvPr>
          <p:cNvSpPr>
            <a:spLocks noChangeArrowheads="1"/>
          </p:cNvSpPr>
          <p:nvPr/>
        </p:nvSpPr>
        <p:spPr bwMode="auto">
          <a:xfrm>
            <a:off x="847725" y="3222625"/>
            <a:ext cx="7710488" cy="3649663"/>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
        <p:nvSpPr>
          <p:cNvPr id="26628" name="Shape 175">
            <a:extLst>
              <a:ext uri="{FF2B5EF4-FFF2-40B4-BE49-F238E27FC236}">
                <a16:creationId xmlns:a16="http://schemas.microsoft.com/office/drawing/2014/main" id="{289C873E-18DB-479E-AB6A-CD4EEEB5F7B2}"/>
              </a:ext>
            </a:extLst>
          </p:cNvPr>
          <p:cNvSpPr>
            <a:spLocks noChangeArrowheads="1"/>
          </p:cNvSpPr>
          <p:nvPr/>
        </p:nvSpPr>
        <p:spPr bwMode="auto">
          <a:xfrm>
            <a:off x="1411288" y="874713"/>
            <a:ext cx="2817812" cy="231140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
        <p:nvSpPr>
          <p:cNvPr id="26629" name="Shape 176">
            <a:extLst>
              <a:ext uri="{FF2B5EF4-FFF2-40B4-BE49-F238E27FC236}">
                <a16:creationId xmlns:a16="http://schemas.microsoft.com/office/drawing/2014/main" id="{786EF43F-E315-4A68-8709-B05928B8B61C}"/>
              </a:ext>
            </a:extLst>
          </p:cNvPr>
          <p:cNvSpPr>
            <a:spLocks noChangeArrowheads="1"/>
          </p:cNvSpPr>
          <p:nvPr/>
        </p:nvSpPr>
        <p:spPr bwMode="auto">
          <a:xfrm>
            <a:off x="5840413" y="885825"/>
            <a:ext cx="1827212" cy="2266950"/>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Shape 181">
            <a:extLst>
              <a:ext uri="{FF2B5EF4-FFF2-40B4-BE49-F238E27FC236}">
                <a16:creationId xmlns:a16="http://schemas.microsoft.com/office/drawing/2014/main" id="{B34C5352-8EE3-4D61-A087-81C5F5ED0B58}"/>
              </a:ext>
            </a:extLst>
          </p:cNvPr>
          <p:cNvSpPr txBox="1">
            <a:spLocks noGrp="1"/>
          </p:cNvSpPr>
          <p:nvPr>
            <p:ph type="body" idx="1"/>
          </p:nvPr>
        </p:nvSpPr>
        <p:spPr>
          <a:xfrm>
            <a:off x="457200" y="1214438"/>
            <a:ext cx="8229600" cy="5141912"/>
          </a:xfrm>
        </p:spPr>
        <p:txBody>
          <a:bodyPr>
            <a:noAutofit/>
          </a:bodyPr>
          <a:lstStyle/>
          <a:p>
            <a:pPr indent="457200" algn="just" eaLnBrk="1" fontAlgn="auto" hangingPunct="1">
              <a:lnSpc>
                <a:spcPct val="115000"/>
              </a:lnSpc>
              <a:spcAft>
                <a:spcPts val="0"/>
              </a:spcAft>
              <a:buFont typeface="Arial"/>
              <a:buNone/>
              <a:defRPr/>
            </a:pPr>
            <a:r>
              <a:rPr lang="en" sz="2200"/>
              <a:t>.America was considered an extension of Spain at those times, so the same laws were applied.</a:t>
            </a:r>
          </a:p>
          <a:p>
            <a:pPr algn="just" eaLnBrk="1" fontAlgn="auto" hangingPunct="1">
              <a:lnSpc>
                <a:spcPct val="115000"/>
              </a:lnSpc>
              <a:spcAft>
                <a:spcPts val="0"/>
              </a:spcAft>
              <a:buFont typeface="Arial"/>
              <a:buNone/>
              <a:defRPr/>
            </a:pPr>
            <a:r>
              <a:rPr lang="en" sz="2200"/>
              <a:t>	.The Council of the Indies was created as a territorial council to govern it.</a:t>
            </a:r>
          </a:p>
          <a:p>
            <a:pPr algn="just" eaLnBrk="1" fontAlgn="auto" hangingPunct="1">
              <a:lnSpc>
                <a:spcPct val="115000"/>
              </a:lnSpc>
              <a:spcAft>
                <a:spcPts val="0"/>
              </a:spcAft>
              <a:buFont typeface="Arial"/>
              <a:buNone/>
              <a:defRPr/>
            </a:pPr>
            <a:r>
              <a:rPr lang="en" sz="2200"/>
              <a:t>	.American territory (or the Indies) was divided into two Viceroyalties: New Spain and Peru governed by viceroys.</a:t>
            </a:r>
          </a:p>
          <a:p>
            <a:pPr eaLnBrk="1" fontAlgn="auto" hangingPunct="1">
              <a:spcAft>
                <a:spcPts val="0"/>
              </a:spcAft>
              <a:defRPr/>
            </a:pPr>
            <a:endParaRPr lang="en" sz="2200"/>
          </a:p>
          <a:p>
            <a:pPr algn="just" eaLnBrk="1" fontAlgn="auto" hangingPunct="1">
              <a:lnSpc>
                <a:spcPct val="115000"/>
              </a:lnSpc>
              <a:spcAft>
                <a:spcPts val="0"/>
              </a:spcAft>
              <a:buFont typeface="Arial"/>
              <a:buNone/>
              <a:defRPr/>
            </a:pPr>
            <a:r>
              <a:rPr lang="en" sz="2200"/>
              <a:t>	.</a:t>
            </a:r>
            <a:r>
              <a:rPr lang="en" sz="2200" b="1"/>
              <a:t>Economically</a:t>
            </a:r>
            <a:r>
              <a:rPr lang="en" sz="2200"/>
              <a:t>, the American colonies were important due to:		</a:t>
            </a:r>
          </a:p>
          <a:p>
            <a:pPr marL="457200" indent="457200" algn="just" eaLnBrk="1" fontAlgn="auto" hangingPunct="1">
              <a:lnSpc>
                <a:spcPct val="115000"/>
              </a:lnSpc>
              <a:spcAft>
                <a:spcPts val="0"/>
              </a:spcAft>
              <a:buFont typeface="Arial"/>
              <a:buNone/>
              <a:defRPr/>
            </a:pPr>
            <a:r>
              <a:rPr lang="en" sz="2200"/>
              <a:t>.precious metals (mining)</a:t>
            </a:r>
          </a:p>
          <a:p>
            <a:pPr algn="just" eaLnBrk="1" fontAlgn="auto" hangingPunct="1">
              <a:lnSpc>
                <a:spcPct val="115000"/>
              </a:lnSpc>
              <a:spcAft>
                <a:spcPts val="0"/>
              </a:spcAft>
              <a:buFont typeface="Arial"/>
              <a:buNone/>
              <a:defRPr/>
            </a:pPr>
            <a:r>
              <a:rPr lang="en" sz="2200"/>
              <a:t>		.Trade (Casa de Contratación)</a:t>
            </a:r>
          </a:p>
          <a:p>
            <a:pPr algn="just" eaLnBrk="1" fontAlgn="auto" hangingPunct="1">
              <a:lnSpc>
                <a:spcPct val="115000"/>
              </a:lnSpc>
              <a:spcAft>
                <a:spcPts val="0"/>
              </a:spcAft>
              <a:buFont typeface="Arial"/>
              <a:buNone/>
              <a:defRPr/>
            </a:pPr>
            <a:r>
              <a:rPr lang="en" sz="2200"/>
              <a:t>		.Haciendas (agriculture and stockbreeding)</a:t>
            </a:r>
          </a:p>
          <a:p>
            <a:pPr eaLnBrk="1" fontAlgn="auto" hangingPunct="1">
              <a:spcAft>
                <a:spcPts val="0"/>
              </a:spcAft>
              <a:defRPr/>
            </a:pPr>
            <a:endParaRPr lang="en" sz="2200"/>
          </a:p>
        </p:txBody>
      </p:sp>
      <p:sp>
        <p:nvSpPr>
          <p:cNvPr id="27651" name="Shape 182">
            <a:extLst>
              <a:ext uri="{FF2B5EF4-FFF2-40B4-BE49-F238E27FC236}">
                <a16:creationId xmlns:a16="http://schemas.microsoft.com/office/drawing/2014/main" id="{F4C5D519-C50B-4420-8C45-9665712A888A}"/>
              </a:ext>
            </a:extLst>
          </p:cNvPr>
          <p:cNvSpPr txBox="1">
            <a:spLocks noGrp="1"/>
          </p:cNvSpPr>
          <p:nvPr>
            <p:ph type="title"/>
          </p:nvPr>
        </p:nvSpPr>
        <p:spPr>
          <a:xfrm>
            <a:off x="685800" y="350838"/>
            <a:ext cx="8229600" cy="666750"/>
          </a:xfrm>
        </p:spPr>
        <p:txBody>
          <a:bodyPr/>
          <a:lstStyle/>
          <a:p>
            <a:pPr indent="254000" eaLnBrk="1" hangingPunct="1">
              <a:spcBef>
                <a:spcPct val="0"/>
              </a:spcBef>
              <a:buSzTx/>
              <a:buFont typeface="Trebuchet MS" panose="020B0603020202020204" pitchFamily="34" charset="0"/>
              <a:buNone/>
            </a:pPr>
            <a:r>
              <a:rPr lang="es-ES" altLang="es-ES" sz="2800">
                <a:latin typeface="Trebuchet MS" panose="020B0603020202020204" pitchFamily="34" charset="0"/>
                <a:cs typeface="Arial" panose="020B0604020202020204" pitchFamily="34" charset="0"/>
                <a:sym typeface="Trebuchet MS" panose="020B0603020202020204" pitchFamily="34" charset="0"/>
              </a:rPr>
              <a:t>Organization of the New World</a:t>
            </a:r>
          </a:p>
        </p:txBody>
      </p:sp>
      <p:sp>
        <p:nvSpPr>
          <p:cNvPr id="27652" name="Shape 183">
            <a:extLst>
              <a:ext uri="{FF2B5EF4-FFF2-40B4-BE49-F238E27FC236}">
                <a16:creationId xmlns:a16="http://schemas.microsoft.com/office/drawing/2014/main" id="{8904CAC2-1896-41D6-A719-C47552663ACC}"/>
              </a:ext>
            </a:extLst>
          </p:cNvPr>
          <p:cNvSpPr>
            <a:spLocks noChangeArrowheads="1"/>
          </p:cNvSpPr>
          <p:nvPr/>
        </p:nvSpPr>
        <p:spPr bwMode="auto">
          <a:xfrm>
            <a:off x="6991350" y="4738688"/>
            <a:ext cx="2171700" cy="2105025"/>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hape 188">
            <a:extLst>
              <a:ext uri="{FF2B5EF4-FFF2-40B4-BE49-F238E27FC236}">
                <a16:creationId xmlns:a16="http://schemas.microsoft.com/office/drawing/2014/main" id="{73778773-9443-4E3F-B37D-7AAA966054AA}"/>
              </a:ext>
            </a:extLst>
          </p:cNvPr>
          <p:cNvSpPr txBox="1">
            <a:spLocks noGrp="1"/>
          </p:cNvSpPr>
          <p:nvPr>
            <p:ph type="body" idx="1"/>
          </p:nvPr>
        </p:nvSpPr>
        <p:spPr>
          <a:xfrm>
            <a:off x="457200" y="1130300"/>
            <a:ext cx="8229600" cy="5368925"/>
          </a:xfrm>
        </p:spPr>
        <p:txBody>
          <a:bodyPr/>
          <a:lstStyle/>
          <a:p>
            <a:pPr eaLnBrk="1" hangingPunct="1">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Society in America was divided by racial criteria:</a:t>
            </a:r>
          </a:p>
        </p:txBody>
      </p:sp>
      <p:sp>
        <p:nvSpPr>
          <p:cNvPr id="28675" name="Shape 189">
            <a:extLst>
              <a:ext uri="{FF2B5EF4-FFF2-40B4-BE49-F238E27FC236}">
                <a16:creationId xmlns:a16="http://schemas.microsoft.com/office/drawing/2014/main" id="{17864488-08DA-4C0D-AB45-7E7CE24A8B76}"/>
              </a:ext>
            </a:extLst>
          </p:cNvPr>
          <p:cNvSpPr txBox="1">
            <a:spLocks noGrp="1"/>
          </p:cNvSpPr>
          <p:nvPr>
            <p:ph type="title"/>
          </p:nvPr>
        </p:nvSpPr>
        <p:spPr>
          <a:xfrm>
            <a:off x="685800" y="274638"/>
            <a:ext cx="8229600" cy="714375"/>
          </a:xfrm>
        </p:spPr>
        <p:txBody>
          <a:bodyPr/>
          <a:lstStyle/>
          <a:p>
            <a:pPr indent="254000" eaLnBrk="1" hangingPunct="1">
              <a:spcBef>
                <a:spcPct val="0"/>
              </a:spcBef>
              <a:buSzTx/>
              <a:buFont typeface="Trebuchet MS" panose="020B0603020202020204" pitchFamily="34" charset="0"/>
              <a:buNone/>
            </a:pPr>
            <a:r>
              <a:rPr lang="es-ES" altLang="es-ES" sz="3100">
                <a:latin typeface="Trebuchet MS" panose="020B0603020202020204" pitchFamily="34" charset="0"/>
                <a:cs typeface="Arial" panose="020B0604020202020204" pitchFamily="34" charset="0"/>
                <a:sym typeface="Trebuchet MS" panose="020B0603020202020204" pitchFamily="34" charset="0"/>
              </a:rPr>
              <a:t>Society</a:t>
            </a:r>
          </a:p>
        </p:txBody>
      </p:sp>
      <p:sp>
        <p:nvSpPr>
          <p:cNvPr id="28676" name="Shape 190">
            <a:extLst>
              <a:ext uri="{FF2B5EF4-FFF2-40B4-BE49-F238E27FC236}">
                <a16:creationId xmlns:a16="http://schemas.microsoft.com/office/drawing/2014/main" id="{F33ECE9D-5120-43E4-80B1-749979DE0646}"/>
              </a:ext>
            </a:extLst>
          </p:cNvPr>
          <p:cNvSpPr>
            <a:spLocks noChangeArrowheads="1"/>
          </p:cNvSpPr>
          <p:nvPr/>
        </p:nvSpPr>
        <p:spPr bwMode="auto">
          <a:xfrm>
            <a:off x="1658938" y="1808163"/>
            <a:ext cx="6076950" cy="487521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hape 195">
            <a:extLst>
              <a:ext uri="{FF2B5EF4-FFF2-40B4-BE49-F238E27FC236}">
                <a16:creationId xmlns:a16="http://schemas.microsoft.com/office/drawing/2014/main" id="{79B0C05C-563F-49F1-B528-EDD340D840E8}"/>
              </a:ext>
            </a:extLst>
          </p:cNvPr>
          <p:cNvSpPr txBox="1">
            <a:spLocks noGrp="1"/>
          </p:cNvSpPr>
          <p:nvPr>
            <p:ph type="body" idx="1"/>
          </p:nvPr>
        </p:nvSpPr>
        <p:spPr>
          <a:xfrm>
            <a:off x="457200" y="1031875"/>
            <a:ext cx="8229600" cy="5467350"/>
          </a:xfrm>
        </p:spPr>
        <p:txBody>
          <a:bodyPr/>
          <a:lstStyle/>
          <a:p>
            <a:pPr algn="just" eaLnBrk="1" hangingPunct="1">
              <a:lnSpc>
                <a:spcPct val="150000"/>
              </a:lnSpc>
              <a:spcBef>
                <a:spcPct val="0"/>
              </a:spcBef>
              <a:buClr>
                <a:srgbClr val="00387E"/>
              </a:buClr>
              <a:buSzPct val="167000"/>
              <a:buFontTx/>
              <a:buNone/>
            </a:pPr>
            <a:r>
              <a:rPr lang="es-ES" altLang="es-ES" sz="2200" b="1">
                <a:solidFill>
                  <a:srgbClr val="00387E"/>
                </a:solidFill>
                <a:latin typeface="Trebuchet MS" panose="020B0603020202020204" pitchFamily="34" charset="0"/>
                <a:cs typeface="Arial" panose="020B0604020202020204" pitchFamily="34" charset="0"/>
                <a:sym typeface="Trebuchet MS" panose="020B0603020202020204" pitchFamily="34" charset="0"/>
              </a:rPr>
              <a:t>	-</a:t>
            </a:r>
            <a:r>
              <a:rPr lang="es-ES" altLang="es-ES" sz="2200" b="1" u="sng">
                <a:solidFill>
                  <a:srgbClr val="00387E"/>
                </a:solidFill>
                <a:latin typeface="Trebuchet MS" panose="020B0603020202020204" pitchFamily="34" charset="0"/>
                <a:cs typeface="Arial" panose="020B0604020202020204" pitchFamily="34" charset="0"/>
                <a:sym typeface="Trebuchet MS" panose="020B0603020202020204" pitchFamily="34" charset="0"/>
              </a:rPr>
              <a:t>CRISIS IN SPAIN</a:t>
            </a:r>
          </a:p>
          <a:p>
            <a:pPr algn="just" eaLnBrk="1" hangingPunct="1">
              <a:lnSpc>
                <a:spcPct val="150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.16th Century -&gt; economic growth</a:t>
            </a:r>
          </a:p>
          <a:p>
            <a:pPr algn="just" eaLnBrk="1" hangingPunct="1">
              <a:lnSpc>
                <a:spcPct val="150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.17th Century -&gt; economic crisis</a:t>
            </a:r>
          </a:p>
          <a:p>
            <a:pPr eaLnBrk="1" hangingPunct="1">
              <a:spcBef>
                <a:spcPct val="0"/>
              </a:spcBef>
              <a:buClr>
                <a:srgbClr val="00387E"/>
              </a:buClr>
              <a:buSzPct val="167000"/>
              <a:buFontTx/>
              <a:buChar char="•"/>
            </a:pPr>
            <a:endPar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endParaRPr>
          </a:p>
          <a:p>
            <a:pPr algn="just" eaLnBrk="1" hangingPunct="1">
              <a:lnSpc>
                <a:spcPct val="150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a:t>
            </a:r>
            <a:r>
              <a:rPr lang="es-ES" altLang="es-ES" sz="2200" b="1">
                <a:solidFill>
                  <a:srgbClr val="00387E"/>
                </a:solidFill>
                <a:latin typeface="Trebuchet MS" panose="020B0603020202020204" pitchFamily="34" charset="0"/>
                <a:cs typeface="Arial" panose="020B0604020202020204" pitchFamily="34" charset="0"/>
                <a:sym typeface="Trebuchet MS" panose="020B0603020202020204" pitchFamily="34" charset="0"/>
              </a:rPr>
              <a:t>-</a:t>
            </a:r>
            <a:r>
              <a:rPr lang="es-ES" altLang="es-ES" sz="2200" b="1" u="sng">
                <a:solidFill>
                  <a:srgbClr val="00387E"/>
                </a:solidFill>
                <a:latin typeface="Trebuchet MS" panose="020B0603020202020204" pitchFamily="34" charset="0"/>
                <a:cs typeface="Arial" panose="020B0604020202020204" pitchFamily="34" charset="0"/>
                <a:sym typeface="Trebuchet MS" panose="020B0603020202020204" pitchFamily="34" charset="0"/>
              </a:rPr>
              <a:t>THE REIGN OF PHILIP III </a:t>
            </a:r>
            <a:r>
              <a:rPr lang="es-ES" altLang="es-ES" sz="2200" b="1">
                <a:solidFill>
                  <a:srgbClr val="00387E"/>
                </a:solidFill>
                <a:latin typeface="Trebuchet MS" panose="020B0603020202020204" pitchFamily="34" charset="0"/>
                <a:cs typeface="Arial" panose="020B0604020202020204" pitchFamily="34" charset="0"/>
                <a:sym typeface="Trebuchet MS" panose="020B0603020202020204" pitchFamily="34" charset="0"/>
              </a:rPr>
              <a:t>(1598-1621)</a:t>
            </a:r>
          </a:p>
          <a:p>
            <a:pPr algn="just" eaLnBrk="1" hangingPunct="1">
              <a:lnSpc>
                <a:spcPct val="150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.His favourite was the Duke of Lerma.</a:t>
            </a:r>
          </a:p>
          <a:p>
            <a:pPr algn="just" eaLnBrk="1" hangingPunct="1">
              <a:lnSpc>
                <a:spcPct val="150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.Foreign policy -&gt; pacifist -&gt; peace treaty with England in 1604, and Truce with the United Provinces (12 years)</a:t>
            </a:r>
          </a:p>
          <a:p>
            <a:pPr algn="just" eaLnBrk="1" hangingPunct="1">
              <a:lnSpc>
                <a:spcPct val="150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.Economy -&gt; bankruptcy again in 1607.</a:t>
            </a:r>
          </a:p>
          <a:p>
            <a:pPr algn="just" eaLnBrk="1" hangingPunct="1">
              <a:lnSpc>
                <a:spcPct val="150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.Domestic policy -&gt; Expulsion of Moriscos in 1609</a:t>
            </a:r>
          </a:p>
        </p:txBody>
      </p:sp>
      <p:sp>
        <p:nvSpPr>
          <p:cNvPr id="29699" name="Shape 196">
            <a:extLst>
              <a:ext uri="{FF2B5EF4-FFF2-40B4-BE49-F238E27FC236}">
                <a16:creationId xmlns:a16="http://schemas.microsoft.com/office/drawing/2014/main" id="{C0C12564-19F7-432F-B723-3820043B2B7E}"/>
              </a:ext>
            </a:extLst>
          </p:cNvPr>
          <p:cNvSpPr txBox="1">
            <a:spLocks noGrp="1"/>
          </p:cNvSpPr>
          <p:nvPr>
            <p:ph type="title"/>
          </p:nvPr>
        </p:nvSpPr>
        <p:spPr>
          <a:xfrm>
            <a:off x="457200" y="274638"/>
            <a:ext cx="8229600" cy="649287"/>
          </a:xfrm>
        </p:spPr>
        <p:txBody>
          <a:bodyPr/>
          <a:lstStyle/>
          <a:p>
            <a:pPr indent="254000" eaLnBrk="1" hangingPunct="1">
              <a:spcBef>
                <a:spcPct val="0"/>
              </a:spcBef>
              <a:buSzTx/>
              <a:buFont typeface="Trebuchet MS" panose="020B0603020202020204" pitchFamily="34" charset="0"/>
              <a:buNone/>
            </a:pPr>
            <a:r>
              <a:rPr lang="es-ES" altLang="es-ES" sz="3300">
                <a:latin typeface="Trebuchet MS" panose="020B0603020202020204" pitchFamily="34" charset="0"/>
                <a:cs typeface="Arial" panose="020B0604020202020204" pitchFamily="34" charset="0"/>
                <a:sym typeface="Trebuchet MS" panose="020B0603020202020204" pitchFamily="34" charset="0"/>
              </a:rPr>
              <a:t>7- Why did Spain lose its supremacy?</a:t>
            </a:r>
          </a:p>
        </p:txBody>
      </p:sp>
      <p:sp>
        <p:nvSpPr>
          <p:cNvPr id="29700" name="Shape 197">
            <a:extLst>
              <a:ext uri="{FF2B5EF4-FFF2-40B4-BE49-F238E27FC236}">
                <a16:creationId xmlns:a16="http://schemas.microsoft.com/office/drawing/2014/main" id="{CBB07593-77FA-4F0B-91E4-58C171F45084}"/>
              </a:ext>
            </a:extLst>
          </p:cNvPr>
          <p:cNvSpPr>
            <a:spLocks noChangeArrowheads="1"/>
          </p:cNvSpPr>
          <p:nvPr/>
        </p:nvSpPr>
        <p:spPr bwMode="auto">
          <a:xfrm>
            <a:off x="6118225" y="1152525"/>
            <a:ext cx="2949575" cy="2741613"/>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Shape 208">
            <a:extLst>
              <a:ext uri="{FF2B5EF4-FFF2-40B4-BE49-F238E27FC236}">
                <a16:creationId xmlns:a16="http://schemas.microsoft.com/office/drawing/2014/main" id="{9DB94DB0-9B6C-4D3A-9BF1-442FD18E2E2A}"/>
              </a:ext>
            </a:extLst>
          </p:cNvPr>
          <p:cNvSpPr txBox="1">
            <a:spLocks noGrp="1"/>
          </p:cNvSpPr>
          <p:nvPr>
            <p:ph type="body" idx="1"/>
          </p:nvPr>
        </p:nvSpPr>
        <p:spPr>
          <a:xfrm>
            <a:off x="457200" y="1471613"/>
            <a:ext cx="8229600" cy="5027612"/>
          </a:xfrm>
        </p:spPr>
        <p:txBody>
          <a:bodyPr>
            <a:noAutofit/>
          </a:bodyPr>
          <a:lstStyle/>
          <a:p>
            <a:pPr algn="just" eaLnBrk="1" fontAlgn="auto" hangingPunct="1">
              <a:lnSpc>
                <a:spcPct val="115000"/>
              </a:lnSpc>
              <a:spcAft>
                <a:spcPts val="0"/>
              </a:spcAft>
              <a:buFont typeface="Arial"/>
              <a:buNone/>
              <a:defRPr/>
            </a:pPr>
            <a:r>
              <a:rPr lang="en" sz="2200"/>
              <a:t>	</a:t>
            </a:r>
            <a:r>
              <a:rPr lang="en" sz="2200" b="1"/>
              <a:t>-</a:t>
            </a:r>
            <a:r>
              <a:rPr lang="en" sz="2200" b="1" u="sng"/>
              <a:t>THE EARLY YEARS OF PHILIP IV'S REIGN</a:t>
            </a:r>
          </a:p>
          <a:p>
            <a:pPr algn="just" eaLnBrk="1" fontAlgn="auto" hangingPunct="1">
              <a:lnSpc>
                <a:spcPct val="115000"/>
              </a:lnSpc>
              <a:spcAft>
                <a:spcPts val="0"/>
              </a:spcAft>
              <a:buFont typeface="Arial"/>
              <a:buNone/>
              <a:defRPr/>
            </a:pPr>
            <a:r>
              <a:rPr lang="en" sz="2200"/>
              <a:t>	.He ruled from 1621 to 1665.</a:t>
            </a:r>
          </a:p>
          <a:p>
            <a:pPr algn="just" eaLnBrk="1" fontAlgn="auto" hangingPunct="1">
              <a:lnSpc>
                <a:spcPct val="115000"/>
              </a:lnSpc>
              <a:spcAft>
                <a:spcPts val="0"/>
              </a:spcAft>
              <a:buFont typeface="Arial"/>
              <a:buNone/>
              <a:defRPr/>
            </a:pPr>
            <a:r>
              <a:rPr lang="en" sz="2200"/>
              <a:t>	.He chose as his </a:t>
            </a:r>
            <a:r>
              <a:rPr lang="en" sz="2200" b="1"/>
              <a:t>favourite </a:t>
            </a:r>
            <a:r>
              <a:rPr lang="en" sz="2200"/>
              <a:t>the Count-Duke of</a:t>
            </a:r>
          </a:p>
          <a:p>
            <a:pPr algn="just" eaLnBrk="1" fontAlgn="auto" hangingPunct="1">
              <a:lnSpc>
                <a:spcPct val="115000"/>
              </a:lnSpc>
              <a:spcAft>
                <a:spcPts val="0"/>
              </a:spcAft>
              <a:buFont typeface="Arial"/>
              <a:buNone/>
              <a:defRPr/>
            </a:pPr>
            <a:r>
              <a:rPr lang="en" sz="2200"/>
              <a:t>Olivares.</a:t>
            </a:r>
          </a:p>
          <a:p>
            <a:pPr algn="just" eaLnBrk="1" fontAlgn="auto" hangingPunct="1">
              <a:lnSpc>
                <a:spcPct val="115000"/>
              </a:lnSpc>
              <a:spcAft>
                <a:spcPts val="0"/>
              </a:spcAft>
              <a:buFont typeface="Arial"/>
              <a:buNone/>
              <a:defRPr/>
            </a:pPr>
            <a:r>
              <a:rPr lang="en" sz="2200"/>
              <a:t>	.</a:t>
            </a:r>
            <a:r>
              <a:rPr lang="en" sz="2200" b="1"/>
              <a:t>Foreign policy</a:t>
            </a:r>
            <a:r>
              <a:rPr lang="en" sz="2200"/>
              <a:t> -&gt; 1621 Truce ended, so war </a:t>
            </a:r>
          </a:p>
          <a:p>
            <a:pPr algn="just" eaLnBrk="1" fontAlgn="auto" hangingPunct="1">
              <a:lnSpc>
                <a:spcPct val="115000"/>
              </a:lnSpc>
              <a:spcAft>
                <a:spcPts val="0"/>
              </a:spcAft>
              <a:buFont typeface="Arial"/>
              <a:buNone/>
              <a:defRPr/>
            </a:pPr>
            <a:r>
              <a:rPr lang="en" sz="2200"/>
              <a:t>began again with the United Provinces. In 1618 the Thirty Years War began, and he was the leader of the Catholics. In 1634 he won the Battle of Nördlingen.</a:t>
            </a:r>
          </a:p>
          <a:p>
            <a:pPr algn="just" eaLnBrk="1" fontAlgn="auto" hangingPunct="1">
              <a:lnSpc>
                <a:spcPct val="115000"/>
              </a:lnSpc>
              <a:spcAft>
                <a:spcPts val="0"/>
              </a:spcAft>
              <a:buFont typeface="Arial"/>
              <a:buNone/>
              <a:defRPr/>
            </a:pPr>
            <a:r>
              <a:rPr lang="en" sz="2200"/>
              <a:t>	.</a:t>
            </a:r>
            <a:r>
              <a:rPr lang="en" sz="2200" b="1"/>
              <a:t>Domestic policy</a:t>
            </a:r>
            <a:r>
              <a:rPr lang="en" sz="2200"/>
              <a:t> -&gt; two main objectives:</a:t>
            </a:r>
          </a:p>
          <a:p>
            <a:pPr algn="just" eaLnBrk="1" fontAlgn="auto" hangingPunct="1">
              <a:lnSpc>
                <a:spcPct val="115000"/>
              </a:lnSpc>
              <a:spcAft>
                <a:spcPts val="0"/>
              </a:spcAft>
              <a:buFont typeface="Arial"/>
              <a:buNone/>
              <a:defRPr/>
            </a:pPr>
            <a:r>
              <a:rPr lang="en" sz="2200"/>
              <a:t>		.Share military expenses among all the territories	</a:t>
            </a:r>
          </a:p>
          <a:p>
            <a:pPr algn="just" eaLnBrk="1" fontAlgn="auto" hangingPunct="1">
              <a:lnSpc>
                <a:spcPct val="115000"/>
              </a:lnSpc>
              <a:spcAft>
                <a:spcPts val="0"/>
              </a:spcAft>
              <a:buFont typeface="Arial"/>
              <a:buNone/>
              <a:defRPr/>
            </a:pPr>
            <a:r>
              <a:rPr lang="en" sz="2200"/>
              <a:t>		.Increase the king¡s power</a:t>
            </a:r>
          </a:p>
          <a:p>
            <a:pPr indent="457200" algn="just" eaLnBrk="1" fontAlgn="auto" hangingPunct="1">
              <a:lnSpc>
                <a:spcPct val="115000"/>
              </a:lnSpc>
              <a:spcAft>
                <a:spcPts val="0"/>
              </a:spcAft>
              <a:buFont typeface="Arial"/>
              <a:buNone/>
              <a:defRPr/>
            </a:pPr>
            <a:r>
              <a:rPr lang="en" sz="2200"/>
              <a:t>These reforms met hard opposition.</a:t>
            </a:r>
          </a:p>
        </p:txBody>
      </p:sp>
      <p:sp>
        <p:nvSpPr>
          <p:cNvPr id="31747" name="Shape 209">
            <a:extLst>
              <a:ext uri="{FF2B5EF4-FFF2-40B4-BE49-F238E27FC236}">
                <a16:creationId xmlns:a16="http://schemas.microsoft.com/office/drawing/2014/main" id="{2A099F6D-47FD-4CA6-854A-FB3F502830F9}"/>
              </a:ext>
            </a:extLst>
          </p:cNvPr>
          <p:cNvSpPr txBox="1">
            <a:spLocks noGrp="1"/>
          </p:cNvSpPr>
          <p:nvPr>
            <p:ph type="title"/>
          </p:nvPr>
        </p:nvSpPr>
        <p:spPr>
          <a:xfrm>
            <a:off x="381000" y="46038"/>
            <a:ext cx="8229600" cy="1325562"/>
          </a:xfrm>
        </p:spPr>
        <p:txBody>
          <a:bodyPr/>
          <a:lstStyle/>
          <a:p>
            <a:pPr indent="254000" algn="ctr" eaLnBrk="1" hangingPunct="1">
              <a:spcBef>
                <a:spcPct val="0"/>
              </a:spcBef>
              <a:buSzTx/>
              <a:buFont typeface="Trebuchet MS" panose="020B0603020202020204" pitchFamily="34" charset="0"/>
              <a:buNone/>
            </a:pPr>
            <a:r>
              <a:rPr lang="es-ES" altLang="es-ES" sz="3100">
                <a:latin typeface="Trebuchet MS" panose="020B0603020202020204" pitchFamily="34" charset="0"/>
                <a:cs typeface="Arial" panose="020B0604020202020204" pitchFamily="34" charset="0"/>
                <a:sym typeface="Trebuchet MS" panose="020B0603020202020204" pitchFamily="34" charset="0"/>
              </a:rPr>
              <a:t>8- What were the reigns of Philip IV and Charles II like?</a:t>
            </a:r>
          </a:p>
        </p:txBody>
      </p:sp>
      <p:sp>
        <p:nvSpPr>
          <p:cNvPr id="31748" name="Shape 210">
            <a:extLst>
              <a:ext uri="{FF2B5EF4-FFF2-40B4-BE49-F238E27FC236}">
                <a16:creationId xmlns:a16="http://schemas.microsoft.com/office/drawing/2014/main" id="{5F53ECAF-0E85-4688-9835-D7C18638A0CF}"/>
              </a:ext>
            </a:extLst>
          </p:cNvPr>
          <p:cNvSpPr>
            <a:spLocks noChangeArrowheads="1"/>
          </p:cNvSpPr>
          <p:nvPr/>
        </p:nvSpPr>
        <p:spPr bwMode="auto">
          <a:xfrm>
            <a:off x="6888163" y="990600"/>
            <a:ext cx="2143125" cy="25527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hape 215">
            <a:extLst>
              <a:ext uri="{FF2B5EF4-FFF2-40B4-BE49-F238E27FC236}">
                <a16:creationId xmlns:a16="http://schemas.microsoft.com/office/drawing/2014/main" id="{C74C3A1A-DA0F-4232-B1A4-735D57066B5D}"/>
              </a:ext>
            </a:extLst>
          </p:cNvPr>
          <p:cNvSpPr txBox="1">
            <a:spLocks noGrp="1"/>
          </p:cNvSpPr>
          <p:nvPr>
            <p:ph type="title"/>
          </p:nvPr>
        </p:nvSpPr>
        <p:spPr>
          <a:xfrm>
            <a:off x="227013" y="655638"/>
            <a:ext cx="2649537" cy="992187"/>
          </a:xfrm>
        </p:spPr>
        <p:txBody>
          <a:bodyPr/>
          <a:lstStyle/>
          <a:p>
            <a:pPr indent="254000" eaLnBrk="1" hangingPunct="1">
              <a:spcBef>
                <a:spcPct val="0"/>
              </a:spcBef>
              <a:buSzTx/>
              <a:buFont typeface="Trebuchet MS" panose="020B0603020202020204" pitchFamily="34" charset="0"/>
              <a:buNone/>
            </a:pPr>
            <a:r>
              <a:rPr lang="es-ES" altLang="es-ES" sz="3000">
                <a:latin typeface="Trebuchet MS" panose="020B0603020202020204" pitchFamily="34" charset="0"/>
                <a:cs typeface="Arial" panose="020B0604020202020204" pitchFamily="34" charset="0"/>
                <a:sym typeface="Trebuchet MS" panose="020B0603020202020204" pitchFamily="34" charset="0"/>
              </a:rPr>
              <a:t>The Thirty </a:t>
            </a:r>
            <a:br>
              <a:rPr lang="es-ES" altLang="es-ES" sz="3000">
                <a:latin typeface="Trebuchet MS" panose="020B0603020202020204" pitchFamily="34" charset="0"/>
                <a:cs typeface="Arial" panose="020B0604020202020204" pitchFamily="34" charset="0"/>
                <a:sym typeface="Trebuchet MS" panose="020B0603020202020204" pitchFamily="34" charset="0"/>
              </a:rPr>
            </a:br>
            <a:r>
              <a:rPr lang="es-ES" altLang="es-ES" sz="3000">
                <a:latin typeface="Trebuchet MS" panose="020B0603020202020204" pitchFamily="34" charset="0"/>
                <a:cs typeface="Arial" panose="020B0604020202020204" pitchFamily="34" charset="0"/>
                <a:sym typeface="Trebuchet MS" panose="020B0603020202020204" pitchFamily="34" charset="0"/>
              </a:rPr>
              <a:t>Years War</a:t>
            </a:r>
            <a:br>
              <a:rPr lang="es-ES" altLang="es-ES" sz="3000">
                <a:latin typeface="Trebuchet MS" panose="020B0603020202020204" pitchFamily="34" charset="0"/>
                <a:cs typeface="Arial" panose="020B0604020202020204" pitchFamily="34" charset="0"/>
                <a:sym typeface="Trebuchet MS" panose="020B0603020202020204" pitchFamily="34" charset="0"/>
              </a:rPr>
            </a:br>
            <a:r>
              <a:rPr lang="es-ES" altLang="es-ES" sz="3000">
                <a:latin typeface="Trebuchet MS" panose="020B0603020202020204" pitchFamily="34" charset="0"/>
                <a:cs typeface="Arial" panose="020B0604020202020204" pitchFamily="34" charset="0"/>
                <a:sym typeface="Trebuchet MS" panose="020B0603020202020204" pitchFamily="34" charset="0"/>
              </a:rPr>
              <a:t>(1618-1648)</a:t>
            </a:r>
          </a:p>
        </p:txBody>
      </p:sp>
      <p:sp>
        <p:nvSpPr>
          <p:cNvPr id="32771" name="Shape 216">
            <a:extLst>
              <a:ext uri="{FF2B5EF4-FFF2-40B4-BE49-F238E27FC236}">
                <a16:creationId xmlns:a16="http://schemas.microsoft.com/office/drawing/2014/main" id="{B812A774-99E3-493A-8327-AA2EC60AD5BB}"/>
              </a:ext>
            </a:extLst>
          </p:cNvPr>
          <p:cNvSpPr>
            <a:spLocks noChangeArrowheads="1"/>
          </p:cNvSpPr>
          <p:nvPr/>
        </p:nvSpPr>
        <p:spPr bwMode="auto">
          <a:xfrm>
            <a:off x="2967038" y="260350"/>
            <a:ext cx="6378575" cy="64452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
        <p:nvSpPr>
          <p:cNvPr id="32772" name="Shape 217">
            <a:extLst>
              <a:ext uri="{FF2B5EF4-FFF2-40B4-BE49-F238E27FC236}">
                <a16:creationId xmlns:a16="http://schemas.microsoft.com/office/drawing/2014/main" id="{EEA74130-EE99-4F27-AAE0-FB0A919E1CDF}"/>
              </a:ext>
            </a:extLst>
          </p:cNvPr>
          <p:cNvSpPr>
            <a:spLocks noChangeArrowheads="1"/>
          </p:cNvSpPr>
          <p:nvPr/>
        </p:nvSpPr>
        <p:spPr bwMode="auto">
          <a:xfrm>
            <a:off x="44450" y="2211388"/>
            <a:ext cx="2803525" cy="36798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Shape 222">
            <a:extLst>
              <a:ext uri="{FF2B5EF4-FFF2-40B4-BE49-F238E27FC236}">
                <a16:creationId xmlns:a16="http://schemas.microsoft.com/office/drawing/2014/main" id="{DB974E64-6EE2-4696-A001-C46EC7C0DC9F}"/>
              </a:ext>
            </a:extLst>
          </p:cNvPr>
          <p:cNvSpPr txBox="1">
            <a:spLocks noGrp="1"/>
          </p:cNvSpPr>
          <p:nvPr>
            <p:ph type="body" idx="1"/>
          </p:nvPr>
        </p:nvSpPr>
        <p:spPr>
          <a:xfrm>
            <a:off x="644525" y="1096963"/>
            <a:ext cx="7953375" cy="5524500"/>
          </a:xfrm>
        </p:spPr>
        <p:txBody>
          <a:bodyPr>
            <a:noAutofit/>
          </a:bodyPr>
          <a:lstStyle/>
          <a:p>
            <a:pPr algn="just" eaLnBrk="1" fontAlgn="auto" hangingPunct="1">
              <a:lnSpc>
                <a:spcPct val="115000"/>
              </a:lnSpc>
              <a:spcBef>
                <a:spcPts val="400"/>
              </a:spcBef>
              <a:spcAft>
                <a:spcPts val="600"/>
              </a:spcAft>
              <a:buFont typeface="Arial"/>
              <a:buNone/>
              <a:defRPr/>
            </a:pPr>
            <a:r>
              <a:rPr lang="en" sz="2200"/>
              <a:t>	-The </a:t>
            </a:r>
            <a:r>
              <a:rPr lang="en" sz="2200" b="1"/>
              <a:t>Peace of Westphalia</a:t>
            </a:r>
            <a:r>
              <a:rPr lang="en" sz="2200"/>
              <a:t> was a series of peace treaties signed between May and October </a:t>
            </a:r>
            <a:r>
              <a:rPr lang="en" sz="2200" b="1"/>
              <a:t>1648 </a:t>
            </a:r>
            <a:r>
              <a:rPr lang="en" sz="2200"/>
              <a:t>in Osnabrück and Münster. These treaties ended the</a:t>
            </a:r>
            <a:r>
              <a:rPr lang="en" sz="2200" b="1"/>
              <a:t> Thirty Years' War</a:t>
            </a:r>
            <a:r>
              <a:rPr lang="en" sz="2200"/>
              <a:t> (1618–1648) in the Holy Roman Empire, and the </a:t>
            </a:r>
            <a:r>
              <a:rPr lang="en" sz="2200" b="1"/>
              <a:t>Eighty Years' War</a:t>
            </a:r>
            <a:r>
              <a:rPr lang="en" sz="2200"/>
              <a:t> (1568–1648) between Spain and the Dutch Republic, with Spain formally recognizing the independence of the Dutch Republic.</a:t>
            </a:r>
          </a:p>
          <a:p>
            <a:pPr indent="457200" algn="just" eaLnBrk="1" fontAlgn="auto" hangingPunct="1">
              <a:lnSpc>
                <a:spcPct val="115000"/>
              </a:lnSpc>
              <a:spcAft>
                <a:spcPts val="0"/>
              </a:spcAft>
              <a:buFont typeface="Arial"/>
              <a:buNone/>
              <a:defRPr/>
            </a:pPr>
            <a:r>
              <a:rPr lang="en" sz="2200"/>
              <a:t>-The Peace of Westphalia treaties </a:t>
            </a:r>
            <a:r>
              <a:rPr lang="en" sz="2200" b="1"/>
              <a:t>involved </a:t>
            </a:r>
            <a:r>
              <a:rPr lang="en" sz="2200"/>
              <a:t>the Holy Roman Emperor, Ferdinand III, of the House of Habsburg, the Kingdom of Spain, the Kingdom of France, the Swedish Empire, the Dutch Republic, and the Princes of the Holy Roman Empire.</a:t>
            </a:r>
          </a:p>
          <a:p>
            <a:pPr eaLnBrk="1" fontAlgn="auto" hangingPunct="1">
              <a:spcAft>
                <a:spcPts val="0"/>
              </a:spcAft>
              <a:defRPr/>
            </a:pPr>
            <a:endParaRPr lang="en" sz="2200"/>
          </a:p>
        </p:txBody>
      </p:sp>
      <p:sp>
        <p:nvSpPr>
          <p:cNvPr id="33795" name="Shape 223">
            <a:extLst>
              <a:ext uri="{FF2B5EF4-FFF2-40B4-BE49-F238E27FC236}">
                <a16:creationId xmlns:a16="http://schemas.microsoft.com/office/drawing/2014/main" id="{89AB7A35-BBE3-4E92-B28A-5D6530032F79}"/>
              </a:ext>
            </a:extLst>
          </p:cNvPr>
          <p:cNvSpPr txBox="1">
            <a:spLocks noGrp="1"/>
          </p:cNvSpPr>
          <p:nvPr>
            <p:ph type="title"/>
          </p:nvPr>
        </p:nvSpPr>
        <p:spPr>
          <a:xfrm>
            <a:off x="914400" y="274638"/>
            <a:ext cx="7129463" cy="749300"/>
          </a:xfrm>
        </p:spPr>
        <p:txBody>
          <a:bodyPr/>
          <a:lstStyle/>
          <a:p>
            <a:pPr indent="254000" eaLnBrk="1" hangingPunct="1">
              <a:spcBef>
                <a:spcPct val="0"/>
              </a:spcBef>
              <a:buSzTx/>
              <a:buFont typeface="Trebuchet MS" panose="020B0603020202020204" pitchFamily="34" charset="0"/>
              <a:buNone/>
            </a:pPr>
            <a:r>
              <a:rPr lang="es-ES" altLang="es-ES" sz="3100">
                <a:latin typeface="Trebuchet MS" panose="020B0603020202020204" pitchFamily="34" charset="0"/>
                <a:cs typeface="Arial" panose="020B0604020202020204" pitchFamily="34" charset="0"/>
                <a:sym typeface="Trebuchet MS" panose="020B0603020202020204" pitchFamily="34" charset="0"/>
              </a:rPr>
              <a:t>Peace of Westphalia, 1648</a:t>
            </a:r>
          </a:p>
        </p:txBody>
      </p:sp>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hape 228">
            <a:extLst>
              <a:ext uri="{FF2B5EF4-FFF2-40B4-BE49-F238E27FC236}">
                <a16:creationId xmlns:a16="http://schemas.microsoft.com/office/drawing/2014/main" id="{A4AF6937-9213-4BCF-ABA2-94DB2CDD05A0}"/>
              </a:ext>
            </a:extLst>
          </p:cNvPr>
          <p:cNvSpPr txBox="1">
            <a:spLocks noGrp="1"/>
          </p:cNvSpPr>
          <p:nvPr>
            <p:ph type="body" idx="1"/>
          </p:nvPr>
        </p:nvSpPr>
        <p:spPr>
          <a:xfrm>
            <a:off x="457200" y="1658938"/>
            <a:ext cx="8229600" cy="4840287"/>
          </a:xfrm>
        </p:spPr>
        <p:txBody>
          <a:bodyPr/>
          <a:lstStyle/>
          <a:p>
            <a:pPr eaLnBrk="1" hangingPunct="1">
              <a:spcBef>
                <a:spcPct val="0"/>
              </a:spcBef>
              <a:buClr>
                <a:srgbClr val="00387E"/>
              </a:buClr>
              <a:buSzPct val="167000"/>
              <a:buFontTx/>
              <a:buChar char="•"/>
            </a:pPr>
            <a:endParaRPr lang="es-ES" altLang="es-ES">
              <a:solidFill>
                <a:srgbClr val="00387E"/>
              </a:solidFill>
              <a:latin typeface="Trebuchet MS" panose="020B0603020202020204" pitchFamily="34" charset="0"/>
              <a:cs typeface="Arial" panose="020B0604020202020204" pitchFamily="34" charset="0"/>
              <a:sym typeface="Trebuchet MS" panose="020B0603020202020204" pitchFamily="34" charset="0"/>
            </a:endParaRPr>
          </a:p>
        </p:txBody>
      </p:sp>
      <p:sp>
        <p:nvSpPr>
          <p:cNvPr id="34819" name="Shape 229">
            <a:extLst>
              <a:ext uri="{FF2B5EF4-FFF2-40B4-BE49-F238E27FC236}">
                <a16:creationId xmlns:a16="http://schemas.microsoft.com/office/drawing/2014/main" id="{AF06ED00-EC09-49D7-BC17-6DB26671B46C}"/>
              </a:ext>
            </a:extLst>
          </p:cNvPr>
          <p:cNvSpPr txBox="1">
            <a:spLocks noGrp="1"/>
          </p:cNvSpPr>
          <p:nvPr>
            <p:ph type="title"/>
          </p:nvPr>
        </p:nvSpPr>
        <p:spPr>
          <a:xfrm>
            <a:off x="457200" y="274638"/>
            <a:ext cx="8229600" cy="1325562"/>
          </a:xfrm>
        </p:spPr>
        <p:txBody>
          <a:bodyPr/>
          <a:lstStyle/>
          <a:p>
            <a:pPr indent="254000" eaLnBrk="1" hangingPunct="1">
              <a:spcBef>
                <a:spcPct val="0"/>
              </a:spcBef>
              <a:buSzTx/>
              <a:buFont typeface="Trebuchet MS" panose="020B0603020202020204" pitchFamily="34" charset="0"/>
              <a:buNone/>
            </a:pPr>
            <a:endParaRPr lang="es-ES" altLang="es-ES">
              <a:latin typeface="Trebuchet MS" panose="020B0603020202020204" pitchFamily="34" charset="0"/>
              <a:cs typeface="Arial" panose="020B0604020202020204" pitchFamily="34" charset="0"/>
              <a:sym typeface="Trebuchet MS" panose="020B0603020202020204" pitchFamily="34" charset="0"/>
            </a:endParaRPr>
          </a:p>
        </p:txBody>
      </p:sp>
      <p:sp>
        <p:nvSpPr>
          <p:cNvPr id="34820" name="Shape 230">
            <a:extLst>
              <a:ext uri="{FF2B5EF4-FFF2-40B4-BE49-F238E27FC236}">
                <a16:creationId xmlns:a16="http://schemas.microsoft.com/office/drawing/2014/main" id="{FB81D4D7-410C-4C9B-94FF-ED8F794EE1CE}"/>
              </a:ext>
            </a:extLst>
          </p:cNvPr>
          <p:cNvSpPr>
            <a:spLocks noChangeArrowheads="1"/>
          </p:cNvSpPr>
          <p:nvPr/>
        </p:nvSpPr>
        <p:spPr bwMode="auto">
          <a:xfrm>
            <a:off x="190500" y="55563"/>
            <a:ext cx="8832850" cy="6797675"/>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hape 235">
            <a:extLst>
              <a:ext uri="{FF2B5EF4-FFF2-40B4-BE49-F238E27FC236}">
                <a16:creationId xmlns:a16="http://schemas.microsoft.com/office/drawing/2014/main" id="{F6077383-8341-44AC-841B-4814A3CCC3CF}"/>
              </a:ext>
            </a:extLst>
          </p:cNvPr>
          <p:cNvSpPr txBox="1">
            <a:spLocks noGrp="1"/>
          </p:cNvSpPr>
          <p:nvPr>
            <p:ph type="body" idx="1"/>
          </p:nvPr>
        </p:nvSpPr>
        <p:spPr>
          <a:xfrm>
            <a:off x="381000" y="1054100"/>
            <a:ext cx="8562975" cy="3201988"/>
          </a:xfrm>
        </p:spPr>
        <p:txBody>
          <a:bodyPr/>
          <a:lstStyle/>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a:t>
            </a:r>
            <a:r>
              <a:rPr lang="es-ES" altLang="es-ES" sz="2200" b="1">
                <a:solidFill>
                  <a:srgbClr val="00387E"/>
                </a:solidFill>
                <a:latin typeface="Trebuchet MS" panose="020B0603020202020204" pitchFamily="34" charset="0"/>
                <a:cs typeface="Arial" panose="020B0604020202020204" pitchFamily="34" charset="0"/>
                <a:sym typeface="Trebuchet MS" panose="020B0603020202020204" pitchFamily="34" charset="0"/>
              </a:rPr>
              <a:t>-CATALONIA </a:t>
            </a: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-&gt; Revolts began in 1640 against the centralist policy in the Hispanic Monarchy.</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It was suppressed in 1652 by the king forces.</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a:t>
            </a:r>
            <a:r>
              <a:rPr lang="es-ES" altLang="es-ES" sz="2200" b="1">
                <a:solidFill>
                  <a:srgbClr val="00387E"/>
                </a:solidFill>
                <a:latin typeface="Trebuchet MS" panose="020B0603020202020204" pitchFamily="34" charset="0"/>
                <a:cs typeface="Arial" panose="020B0604020202020204" pitchFamily="34" charset="0"/>
                <a:sym typeface="Trebuchet MS" panose="020B0603020202020204" pitchFamily="34" charset="0"/>
              </a:rPr>
              <a:t>-PORTUGAL </a:t>
            </a: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-&gt; The rebellion began also in 1640 but the portuguese succeeded and expelled Philip IV's representatives declaring its independence with king John IV of Portugal, officially recognized by Spain in 1668 by the Treaty of Lisbon.</a:t>
            </a:r>
          </a:p>
        </p:txBody>
      </p:sp>
      <p:sp>
        <p:nvSpPr>
          <p:cNvPr id="35843" name="Shape 236">
            <a:extLst>
              <a:ext uri="{FF2B5EF4-FFF2-40B4-BE49-F238E27FC236}">
                <a16:creationId xmlns:a16="http://schemas.microsoft.com/office/drawing/2014/main" id="{44CEAF4F-B2F3-48DD-9BEE-54E81AFA9796}"/>
              </a:ext>
            </a:extLst>
          </p:cNvPr>
          <p:cNvSpPr txBox="1">
            <a:spLocks noGrp="1"/>
          </p:cNvSpPr>
          <p:nvPr>
            <p:ph type="title"/>
          </p:nvPr>
        </p:nvSpPr>
        <p:spPr>
          <a:xfrm>
            <a:off x="457200" y="274638"/>
            <a:ext cx="8229600" cy="731837"/>
          </a:xfrm>
        </p:spPr>
        <p:txBody>
          <a:bodyPr/>
          <a:lstStyle/>
          <a:p>
            <a:pPr indent="254000" eaLnBrk="1" hangingPunct="1">
              <a:spcBef>
                <a:spcPct val="0"/>
              </a:spcBef>
              <a:buSzTx/>
              <a:buFont typeface="Trebuchet MS" panose="020B0603020202020204" pitchFamily="34" charset="0"/>
              <a:buNone/>
            </a:pPr>
            <a:r>
              <a:rPr lang="es-ES" altLang="es-ES" sz="3100">
                <a:latin typeface="Trebuchet MS" panose="020B0603020202020204" pitchFamily="34" charset="0"/>
                <a:cs typeface="Arial" panose="020B0604020202020204" pitchFamily="34" charset="0"/>
                <a:sym typeface="Trebuchet MS" panose="020B0603020202020204" pitchFamily="34" charset="0"/>
              </a:rPr>
              <a:t>The revolts of Catalonia and Portugal</a:t>
            </a:r>
          </a:p>
        </p:txBody>
      </p:sp>
      <p:sp>
        <p:nvSpPr>
          <p:cNvPr id="35844" name="Shape 237">
            <a:extLst>
              <a:ext uri="{FF2B5EF4-FFF2-40B4-BE49-F238E27FC236}">
                <a16:creationId xmlns:a16="http://schemas.microsoft.com/office/drawing/2014/main" id="{9BA06D9D-F2C8-4CF0-8DF3-753A7974FC96}"/>
              </a:ext>
            </a:extLst>
          </p:cNvPr>
          <p:cNvSpPr>
            <a:spLocks noChangeArrowheads="1"/>
          </p:cNvSpPr>
          <p:nvPr/>
        </p:nvSpPr>
        <p:spPr bwMode="auto">
          <a:xfrm>
            <a:off x="2303463" y="4092575"/>
            <a:ext cx="4173537" cy="2703513"/>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hape 242">
            <a:extLst>
              <a:ext uri="{FF2B5EF4-FFF2-40B4-BE49-F238E27FC236}">
                <a16:creationId xmlns:a16="http://schemas.microsoft.com/office/drawing/2014/main" id="{B6EAB603-1534-43E0-A440-EF0E500F86B5}"/>
              </a:ext>
            </a:extLst>
          </p:cNvPr>
          <p:cNvSpPr txBox="1">
            <a:spLocks noGrp="1"/>
          </p:cNvSpPr>
          <p:nvPr>
            <p:ph type="body" idx="1"/>
          </p:nvPr>
        </p:nvSpPr>
        <p:spPr>
          <a:xfrm>
            <a:off x="792163" y="1249363"/>
            <a:ext cx="6045200" cy="5402262"/>
          </a:xfrm>
        </p:spPr>
        <p:txBody>
          <a:bodyPr/>
          <a:lstStyle/>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-Charles II was named king with just 4 years old, so he need a Regent, she was his mother, </a:t>
            </a:r>
            <a:r>
              <a:rPr lang="es-ES" altLang="es-ES" sz="2200" b="1">
                <a:solidFill>
                  <a:srgbClr val="00387E"/>
                </a:solidFill>
                <a:latin typeface="Trebuchet MS" panose="020B0603020202020204" pitchFamily="34" charset="0"/>
                <a:cs typeface="Arial" panose="020B0604020202020204" pitchFamily="34" charset="0"/>
                <a:sym typeface="Trebuchet MS" panose="020B0603020202020204" pitchFamily="34" charset="0"/>
              </a:rPr>
              <a:t>Mariana of Austria</a:t>
            </a: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until he had 14, in 1675.</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-However he was an ill king, and can not rule, so several favourites governed in his place.</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-He died in 1700 with no heirs, and a war of succession began in Spain. This was the end of the Hapsburg dynasty in Spain.</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-A new Royal House occupied the throne in Spain, the Bourbon dynasty (french origin).</a:t>
            </a:r>
          </a:p>
        </p:txBody>
      </p:sp>
      <p:sp>
        <p:nvSpPr>
          <p:cNvPr id="36867" name="Shape 243">
            <a:extLst>
              <a:ext uri="{FF2B5EF4-FFF2-40B4-BE49-F238E27FC236}">
                <a16:creationId xmlns:a16="http://schemas.microsoft.com/office/drawing/2014/main" id="{921865A6-BD05-4C2A-99A0-7BC40C116138}"/>
              </a:ext>
            </a:extLst>
          </p:cNvPr>
          <p:cNvSpPr txBox="1">
            <a:spLocks noGrp="1"/>
          </p:cNvSpPr>
          <p:nvPr>
            <p:ph type="title"/>
          </p:nvPr>
        </p:nvSpPr>
        <p:spPr>
          <a:xfrm>
            <a:off x="1295400" y="274638"/>
            <a:ext cx="6592888" cy="862012"/>
          </a:xfrm>
        </p:spPr>
        <p:txBody>
          <a:bodyPr/>
          <a:lstStyle/>
          <a:p>
            <a:pPr indent="254000" eaLnBrk="1" hangingPunct="1">
              <a:spcBef>
                <a:spcPct val="0"/>
              </a:spcBef>
              <a:buSzTx/>
              <a:buFont typeface="Trebuchet MS" panose="020B0603020202020204" pitchFamily="34" charset="0"/>
              <a:buNone/>
            </a:pPr>
            <a:r>
              <a:rPr lang="es-ES" altLang="es-ES" sz="3200">
                <a:latin typeface="Trebuchet MS" panose="020B0603020202020204" pitchFamily="34" charset="0"/>
                <a:cs typeface="Arial" panose="020B0604020202020204" pitchFamily="34" charset="0"/>
                <a:sym typeface="Trebuchet MS" panose="020B0603020202020204" pitchFamily="34" charset="0"/>
              </a:rPr>
              <a:t>The reign of Charles II</a:t>
            </a:r>
          </a:p>
        </p:txBody>
      </p:sp>
      <p:sp>
        <p:nvSpPr>
          <p:cNvPr id="36868" name="Shape 244">
            <a:extLst>
              <a:ext uri="{FF2B5EF4-FFF2-40B4-BE49-F238E27FC236}">
                <a16:creationId xmlns:a16="http://schemas.microsoft.com/office/drawing/2014/main" id="{B03ACFDC-AC3F-4EEA-9EA2-22EA84F1D5CB}"/>
              </a:ext>
            </a:extLst>
          </p:cNvPr>
          <p:cNvSpPr>
            <a:spLocks noChangeArrowheads="1"/>
          </p:cNvSpPr>
          <p:nvPr/>
        </p:nvSpPr>
        <p:spPr bwMode="auto">
          <a:xfrm>
            <a:off x="7048500" y="122238"/>
            <a:ext cx="2095500" cy="28892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
        <p:nvSpPr>
          <p:cNvPr id="36869" name="Shape 245">
            <a:extLst>
              <a:ext uri="{FF2B5EF4-FFF2-40B4-BE49-F238E27FC236}">
                <a16:creationId xmlns:a16="http://schemas.microsoft.com/office/drawing/2014/main" id="{FBF45FFC-6D24-416C-A186-F4C18EA210B2}"/>
              </a:ext>
            </a:extLst>
          </p:cNvPr>
          <p:cNvSpPr>
            <a:spLocks noChangeArrowheads="1"/>
          </p:cNvSpPr>
          <p:nvPr/>
        </p:nvSpPr>
        <p:spPr bwMode="auto">
          <a:xfrm>
            <a:off x="7048500" y="3378200"/>
            <a:ext cx="2095500" cy="339090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hape 250">
            <a:extLst>
              <a:ext uri="{FF2B5EF4-FFF2-40B4-BE49-F238E27FC236}">
                <a16:creationId xmlns:a16="http://schemas.microsoft.com/office/drawing/2014/main" id="{59177842-7242-4D90-8A47-66965B709E50}"/>
              </a:ext>
            </a:extLst>
          </p:cNvPr>
          <p:cNvSpPr txBox="1">
            <a:spLocks noGrp="1"/>
          </p:cNvSpPr>
          <p:nvPr>
            <p:ph type="body" idx="1"/>
          </p:nvPr>
        </p:nvSpPr>
        <p:spPr>
          <a:xfrm>
            <a:off x="762000" y="1963738"/>
            <a:ext cx="8229600" cy="841375"/>
          </a:xfrm>
        </p:spPr>
        <p:txBody>
          <a:bodyPr/>
          <a:lstStyle/>
          <a:p>
            <a:pPr eaLnBrk="1" hangingPunct="1">
              <a:spcBef>
                <a:spcPct val="0"/>
              </a:spcBef>
              <a:buClr>
                <a:srgbClr val="00387E"/>
              </a:buClr>
              <a:buSzPct val="167000"/>
              <a:buFontTx/>
              <a:buNone/>
            </a:pPr>
            <a:r>
              <a:rPr lang="es-ES" altLang="es-ES" sz="2400">
                <a:solidFill>
                  <a:srgbClr val="00387E"/>
                </a:solidFill>
                <a:latin typeface="Trebuchet MS" panose="020B0603020202020204" pitchFamily="34" charset="0"/>
                <a:cs typeface="Arial" panose="020B0604020202020204" pitchFamily="34" charset="0"/>
                <a:sym typeface="Trebuchet MS" panose="020B0603020202020204" pitchFamily="34" charset="0"/>
              </a:rPr>
              <a:t>Exercises 1 and 2 on page 102, and 1 on page 103.</a:t>
            </a:r>
          </a:p>
        </p:txBody>
      </p:sp>
      <p:sp>
        <p:nvSpPr>
          <p:cNvPr id="37891" name="Shape 251">
            <a:extLst>
              <a:ext uri="{FF2B5EF4-FFF2-40B4-BE49-F238E27FC236}">
                <a16:creationId xmlns:a16="http://schemas.microsoft.com/office/drawing/2014/main" id="{2EC2089D-E260-4CF3-A09A-7BE0F99F779F}"/>
              </a:ext>
            </a:extLst>
          </p:cNvPr>
          <p:cNvSpPr txBox="1">
            <a:spLocks noGrp="1"/>
          </p:cNvSpPr>
          <p:nvPr>
            <p:ph type="title"/>
          </p:nvPr>
        </p:nvSpPr>
        <p:spPr>
          <a:xfrm>
            <a:off x="762000" y="350838"/>
            <a:ext cx="7407275" cy="1325562"/>
          </a:xfrm>
        </p:spPr>
        <p:txBody>
          <a:bodyPr/>
          <a:lstStyle/>
          <a:p>
            <a:pPr indent="254000" eaLnBrk="1" hangingPunct="1">
              <a:spcBef>
                <a:spcPct val="0"/>
              </a:spcBef>
              <a:buSzTx/>
              <a:buFont typeface="Trebuchet MS" panose="020B0603020202020204" pitchFamily="34" charset="0"/>
              <a:buNone/>
            </a:pPr>
            <a:r>
              <a:rPr lang="es-ES" altLang="es-ES">
                <a:latin typeface="Trebuchet MS" panose="020B0603020202020204" pitchFamily="34" charset="0"/>
                <a:cs typeface="Arial" panose="020B0604020202020204" pitchFamily="34" charset="0"/>
                <a:sym typeface="Trebuchet MS" panose="020B0603020202020204" pitchFamily="34" charset="0"/>
              </a:rPr>
              <a:t>Activities</a:t>
            </a:r>
          </a:p>
        </p:txBody>
      </p:sp>
      <p:sp>
        <p:nvSpPr>
          <p:cNvPr id="37892" name="Shape 252">
            <a:extLst>
              <a:ext uri="{FF2B5EF4-FFF2-40B4-BE49-F238E27FC236}">
                <a16:creationId xmlns:a16="http://schemas.microsoft.com/office/drawing/2014/main" id="{3FFBAF76-4042-41C7-AE60-BB20A28B46E7}"/>
              </a:ext>
            </a:extLst>
          </p:cNvPr>
          <p:cNvSpPr>
            <a:spLocks noChangeArrowheads="1"/>
          </p:cNvSpPr>
          <p:nvPr/>
        </p:nvSpPr>
        <p:spPr bwMode="auto">
          <a:xfrm>
            <a:off x="2344738" y="3192463"/>
            <a:ext cx="4095750" cy="31432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Tree>
  </p:cSld>
  <p:clrMapOvr>
    <a:masterClrMapping/>
  </p:clrMapOvr>
  <p:transition spd="slow">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hape 257">
            <a:extLst>
              <a:ext uri="{FF2B5EF4-FFF2-40B4-BE49-F238E27FC236}">
                <a16:creationId xmlns:a16="http://schemas.microsoft.com/office/drawing/2014/main" id="{FB84A26F-0081-44E4-9188-22099B7956C0}"/>
              </a:ext>
            </a:extLst>
          </p:cNvPr>
          <p:cNvSpPr txBox="1">
            <a:spLocks noGrp="1"/>
          </p:cNvSpPr>
          <p:nvPr>
            <p:ph type="body" idx="1"/>
          </p:nvPr>
        </p:nvSpPr>
        <p:spPr>
          <a:xfrm>
            <a:off x="612775" y="1081088"/>
            <a:ext cx="7927975" cy="5418137"/>
          </a:xfrm>
        </p:spPr>
        <p:txBody>
          <a:bodyPr/>
          <a:lstStyle/>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a:t>
            </a:r>
            <a:r>
              <a:rPr lang="es-ES" altLang="es-ES" sz="2200" b="1">
                <a:solidFill>
                  <a:srgbClr val="00387E"/>
                </a:solidFill>
                <a:latin typeface="Trebuchet MS" panose="020B0603020202020204" pitchFamily="34" charset="0"/>
                <a:cs typeface="Arial" panose="020B0604020202020204" pitchFamily="34" charset="0"/>
                <a:sym typeface="Trebuchet MS" panose="020B0603020202020204" pitchFamily="34" charset="0"/>
              </a:rPr>
              <a:t>-</a:t>
            </a:r>
            <a:r>
              <a:rPr lang="es-ES" altLang="es-ES" sz="2200" b="1" u="sng">
                <a:solidFill>
                  <a:srgbClr val="00387E"/>
                </a:solidFill>
                <a:latin typeface="Trebuchet MS" panose="020B0603020202020204" pitchFamily="34" charset="0"/>
                <a:cs typeface="Arial" panose="020B0604020202020204" pitchFamily="34" charset="0"/>
                <a:sym typeface="Trebuchet MS" panose="020B0603020202020204" pitchFamily="34" charset="0"/>
              </a:rPr>
              <a:t>POPULATION DECLINE</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The 17th Century was critical for demography in Europe for several reasons:</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.Bad harvests			.Migrations</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.The plague			.Wars</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a:t>
            </a:r>
          </a:p>
        </p:txBody>
      </p:sp>
      <p:sp>
        <p:nvSpPr>
          <p:cNvPr id="38915" name="Shape 258">
            <a:extLst>
              <a:ext uri="{FF2B5EF4-FFF2-40B4-BE49-F238E27FC236}">
                <a16:creationId xmlns:a16="http://schemas.microsoft.com/office/drawing/2014/main" id="{F06D78E1-C708-4BC5-8FD2-DBB2913E9822}"/>
              </a:ext>
            </a:extLst>
          </p:cNvPr>
          <p:cNvSpPr txBox="1">
            <a:spLocks noGrp="1"/>
          </p:cNvSpPr>
          <p:nvPr>
            <p:ph type="title"/>
          </p:nvPr>
        </p:nvSpPr>
        <p:spPr>
          <a:xfrm>
            <a:off x="838200" y="427038"/>
            <a:ext cx="8229600" cy="698500"/>
          </a:xfrm>
        </p:spPr>
        <p:txBody>
          <a:bodyPr/>
          <a:lstStyle/>
          <a:p>
            <a:pPr indent="254000" eaLnBrk="1" hangingPunct="1">
              <a:spcBef>
                <a:spcPct val="0"/>
              </a:spcBef>
              <a:buSzTx/>
              <a:buFont typeface="Trebuchet MS" panose="020B0603020202020204" pitchFamily="34" charset="0"/>
              <a:buNone/>
            </a:pPr>
            <a:r>
              <a:rPr lang="es-ES" altLang="es-ES" sz="3200">
                <a:latin typeface="Trebuchet MS" panose="020B0603020202020204" pitchFamily="34" charset="0"/>
                <a:cs typeface="Arial" panose="020B0604020202020204" pitchFamily="34" charset="0"/>
                <a:sym typeface="Trebuchet MS" panose="020B0603020202020204" pitchFamily="34" charset="0"/>
              </a:rPr>
              <a:t>9- Why was there a crisis?</a:t>
            </a:r>
          </a:p>
        </p:txBody>
      </p:sp>
      <p:sp>
        <p:nvSpPr>
          <p:cNvPr id="38916" name="Shape 259">
            <a:extLst>
              <a:ext uri="{FF2B5EF4-FFF2-40B4-BE49-F238E27FC236}">
                <a16:creationId xmlns:a16="http://schemas.microsoft.com/office/drawing/2014/main" id="{1DB51E3C-72CE-4854-8BEB-0478685D6FC0}"/>
              </a:ext>
            </a:extLst>
          </p:cNvPr>
          <p:cNvSpPr>
            <a:spLocks noChangeArrowheads="1"/>
          </p:cNvSpPr>
          <p:nvPr/>
        </p:nvSpPr>
        <p:spPr bwMode="auto">
          <a:xfrm>
            <a:off x="534988" y="3295650"/>
            <a:ext cx="8059737" cy="34861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Tree>
  </p:cSld>
  <p:clrMapOvr>
    <a:masterClrMapping/>
  </p:clrMapOvr>
  <p:transition spd="slow">
    <p:cu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hape 264">
            <a:extLst>
              <a:ext uri="{FF2B5EF4-FFF2-40B4-BE49-F238E27FC236}">
                <a16:creationId xmlns:a16="http://schemas.microsoft.com/office/drawing/2014/main" id="{761329AE-9249-4E11-B586-F49C5CBF5514}"/>
              </a:ext>
            </a:extLst>
          </p:cNvPr>
          <p:cNvSpPr txBox="1">
            <a:spLocks noGrp="1"/>
          </p:cNvSpPr>
          <p:nvPr>
            <p:ph type="body" idx="1"/>
          </p:nvPr>
        </p:nvSpPr>
        <p:spPr>
          <a:xfrm>
            <a:off x="457200" y="1658938"/>
            <a:ext cx="8229600" cy="4840287"/>
          </a:xfrm>
        </p:spPr>
        <p:txBody>
          <a:bodyPr/>
          <a:lstStyle/>
          <a:p>
            <a:pPr eaLnBrk="1" hangingPunct="1">
              <a:spcBef>
                <a:spcPct val="0"/>
              </a:spcBef>
              <a:buClr>
                <a:srgbClr val="00387E"/>
              </a:buClr>
              <a:buSzPct val="167000"/>
              <a:buFontTx/>
              <a:buChar char="•"/>
            </a:pPr>
            <a:endParaRPr lang="es-ES" altLang="es-ES">
              <a:solidFill>
                <a:srgbClr val="00387E"/>
              </a:solidFill>
              <a:latin typeface="Trebuchet MS" panose="020B0603020202020204" pitchFamily="34" charset="0"/>
              <a:cs typeface="Arial" panose="020B0604020202020204" pitchFamily="34" charset="0"/>
              <a:sym typeface="Trebuchet MS" panose="020B0603020202020204" pitchFamily="34" charset="0"/>
            </a:endParaRPr>
          </a:p>
        </p:txBody>
      </p:sp>
      <p:sp>
        <p:nvSpPr>
          <p:cNvPr id="39939" name="Shape 265">
            <a:extLst>
              <a:ext uri="{FF2B5EF4-FFF2-40B4-BE49-F238E27FC236}">
                <a16:creationId xmlns:a16="http://schemas.microsoft.com/office/drawing/2014/main" id="{6183DAD0-C1E4-4DCF-9C3F-B143C6481B7E}"/>
              </a:ext>
            </a:extLst>
          </p:cNvPr>
          <p:cNvSpPr txBox="1">
            <a:spLocks noGrp="1"/>
          </p:cNvSpPr>
          <p:nvPr>
            <p:ph type="title"/>
          </p:nvPr>
        </p:nvSpPr>
        <p:spPr>
          <a:xfrm>
            <a:off x="457200" y="274638"/>
            <a:ext cx="8229600" cy="1325562"/>
          </a:xfrm>
        </p:spPr>
        <p:txBody>
          <a:bodyPr/>
          <a:lstStyle/>
          <a:p>
            <a:pPr indent="254000" eaLnBrk="1" hangingPunct="1">
              <a:spcBef>
                <a:spcPct val="0"/>
              </a:spcBef>
              <a:buSzTx/>
              <a:buFont typeface="Trebuchet MS" panose="020B0603020202020204" pitchFamily="34" charset="0"/>
              <a:buNone/>
            </a:pPr>
            <a:endParaRPr lang="es-ES" altLang="es-ES">
              <a:latin typeface="Trebuchet MS" panose="020B0603020202020204" pitchFamily="34" charset="0"/>
              <a:cs typeface="Arial" panose="020B0604020202020204" pitchFamily="34" charset="0"/>
              <a:sym typeface="Trebuchet MS" panose="020B0603020202020204" pitchFamily="34" charset="0"/>
            </a:endParaRPr>
          </a:p>
        </p:txBody>
      </p:sp>
      <p:sp>
        <p:nvSpPr>
          <p:cNvPr id="39940" name="Shape 266">
            <a:extLst>
              <a:ext uri="{FF2B5EF4-FFF2-40B4-BE49-F238E27FC236}">
                <a16:creationId xmlns:a16="http://schemas.microsoft.com/office/drawing/2014/main" id="{3B876C20-68E6-434D-BE5F-0FF3AC229755}"/>
              </a:ext>
            </a:extLst>
          </p:cNvPr>
          <p:cNvSpPr>
            <a:spLocks noChangeArrowheads="1"/>
          </p:cNvSpPr>
          <p:nvPr/>
        </p:nvSpPr>
        <p:spPr bwMode="auto">
          <a:xfrm>
            <a:off x="515938" y="46038"/>
            <a:ext cx="8170862" cy="68580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Tree>
  </p:cSld>
  <p:clrMapOvr>
    <a:masterClrMapping/>
  </p:clrMapOvr>
  <p:transition spd="slow">
    <p:cu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Shape 271">
            <a:extLst>
              <a:ext uri="{FF2B5EF4-FFF2-40B4-BE49-F238E27FC236}">
                <a16:creationId xmlns:a16="http://schemas.microsoft.com/office/drawing/2014/main" id="{31C0C567-A7C1-4526-9FCB-1935EEC0171E}"/>
              </a:ext>
            </a:extLst>
          </p:cNvPr>
          <p:cNvSpPr txBox="1">
            <a:spLocks noGrp="1"/>
          </p:cNvSpPr>
          <p:nvPr>
            <p:ph type="body" idx="1"/>
          </p:nvPr>
        </p:nvSpPr>
        <p:spPr>
          <a:xfrm>
            <a:off x="762000" y="457200"/>
            <a:ext cx="7808913" cy="6118225"/>
          </a:xfrm>
        </p:spPr>
        <p:txBody>
          <a:bodyPr>
            <a:noAutofit/>
          </a:bodyPr>
          <a:lstStyle/>
          <a:p>
            <a:pPr indent="457200" algn="just" eaLnBrk="1" fontAlgn="auto" hangingPunct="1">
              <a:lnSpc>
                <a:spcPct val="115000"/>
              </a:lnSpc>
              <a:spcAft>
                <a:spcPts val="0"/>
              </a:spcAft>
              <a:buClr>
                <a:srgbClr val="000000"/>
              </a:buClr>
              <a:buSzPct val="50000"/>
              <a:buFont typeface="Arial"/>
              <a:buNone/>
              <a:defRPr/>
            </a:pPr>
            <a:r>
              <a:rPr lang="en" sz="2200"/>
              <a:t>-</a:t>
            </a:r>
            <a:r>
              <a:rPr lang="en" sz="2200" b="1" u="sng"/>
              <a:t>ECONOMIC RECESSION</a:t>
            </a:r>
          </a:p>
          <a:p>
            <a:pPr algn="just" eaLnBrk="1" fontAlgn="auto" hangingPunct="1">
              <a:lnSpc>
                <a:spcPct val="115000"/>
              </a:lnSpc>
              <a:spcAft>
                <a:spcPts val="0"/>
              </a:spcAft>
              <a:buFont typeface="Arial"/>
              <a:buNone/>
              <a:defRPr/>
            </a:pPr>
            <a:r>
              <a:rPr lang="en" sz="2200"/>
              <a:t>	Several </a:t>
            </a:r>
            <a:r>
              <a:rPr lang="en" sz="2200" b="1"/>
              <a:t>reasons </a:t>
            </a:r>
            <a:r>
              <a:rPr lang="en" sz="2200"/>
              <a:t>led to economic crisis as well:</a:t>
            </a:r>
          </a:p>
          <a:p>
            <a:pPr algn="just" eaLnBrk="1" fontAlgn="auto" hangingPunct="1">
              <a:lnSpc>
                <a:spcPct val="115000"/>
              </a:lnSpc>
              <a:spcAft>
                <a:spcPts val="0"/>
              </a:spcAft>
              <a:buFont typeface="Arial"/>
              <a:buNone/>
              <a:defRPr/>
            </a:pPr>
            <a:r>
              <a:rPr lang="en" sz="2200"/>
              <a:t>		.Severe crisis in agriculture. Prices went up.</a:t>
            </a:r>
          </a:p>
          <a:p>
            <a:pPr algn="just" eaLnBrk="1" fontAlgn="auto" hangingPunct="1">
              <a:lnSpc>
                <a:spcPct val="115000"/>
              </a:lnSpc>
              <a:spcAft>
                <a:spcPts val="0"/>
              </a:spcAft>
              <a:buFont typeface="Arial"/>
              <a:buNone/>
              <a:defRPr/>
            </a:pPr>
            <a:r>
              <a:rPr lang="en" sz="2200"/>
              <a:t>		.Craftsmanship declined as a consequence of the competitive northern markets.</a:t>
            </a:r>
          </a:p>
          <a:p>
            <a:pPr algn="just" eaLnBrk="1" fontAlgn="auto" hangingPunct="1">
              <a:lnSpc>
                <a:spcPct val="115000"/>
              </a:lnSpc>
              <a:spcAft>
                <a:spcPts val="0"/>
              </a:spcAft>
              <a:buFont typeface="Arial"/>
              <a:buNone/>
              <a:defRPr/>
            </a:pPr>
            <a:r>
              <a:rPr lang="en" sz="2200"/>
              <a:t>		.Trade declined. Northern countries had the supremacy.</a:t>
            </a:r>
          </a:p>
          <a:p>
            <a:pPr algn="just" eaLnBrk="1" fontAlgn="auto" hangingPunct="1">
              <a:lnSpc>
                <a:spcPct val="115000"/>
              </a:lnSpc>
              <a:spcAft>
                <a:spcPts val="0"/>
              </a:spcAft>
              <a:buFont typeface="Arial"/>
              <a:buNone/>
              <a:defRPr/>
            </a:pPr>
            <a:r>
              <a:rPr lang="en" sz="2200"/>
              <a:t>		.Spanish kings had to declare bankruptcy often.</a:t>
            </a:r>
          </a:p>
          <a:p>
            <a:pPr eaLnBrk="1" fontAlgn="auto" hangingPunct="1">
              <a:spcAft>
                <a:spcPts val="0"/>
              </a:spcAft>
              <a:defRPr/>
            </a:pPr>
            <a:endParaRPr lang="en" sz="2200"/>
          </a:p>
          <a:p>
            <a:pPr algn="just" eaLnBrk="1" fontAlgn="auto" hangingPunct="1">
              <a:lnSpc>
                <a:spcPct val="115000"/>
              </a:lnSpc>
              <a:spcAft>
                <a:spcPts val="0"/>
              </a:spcAft>
              <a:buClr>
                <a:srgbClr val="000000"/>
              </a:buClr>
              <a:buSzPct val="50000"/>
              <a:buFont typeface="Arial"/>
              <a:buNone/>
              <a:defRPr/>
            </a:pPr>
            <a:r>
              <a:rPr lang="en" sz="2200"/>
              <a:t>	-</a:t>
            </a:r>
            <a:r>
              <a:rPr lang="en" sz="2200" b="1" u="sng"/>
              <a:t>AN IMPOVERISHED, UNPRODUCTIVE SOCIETY</a:t>
            </a:r>
          </a:p>
          <a:p>
            <a:pPr algn="just" eaLnBrk="1" fontAlgn="auto" hangingPunct="1">
              <a:lnSpc>
                <a:spcPct val="115000"/>
              </a:lnSpc>
              <a:spcAft>
                <a:spcPts val="0"/>
              </a:spcAft>
              <a:buFont typeface="Arial"/>
              <a:buNone/>
              <a:defRPr/>
            </a:pPr>
            <a:r>
              <a:rPr lang="en" sz="2200"/>
              <a:t>	.Inactive life promoted by the nobles was a bad example.</a:t>
            </a:r>
          </a:p>
          <a:p>
            <a:pPr algn="just" eaLnBrk="1" fontAlgn="auto" hangingPunct="1">
              <a:lnSpc>
                <a:spcPct val="115000"/>
              </a:lnSpc>
              <a:spcAft>
                <a:spcPts val="0"/>
              </a:spcAft>
              <a:buFont typeface="Arial"/>
              <a:buNone/>
              <a:defRPr/>
            </a:pPr>
            <a:r>
              <a:rPr lang="en" sz="2200"/>
              <a:t>	.Differences between social classes were increasing, so there were more poor people than before.</a:t>
            </a:r>
          </a:p>
        </p:txBody>
      </p:sp>
    </p:spTree>
  </p:cSld>
  <p:clrMapOvr>
    <a:masterClrMapping/>
  </p:clrMapOvr>
  <p:transition spd="slow">
    <p:cu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hape 283">
            <a:extLst>
              <a:ext uri="{FF2B5EF4-FFF2-40B4-BE49-F238E27FC236}">
                <a16:creationId xmlns:a16="http://schemas.microsoft.com/office/drawing/2014/main" id="{4CB9E90C-522B-49ED-A4DD-DEFE7F2A9522}"/>
              </a:ext>
            </a:extLst>
          </p:cNvPr>
          <p:cNvSpPr txBox="1">
            <a:spLocks noGrp="1"/>
          </p:cNvSpPr>
          <p:nvPr>
            <p:ph type="body" idx="1"/>
          </p:nvPr>
        </p:nvSpPr>
        <p:spPr>
          <a:xfrm>
            <a:off x="457200" y="1203325"/>
            <a:ext cx="5665788" cy="5372100"/>
          </a:xfrm>
        </p:spPr>
        <p:txBody>
          <a:bodyPr/>
          <a:lstStyle/>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a:t>
            </a:r>
            <a:r>
              <a:rPr lang="es-ES" altLang="es-ES" sz="2200" b="1">
                <a:solidFill>
                  <a:srgbClr val="00387E"/>
                </a:solidFill>
                <a:latin typeface="Trebuchet MS" panose="020B0603020202020204" pitchFamily="34" charset="0"/>
                <a:cs typeface="Arial" panose="020B0604020202020204" pitchFamily="34" charset="0"/>
                <a:sym typeface="Trebuchet MS" panose="020B0603020202020204" pitchFamily="34" charset="0"/>
              </a:rPr>
              <a:t>FRENCH SUPREMACY</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a:t>
            </a:r>
            <a:r>
              <a:rPr lang="es-ES" altLang="es-ES" sz="2200" b="1">
                <a:solidFill>
                  <a:srgbClr val="00387E"/>
                </a:solidFill>
                <a:latin typeface="Trebuchet MS" panose="020B0603020202020204" pitchFamily="34" charset="0"/>
                <a:cs typeface="Arial" panose="020B0604020202020204" pitchFamily="34" charset="0"/>
                <a:sym typeface="Trebuchet MS" panose="020B0603020202020204" pitchFamily="34" charset="0"/>
              </a:rPr>
              <a:t>Louis XIV</a:t>
            </a: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known as Louis the Great or the Sun King, was a monarch of the House of Bourbon who ruled as King of France. His reign as king, of 72 years and 110 days, is the longest in French and European history. </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Louis began his personal rule of France in 1661 after the death of his chief minister, the Italian Cardinal </a:t>
            </a:r>
            <a:r>
              <a:rPr lang="es-ES" altLang="es-ES" sz="2200" b="1">
                <a:solidFill>
                  <a:srgbClr val="00387E"/>
                </a:solidFill>
                <a:latin typeface="Trebuchet MS" panose="020B0603020202020204" pitchFamily="34" charset="0"/>
                <a:cs typeface="Arial" panose="020B0604020202020204" pitchFamily="34" charset="0"/>
                <a:sym typeface="Trebuchet MS" panose="020B0603020202020204" pitchFamily="34" charset="0"/>
              </a:rPr>
              <a:t>Mazarin</a:t>
            </a: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He continued his predecessors' work of creating a </a:t>
            </a:r>
            <a:r>
              <a:rPr lang="es-ES" altLang="es-ES" sz="2200" b="1">
                <a:solidFill>
                  <a:srgbClr val="00387E"/>
                </a:solidFill>
                <a:latin typeface="Trebuchet MS" panose="020B0603020202020204" pitchFamily="34" charset="0"/>
                <a:cs typeface="Arial" panose="020B0604020202020204" pitchFamily="34" charset="0"/>
                <a:sym typeface="Trebuchet MS" panose="020B0603020202020204" pitchFamily="34" charset="0"/>
              </a:rPr>
              <a:t>centralized </a:t>
            </a: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state governed from the capital. He is an example of </a:t>
            </a:r>
            <a:r>
              <a:rPr lang="es-ES" altLang="es-ES" sz="2200" b="1">
                <a:solidFill>
                  <a:srgbClr val="00387E"/>
                </a:solidFill>
                <a:latin typeface="Trebuchet MS" panose="020B0603020202020204" pitchFamily="34" charset="0"/>
                <a:cs typeface="Arial" panose="020B0604020202020204" pitchFamily="34" charset="0"/>
                <a:sym typeface="Trebuchet MS" panose="020B0603020202020204" pitchFamily="34" charset="0"/>
              </a:rPr>
              <a:t>absolute monarch</a:t>
            </a: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a:t>
            </a:r>
          </a:p>
        </p:txBody>
      </p:sp>
      <p:sp>
        <p:nvSpPr>
          <p:cNvPr id="43011" name="Shape 284">
            <a:extLst>
              <a:ext uri="{FF2B5EF4-FFF2-40B4-BE49-F238E27FC236}">
                <a16:creationId xmlns:a16="http://schemas.microsoft.com/office/drawing/2014/main" id="{938AC616-425C-41BD-9BAA-21CAD01AED16}"/>
              </a:ext>
            </a:extLst>
          </p:cNvPr>
          <p:cNvSpPr txBox="1">
            <a:spLocks noGrp="1"/>
          </p:cNvSpPr>
          <p:nvPr>
            <p:ph type="title"/>
          </p:nvPr>
        </p:nvSpPr>
        <p:spPr>
          <a:xfrm>
            <a:off x="457200" y="274638"/>
            <a:ext cx="8229600" cy="919162"/>
          </a:xfrm>
        </p:spPr>
        <p:txBody>
          <a:bodyPr/>
          <a:lstStyle/>
          <a:p>
            <a:pPr indent="254000" eaLnBrk="1" hangingPunct="1">
              <a:spcBef>
                <a:spcPct val="0"/>
              </a:spcBef>
              <a:buSzTx/>
              <a:buFont typeface="Trebuchet MS" panose="020B0603020202020204" pitchFamily="34" charset="0"/>
              <a:buNone/>
            </a:pPr>
            <a:r>
              <a:rPr lang="es-ES" altLang="es-ES" sz="3200">
                <a:latin typeface="Trebuchet MS" panose="020B0603020202020204" pitchFamily="34" charset="0"/>
                <a:cs typeface="Arial" panose="020B0604020202020204" pitchFamily="34" charset="0"/>
                <a:sym typeface="Trebuchet MS" panose="020B0603020202020204" pitchFamily="34" charset="0"/>
              </a:rPr>
              <a:t>10- What was the situation in Europe?</a:t>
            </a:r>
          </a:p>
        </p:txBody>
      </p:sp>
      <p:sp>
        <p:nvSpPr>
          <p:cNvPr id="43012" name="Shape 285">
            <a:extLst>
              <a:ext uri="{FF2B5EF4-FFF2-40B4-BE49-F238E27FC236}">
                <a16:creationId xmlns:a16="http://schemas.microsoft.com/office/drawing/2014/main" id="{68C3D4D2-3170-4347-A939-0FAD161A82CA}"/>
              </a:ext>
            </a:extLst>
          </p:cNvPr>
          <p:cNvSpPr>
            <a:spLocks noChangeArrowheads="1"/>
          </p:cNvSpPr>
          <p:nvPr/>
        </p:nvSpPr>
        <p:spPr bwMode="auto">
          <a:xfrm>
            <a:off x="6221413" y="1828800"/>
            <a:ext cx="3027362" cy="43053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Tree>
  </p:cSld>
  <p:clrMapOvr>
    <a:masterClrMapping/>
  </p:clrMapOvr>
  <p:transition spd="slow">
    <p:cu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 name="Shape 290">
            <a:extLst>
              <a:ext uri="{FF2B5EF4-FFF2-40B4-BE49-F238E27FC236}">
                <a16:creationId xmlns:a16="http://schemas.microsoft.com/office/drawing/2014/main" id="{E4231ED7-F92F-4FE2-8E02-32EE5522063A}"/>
              </a:ext>
            </a:extLst>
          </p:cNvPr>
          <p:cNvSpPr txBox="1">
            <a:spLocks noGrp="1"/>
          </p:cNvSpPr>
          <p:nvPr>
            <p:ph type="body" idx="1"/>
          </p:nvPr>
        </p:nvSpPr>
        <p:spPr>
          <a:xfrm>
            <a:off x="685800" y="646113"/>
            <a:ext cx="7970838" cy="5853112"/>
          </a:xfrm>
        </p:spPr>
        <p:txBody>
          <a:bodyPr>
            <a:noAutofit/>
          </a:bodyPr>
          <a:lstStyle/>
          <a:p>
            <a:pPr algn="just" eaLnBrk="1" fontAlgn="auto" hangingPunct="1">
              <a:lnSpc>
                <a:spcPct val="115000"/>
              </a:lnSpc>
              <a:spcAft>
                <a:spcPts val="0"/>
              </a:spcAft>
              <a:buFont typeface="Arial"/>
              <a:buNone/>
              <a:defRPr/>
            </a:pPr>
            <a:r>
              <a:rPr lang="en" sz="2200"/>
              <a:t>	-</a:t>
            </a:r>
            <a:r>
              <a:rPr lang="en" sz="2200" b="1" u="sng"/>
              <a:t>Absolute monarchy</a:t>
            </a:r>
            <a:r>
              <a:rPr lang="en" sz="2200"/>
              <a:t> is a monarchical form of government in which the monarch exercises ultimate governing authority as head of state and head of government; his or her powers are not limited by a constitution or by the law. </a:t>
            </a:r>
          </a:p>
          <a:p>
            <a:pPr eaLnBrk="1" fontAlgn="auto" hangingPunct="1">
              <a:spcAft>
                <a:spcPts val="0"/>
              </a:spcAft>
              <a:defRPr/>
            </a:pPr>
            <a:endParaRPr lang="en" sz="2200"/>
          </a:p>
          <a:p>
            <a:pPr indent="457200" algn="just" eaLnBrk="1" fontAlgn="auto" hangingPunct="1">
              <a:lnSpc>
                <a:spcPct val="115000"/>
              </a:lnSpc>
              <a:spcAft>
                <a:spcPts val="0"/>
              </a:spcAft>
              <a:buFont typeface="Arial"/>
              <a:buNone/>
              <a:defRPr/>
            </a:pPr>
            <a:r>
              <a:rPr lang="en" sz="2200"/>
              <a:t>-Louis XIV's</a:t>
            </a:r>
            <a:r>
              <a:rPr lang="en" sz="2200" b="1"/>
              <a:t> foreign policy</a:t>
            </a:r>
            <a:r>
              <a:rPr lang="en" sz="2200"/>
              <a:t> was aimed at increasing France's power in two ways:</a:t>
            </a:r>
          </a:p>
          <a:p>
            <a:pPr algn="just" eaLnBrk="1" fontAlgn="auto" hangingPunct="1">
              <a:lnSpc>
                <a:spcPct val="115000"/>
              </a:lnSpc>
              <a:spcAft>
                <a:spcPts val="0"/>
              </a:spcAft>
              <a:buFont typeface="Arial"/>
              <a:buNone/>
              <a:defRPr/>
            </a:pPr>
            <a:r>
              <a:rPr lang="en" sz="2200"/>
              <a:t>	.Extending its frontiers.</a:t>
            </a:r>
          </a:p>
          <a:p>
            <a:pPr algn="just" eaLnBrk="1" fontAlgn="auto" hangingPunct="1">
              <a:lnSpc>
                <a:spcPct val="115000"/>
              </a:lnSpc>
              <a:spcAft>
                <a:spcPts val="0"/>
              </a:spcAft>
              <a:buFont typeface="Arial"/>
              <a:buNone/>
              <a:defRPr/>
            </a:pPr>
            <a:r>
              <a:rPr lang="en" sz="2200"/>
              <a:t>	.Creating a colonial empire.</a:t>
            </a:r>
          </a:p>
          <a:p>
            <a:pPr algn="just" eaLnBrk="1" fontAlgn="auto" hangingPunct="1">
              <a:lnSpc>
                <a:spcPct val="115000"/>
              </a:lnSpc>
              <a:spcAft>
                <a:spcPts val="0"/>
              </a:spcAft>
              <a:buFont typeface="Arial"/>
              <a:buNone/>
              <a:defRPr/>
            </a:pPr>
            <a:r>
              <a:rPr lang="en" sz="2200"/>
              <a:t>	-In this way, he came into conflict with many European countries.</a:t>
            </a:r>
          </a:p>
          <a:p>
            <a:pPr algn="just" eaLnBrk="1" fontAlgn="auto" hangingPunct="1">
              <a:lnSpc>
                <a:spcPct val="115000"/>
              </a:lnSpc>
              <a:spcAft>
                <a:spcPts val="0"/>
              </a:spcAft>
              <a:buFont typeface="Arial"/>
              <a:buNone/>
              <a:defRPr/>
            </a:pPr>
            <a:r>
              <a:rPr lang="en" sz="2200"/>
              <a:t>	-The king increased his power at the expense of the nobles, the Church and Parliament.</a:t>
            </a:r>
          </a:p>
        </p:txBody>
      </p:sp>
    </p:spTree>
  </p:cSld>
  <p:clrMapOvr>
    <a:masterClrMapping/>
  </p:clrMapOvr>
  <p:transition spd="slow">
    <p:cu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hape 295">
            <a:extLst>
              <a:ext uri="{FF2B5EF4-FFF2-40B4-BE49-F238E27FC236}">
                <a16:creationId xmlns:a16="http://schemas.microsoft.com/office/drawing/2014/main" id="{1585B29A-8804-4CFF-9492-E0A6C433BB01}"/>
              </a:ext>
            </a:extLst>
          </p:cNvPr>
          <p:cNvSpPr txBox="1">
            <a:spLocks noGrp="1"/>
          </p:cNvSpPr>
          <p:nvPr>
            <p:ph type="body" idx="1"/>
          </p:nvPr>
        </p:nvSpPr>
        <p:spPr>
          <a:xfrm>
            <a:off x="627063" y="1082675"/>
            <a:ext cx="8059737" cy="5416550"/>
          </a:xfrm>
        </p:spPr>
        <p:txBody>
          <a:bodyPr/>
          <a:lstStyle/>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-They replaced Spain and Portugal in the control of </a:t>
            </a:r>
            <a:r>
              <a:rPr lang="es-ES" altLang="es-ES" sz="2200" b="1">
                <a:solidFill>
                  <a:srgbClr val="00387E"/>
                </a:solidFill>
                <a:latin typeface="Trebuchet MS" panose="020B0603020202020204" pitchFamily="34" charset="0"/>
                <a:cs typeface="Arial" panose="020B0604020202020204" pitchFamily="34" charset="0"/>
                <a:sym typeface="Trebuchet MS" panose="020B0603020202020204" pitchFamily="34" charset="0"/>
              </a:rPr>
              <a:t>trade</a:t>
            </a: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The </a:t>
            </a:r>
            <a:r>
              <a:rPr lang="es-ES" altLang="es-ES" sz="2200" b="1">
                <a:solidFill>
                  <a:srgbClr val="00387E"/>
                </a:solidFill>
                <a:latin typeface="Trebuchet MS" panose="020B0603020202020204" pitchFamily="34" charset="0"/>
                <a:cs typeface="Arial" panose="020B0604020202020204" pitchFamily="34" charset="0"/>
                <a:sym typeface="Trebuchet MS" panose="020B0603020202020204" pitchFamily="34" charset="0"/>
              </a:rPr>
              <a:t>bourgeoisie </a:t>
            </a: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was important in both due to this growth of trade.</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-They were </a:t>
            </a:r>
            <a:r>
              <a:rPr lang="es-ES" altLang="es-ES" sz="2200" b="1">
                <a:solidFill>
                  <a:srgbClr val="00387E"/>
                </a:solidFill>
                <a:latin typeface="Trebuchet MS" panose="020B0603020202020204" pitchFamily="34" charset="0"/>
                <a:cs typeface="Arial" panose="020B0604020202020204" pitchFamily="34" charset="0"/>
                <a:sym typeface="Trebuchet MS" panose="020B0603020202020204" pitchFamily="34" charset="0"/>
              </a:rPr>
              <a:t>Parliamentary states</a:t>
            </a: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a system of government in which the power to make and execute laws is held by a parliament.  In a parliamentary system, the head of state is normally a different person from the head of government.</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a:t>
            </a:r>
            <a:r>
              <a:rPr lang="es-ES" altLang="es-ES" sz="2200" b="1">
                <a:solidFill>
                  <a:srgbClr val="00387E"/>
                </a:solidFill>
                <a:latin typeface="Trebuchet MS" panose="020B0603020202020204" pitchFamily="34" charset="0"/>
                <a:cs typeface="Arial" panose="020B0604020202020204" pitchFamily="34" charset="0"/>
                <a:sym typeface="Trebuchet MS" panose="020B0603020202020204" pitchFamily="34" charset="0"/>
              </a:rPr>
              <a:t>The United Provinces</a:t>
            </a: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was a Republic. Each province had its own Parliament, and they met for common matters in the Estates General.</a:t>
            </a:r>
          </a:p>
          <a:p>
            <a:pPr algn="just" eaLnBrk="1" hangingPunct="1">
              <a:lnSpc>
                <a:spcPct val="115000"/>
              </a:lnSpc>
              <a:spcBef>
                <a:spcPct val="0"/>
              </a:spcBef>
              <a:buClr>
                <a:srgbClr val="00387E"/>
              </a:buClr>
              <a:buSzPct val="167000"/>
              <a:buFontTx/>
              <a:buNone/>
            </a:pP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	</a:t>
            </a:r>
            <a:r>
              <a:rPr lang="es-ES" altLang="es-ES" sz="2200" b="1">
                <a:solidFill>
                  <a:srgbClr val="00387E"/>
                </a:solidFill>
                <a:latin typeface="Trebuchet MS" panose="020B0603020202020204" pitchFamily="34" charset="0"/>
                <a:cs typeface="Arial" panose="020B0604020202020204" pitchFamily="34" charset="0"/>
                <a:sym typeface="Trebuchet MS" panose="020B0603020202020204" pitchFamily="34" charset="0"/>
              </a:rPr>
              <a:t>-England </a:t>
            </a:r>
            <a:r>
              <a:rPr lang="es-ES" altLang="es-ES" sz="2200">
                <a:solidFill>
                  <a:srgbClr val="00387E"/>
                </a:solidFill>
                <a:latin typeface="Trebuchet MS" panose="020B0603020202020204" pitchFamily="34" charset="0"/>
                <a:cs typeface="Arial" panose="020B0604020202020204" pitchFamily="34" charset="0"/>
                <a:sym typeface="Trebuchet MS" panose="020B0603020202020204" pitchFamily="34" charset="0"/>
              </a:rPr>
              <a:t>became a Parliamentary monarchy after two revolutions. The Declaration of Rights limited the king's power.</a:t>
            </a:r>
          </a:p>
        </p:txBody>
      </p:sp>
      <p:sp>
        <p:nvSpPr>
          <p:cNvPr id="45059" name="Shape 296">
            <a:extLst>
              <a:ext uri="{FF2B5EF4-FFF2-40B4-BE49-F238E27FC236}">
                <a16:creationId xmlns:a16="http://schemas.microsoft.com/office/drawing/2014/main" id="{61822CDB-8FAA-443D-BEFE-E47CFD43E4CE}"/>
              </a:ext>
            </a:extLst>
          </p:cNvPr>
          <p:cNvSpPr txBox="1">
            <a:spLocks noGrp="1"/>
          </p:cNvSpPr>
          <p:nvPr>
            <p:ph type="title"/>
          </p:nvPr>
        </p:nvSpPr>
        <p:spPr>
          <a:xfrm>
            <a:off x="838200" y="274638"/>
            <a:ext cx="8229600" cy="652462"/>
          </a:xfrm>
        </p:spPr>
        <p:txBody>
          <a:bodyPr/>
          <a:lstStyle/>
          <a:p>
            <a:pPr indent="254000" eaLnBrk="1" hangingPunct="1">
              <a:spcBef>
                <a:spcPct val="0"/>
              </a:spcBef>
              <a:buSzTx/>
              <a:buFont typeface="Trebuchet MS" panose="020B0603020202020204" pitchFamily="34" charset="0"/>
              <a:buNone/>
            </a:pPr>
            <a:r>
              <a:rPr lang="es-ES" altLang="es-ES" sz="3200">
                <a:latin typeface="Trebuchet MS" panose="020B0603020202020204" pitchFamily="34" charset="0"/>
                <a:cs typeface="Arial" panose="020B0604020202020204" pitchFamily="34" charset="0"/>
                <a:sym typeface="Trebuchet MS" panose="020B0603020202020204" pitchFamily="34" charset="0"/>
              </a:rPr>
              <a:t>England and the United Provinces</a:t>
            </a:r>
          </a:p>
        </p:txBody>
      </p:sp>
    </p:spTree>
  </p:cSld>
  <p:clrMapOvr>
    <a:masterClrMapping/>
  </p:clrMapOvr>
  <p:transition spd="slow">
    <p:cut/>
  </p:transition>
</p:sld>
</file>

<file path=ppt/theme/theme1.xml><?xml version="1.0" encoding="utf-8"?>
<a:theme xmlns:a="http://schemas.openxmlformats.org/drawingml/2006/main" name="Tema de Office">
  <a:themeElements>
    <a:clrScheme name="Custom 506">
      <a:dk1>
        <a:srgbClr val="000000"/>
      </a:dk1>
      <a:lt1>
        <a:srgbClr val="FFFFFF"/>
      </a:lt1>
      <a:dk2>
        <a:srgbClr val="00387E"/>
      </a:dk2>
      <a:lt2>
        <a:srgbClr val="C6DFFF"/>
      </a:lt2>
      <a:accent1>
        <a:srgbClr val="4F81BD"/>
      </a:accent1>
      <a:accent2>
        <a:srgbClr val="C0504D"/>
      </a:accent2>
      <a:accent3>
        <a:srgbClr val="9BBB59"/>
      </a:accent3>
      <a:accent4>
        <a:srgbClr val="8064A2"/>
      </a:accent4>
      <a:accent5>
        <a:srgbClr val="4BACC6"/>
      </a:accent5>
      <a:accent6>
        <a:srgbClr val="F79646"/>
      </a:accent6>
      <a:hlink>
        <a:srgbClr val="00387E"/>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583</Words>
  <Application>Microsoft Office PowerPoint</Application>
  <PresentationFormat>Presentación en pantalla (4:3)</PresentationFormat>
  <Paragraphs>128</Paragraphs>
  <Slides>32</Slides>
  <Notes>32</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32</vt:i4>
      </vt:variant>
    </vt:vector>
  </HeadingPairs>
  <TitlesOfParts>
    <vt:vector size="35" baseType="lpstr">
      <vt:lpstr>Arial</vt:lpstr>
      <vt:lpstr>Trebuchet MS</vt:lpstr>
      <vt:lpstr>Tema de Office</vt:lpstr>
      <vt:lpstr>The Spanish Empire</vt:lpstr>
      <vt:lpstr>1- Who was Charles V?</vt:lpstr>
      <vt:lpstr>Presentación de PowerPoint</vt:lpstr>
      <vt:lpstr>2- What was the Revolt of the Comuneros?</vt:lpstr>
      <vt:lpstr>Presentación de PowerPoint</vt:lpstr>
      <vt:lpstr>Presentación de PowerPoint</vt:lpstr>
      <vt:lpstr>3- What was Charles V's empire like?</vt:lpstr>
      <vt:lpstr>Problems in the Empire</vt:lpstr>
      <vt:lpstr>4- What was Philip II's reign like?</vt:lpstr>
      <vt:lpstr>The Hispanic Monarchy</vt:lpstr>
      <vt:lpstr>Philip II's policies</vt:lpstr>
      <vt:lpstr>5- What problems did Philip II face?</vt:lpstr>
      <vt:lpstr>6- How did Spain organize its empire in the New World?</vt:lpstr>
      <vt:lpstr>Presentación de PowerPoint</vt:lpstr>
      <vt:lpstr>Presentación de PowerPoint</vt:lpstr>
      <vt:lpstr>Presentación de PowerPoint</vt:lpstr>
      <vt:lpstr>Organization of the New World</vt:lpstr>
      <vt:lpstr>Society</vt:lpstr>
      <vt:lpstr>7- Why did Spain lose its supremacy?</vt:lpstr>
      <vt:lpstr>8- What were the reigns of Philip IV and Charles II like?</vt:lpstr>
      <vt:lpstr>The Thirty  Years War (1618-1648)</vt:lpstr>
      <vt:lpstr>Peace of Westphalia, 1648</vt:lpstr>
      <vt:lpstr>Presentación de PowerPoint</vt:lpstr>
      <vt:lpstr>The revolts of Catalonia and Portugal</vt:lpstr>
      <vt:lpstr>The reign of Charles II</vt:lpstr>
      <vt:lpstr>Activities</vt:lpstr>
      <vt:lpstr>9- Why was there a crisis?</vt:lpstr>
      <vt:lpstr>Presentación de PowerPoint</vt:lpstr>
      <vt:lpstr>Presentación de PowerPoint</vt:lpstr>
      <vt:lpstr>10- What was the situation in Europe?</vt:lpstr>
      <vt:lpstr>Presentación de PowerPoint</vt:lpstr>
      <vt:lpstr>England and the United Provinces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Spanish Empire</dc:title>
  <dc:creator>User</dc:creator>
  <cp:lastModifiedBy>Maria Sanz</cp:lastModifiedBy>
  <cp:revision>2</cp:revision>
  <dcterms:modified xsi:type="dcterms:W3CDTF">2017-07-29T14:26:16Z</dcterms:modified>
</cp:coreProperties>
</file>