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5" r:id="rId20"/>
    <p:sldId id="274" r:id="rId21"/>
    <p:sldId id="276" r:id="rId22"/>
    <p:sldId id="277" r:id="rId23"/>
    <p:sldId id="278" r:id="rId24"/>
    <p:sldId id="279" r:id="rId25"/>
    <p:sldId id="282" r:id="rId26"/>
    <p:sldId id="280" r:id="rId27"/>
    <p:sldId id="281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250" autoAdjust="0"/>
    <p:restoredTop sz="94660"/>
  </p:normalViewPr>
  <p:slideViewPr>
    <p:cSldViewPr snapToGrid="0">
      <p:cViewPr>
        <p:scale>
          <a:sx n="64" d="100"/>
          <a:sy n="64" d="100"/>
        </p:scale>
        <p:origin x="1134" y="3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5E6BCD1-4C22-42A7-A8E7-76DCB4A4B5AA}" type="doc">
      <dgm:prSet loTypeId="urn:microsoft.com/office/officeart/2009/3/layout/HorizontalOrganization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_tradnl"/>
        </a:p>
      </dgm:t>
    </dgm:pt>
    <dgm:pt modelId="{CCEB42DC-8B95-4DA3-9EBA-A4105C4FC47E}">
      <dgm:prSet phldrT="[Texto]" custT="1">
        <dgm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ES_tradnl" sz="1600" b="1" dirty="0" err="1"/>
            <a:t>Agricultural</a:t>
          </a:r>
          <a:r>
            <a:rPr lang="es-ES_tradnl" sz="1600" b="1" dirty="0"/>
            <a:t> </a:t>
          </a:r>
          <a:r>
            <a:rPr lang="es-ES_tradnl" sz="1600" b="1" dirty="0" err="1"/>
            <a:t>space</a:t>
          </a:r>
          <a:endParaRPr lang="es-ES_tradnl" sz="1600" b="1" dirty="0"/>
        </a:p>
        <a:p>
          <a:r>
            <a:rPr lang="es-ES_tradnl" sz="1600" b="1" dirty="0" err="1"/>
            <a:t>Factors</a:t>
          </a:r>
          <a:endParaRPr lang="es-ES_tradnl" sz="1600" b="1" dirty="0"/>
        </a:p>
      </dgm:t>
    </dgm:pt>
    <dgm:pt modelId="{6E99B012-2B4A-49BB-8EB6-5EE76E6204D4}" type="parTrans" cxnId="{D9689347-1B39-4841-8D80-ED7A8437C3FB}">
      <dgm:prSet/>
      <dgm:spPr/>
      <dgm:t>
        <a:bodyPr/>
        <a:lstStyle/>
        <a:p>
          <a:endParaRPr lang="es-ES_tradnl" sz="1600" b="1"/>
        </a:p>
      </dgm:t>
    </dgm:pt>
    <dgm:pt modelId="{ED2D634B-7D76-48B0-AD6E-E00002B17A7F}" type="sibTrans" cxnId="{D9689347-1B39-4841-8D80-ED7A8437C3FB}">
      <dgm:prSet/>
      <dgm:spPr/>
      <dgm:t>
        <a:bodyPr/>
        <a:lstStyle/>
        <a:p>
          <a:endParaRPr lang="es-ES_tradnl" sz="1600" b="1"/>
        </a:p>
      </dgm:t>
    </dgm:pt>
    <dgm:pt modelId="{8024ECCF-BB99-4D2E-905C-2C00AFF0BF45}">
      <dgm:prSet phldrT="[Texto]" custT="1">
        <dgm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ES_tradnl" sz="1600" b="1" dirty="0" err="1"/>
            <a:t>Phisical</a:t>
          </a:r>
          <a:r>
            <a:rPr lang="es-ES_tradnl" sz="1600" b="1" dirty="0"/>
            <a:t> </a:t>
          </a:r>
          <a:r>
            <a:rPr lang="es-ES_tradnl" sz="1600" b="1" dirty="0" err="1"/>
            <a:t>factors</a:t>
          </a:r>
          <a:endParaRPr lang="es-ES_tradnl" sz="1600" b="1" dirty="0"/>
        </a:p>
      </dgm:t>
    </dgm:pt>
    <dgm:pt modelId="{4BA5E866-0429-4422-84DF-5042701E7A71}" type="parTrans" cxnId="{123C5DF6-FDE3-416F-90AA-3E715849131F}">
      <dgm:prSet/>
      <dgm:spPr/>
      <dgm:t>
        <a:bodyPr/>
        <a:lstStyle/>
        <a:p>
          <a:endParaRPr lang="es-ES_tradnl" sz="1600" b="1"/>
        </a:p>
      </dgm:t>
    </dgm:pt>
    <dgm:pt modelId="{69CE1D1A-56D8-46C9-ACC5-94AC6D75269D}" type="sibTrans" cxnId="{123C5DF6-FDE3-416F-90AA-3E715849131F}">
      <dgm:prSet/>
      <dgm:spPr/>
      <dgm:t>
        <a:bodyPr/>
        <a:lstStyle/>
        <a:p>
          <a:endParaRPr lang="es-ES_tradnl" sz="1600" b="1"/>
        </a:p>
      </dgm:t>
    </dgm:pt>
    <dgm:pt modelId="{F30AC1A9-369F-4FC5-84B0-49EBF61058A1}">
      <dgm:prSet phldrT="[Texto]" custT="1"/>
      <dgm:spPr/>
      <dgm:t>
        <a:bodyPr/>
        <a:lstStyle/>
        <a:p>
          <a:r>
            <a:rPr lang="es-ES_tradnl" sz="1600" b="1" dirty="0"/>
            <a:t>Human </a:t>
          </a:r>
          <a:r>
            <a:rPr lang="es-ES_tradnl" sz="1600" b="1" dirty="0" err="1"/>
            <a:t>factors</a:t>
          </a:r>
          <a:endParaRPr lang="es-ES_tradnl" sz="1600" b="1" dirty="0"/>
        </a:p>
      </dgm:t>
    </dgm:pt>
    <dgm:pt modelId="{CF0EC990-49E5-40EA-BB38-A7C9BD4A0F5C}" type="parTrans" cxnId="{2464560E-6517-4587-95EA-2F1359F75AC9}">
      <dgm:prSet/>
      <dgm:spPr/>
      <dgm:t>
        <a:bodyPr/>
        <a:lstStyle/>
        <a:p>
          <a:endParaRPr lang="es-ES_tradnl" sz="1600" b="1"/>
        </a:p>
      </dgm:t>
    </dgm:pt>
    <dgm:pt modelId="{6C5E694D-F994-45D0-B472-2032A3114A03}" type="sibTrans" cxnId="{2464560E-6517-4587-95EA-2F1359F75AC9}">
      <dgm:prSet/>
      <dgm:spPr/>
      <dgm:t>
        <a:bodyPr/>
        <a:lstStyle/>
        <a:p>
          <a:endParaRPr lang="es-ES_tradnl" sz="1600" b="1"/>
        </a:p>
      </dgm:t>
    </dgm:pt>
    <dgm:pt modelId="{7DE6F9FD-BD0F-4CD5-A3FC-1CE51F3AC2F5}">
      <dgm:prSet custT="1">
        <dgm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ES_tradnl" sz="1600" b="1" dirty="0" err="1"/>
            <a:t>Climate</a:t>
          </a:r>
          <a:r>
            <a:rPr lang="es-ES_tradnl" sz="1600" b="1" dirty="0"/>
            <a:t> </a:t>
          </a:r>
        </a:p>
      </dgm:t>
    </dgm:pt>
    <dgm:pt modelId="{632EDFF5-6A88-419E-847E-655E664A331A}" type="parTrans" cxnId="{38261F1B-B8AB-4CBC-AD59-40B9E1BAA4A2}">
      <dgm:prSet/>
      <dgm:spPr/>
      <dgm:t>
        <a:bodyPr/>
        <a:lstStyle/>
        <a:p>
          <a:endParaRPr lang="es-ES_tradnl" sz="1600" b="1"/>
        </a:p>
      </dgm:t>
    </dgm:pt>
    <dgm:pt modelId="{7D6DFE94-93CA-464A-A28A-1C4B27D7F770}" type="sibTrans" cxnId="{38261F1B-B8AB-4CBC-AD59-40B9E1BAA4A2}">
      <dgm:prSet/>
      <dgm:spPr/>
      <dgm:t>
        <a:bodyPr/>
        <a:lstStyle/>
        <a:p>
          <a:endParaRPr lang="es-ES_tradnl" sz="1600" b="1"/>
        </a:p>
      </dgm:t>
    </dgm:pt>
    <dgm:pt modelId="{8467B7AB-6D1A-41C0-AE53-F7213AF731D6}">
      <dgm:prSet custT="1">
        <dgm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ES_tradnl" sz="1600" b="1" dirty="0" err="1"/>
            <a:t>Relief</a:t>
          </a:r>
          <a:endParaRPr lang="es-ES_tradnl" sz="1600" b="1" dirty="0"/>
        </a:p>
      </dgm:t>
    </dgm:pt>
    <dgm:pt modelId="{64C1DB62-962E-4A2D-8A9A-CADD85EEFB16}" type="parTrans" cxnId="{C7957052-4554-428B-A2C5-B046D7D277C2}">
      <dgm:prSet/>
      <dgm:spPr/>
      <dgm:t>
        <a:bodyPr/>
        <a:lstStyle/>
        <a:p>
          <a:endParaRPr lang="es-ES_tradnl" sz="1600" b="1"/>
        </a:p>
      </dgm:t>
    </dgm:pt>
    <dgm:pt modelId="{3EE1FC80-0665-4937-8D87-8BCD08EF21E6}" type="sibTrans" cxnId="{C7957052-4554-428B-A2C5-B046D7D277C2}">
      <dgm:prSet/>
      <dgm:spPr/>
      <dgm:t>
        <a:bodyPr/>
        <a:lstStyle/>
        <a:p>
          <a:endParaRPr lang="es-ES_tradnl" sz="1600" b="1"/>
        </a:p>
      </dgm:t>
    </dgm:pt>
    <dgm:pt modelId="{76B1E5BF-2686-4CE4-AFD0-2A55FA495E3E}">
      <dgm:prSet custT="1">
        <dgm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ES_tradnl" sz="1600" b="1" dirty="0" err="1"/>
            <a:t>Soil</a:t>
          </a:r>
          <a:endParaRPr lang="es-ES_tradnl" sz="1600" b="1" dirty="0"/>
        </a:p>
      </dgm:t>
    </dgm:pt>
    <dgm:pt modelId="{AC4C7389-9D32-4CA7-B87C-6884DA2DCB09}" type="parTrans" cxnId="{0D2B1281-9C65-48D0-B419-5488448D6F8C}">
      <dgm:prSet/>
      <dgm:spPr/>
      <dgm:t>
        <a:bodyPr/>
        <a:lstStyle/>
        <a:p>
          <a:endParaRPr lang="es-ES_tradnl" sz="1600" b="1"/>
        </a:p>
      </dgm:t>
    </dgm:pt>
    <dgm:pt modelId="{C90251FC-E792-422F-A839-EB26AD8CBF0C}" type="sibTrans" cxnId="{0D2B1281-9C65-48D0-B419-5488448D6F8C}">
      <dgm:prSet/>
      <dgm:spPr/>
      <dgm:t>
        <a:bodyPr/>
        <a:lstStyle/>
        <a:p>
          <a:endParaRPr lang="es-ES_tradnl" sz="1600" b="1"/>
        </a:p>
      </dgm:t>
    </dgm:pt>
    <dgm:pt modelId="{0C354B05-186B-4C63-BEE0-F21AF4B0DE2D}">
      <dgm:prSet custT="1">
        <dgm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ES_tradnl" sz="1600" b="1" dirty="0" err="1"/>
            <a:t>Vegetation</a:t>
          </a:r>
          <a:endParaRPr lang="es-ES_tradnl" sz="1600" b="1" dirty="0"/>
        </a:p>
      </dgm:t>
    </dgm:pt>
    <dgm:pt modelId="{1CBA4535-D66E-40FE-AA4B-124189A92E1A}" type="parTrans" cxnId="{EA4FDE47-E04F-4F84-BE5E-0998148B0516}">
      <dgm:prSet/>
      <dgm:spPr/>
      <dgm:t>
        <a:bodyPr/>
        <a:lstStyle/>
        <a:p>
          <a:endParaRPr lang="es-ES_tradnl" sz="1600" b="1"/>
        </a:p>
      </dgm:t>
    </dgm:pt>
    <dgm:pt modelId="{3614CF46-4A74-4F83-99FA-DA25C2295939}" type="sibTrans" cxnId="{EA4FDE47-E04F-4F84-BE5E-0998148B0516}">
      <dgm:prSet/>
      <dgm:spPr/>
      <dgm:t>
        <a:bodyPr/>
        <a:lstStyle/>
        <a:p>
          <a:endParaRPr lang="es-ES_tradnl" sz="1600" b="1"/>
        </a:p>
      </dgm:t>
    </dgm:pt>
    <dgm:pt modelId="{E14A3CE5-F58A-44AA-9DF6-BBBB6C5FF8B5}">
      <dgm:prSet custT="1"/>
      <dgm:spPr/>
      <dgm:t>
        <a:bodyPr/>
        <a:lstStyle/>
        <a:p>
          <a:r>
            <a:rPr lang="es-ES_tradnl" sz="1600" b="1" dirty="0" err="1"/>
            <a:t>Economic</a:t>
          </a:r>
          <a:r>
            <a:rPr lang="es-ES_tradnl" sz="1600" b="1" dirty="0"/>
            <a:t> and </a:t>
          </a:r>
          <a:r>
            <a:rPr lang="es-ES_tradnl" sz="1600" b="1" dirty="0" err="1"/>
            <a:t>technological</a:t>
          </a:r>
          <a:r>
            <a:rPr lang="es-ES_tradnl" sz="1600" b="1" dirty="0"/>
            <a:t> </a:t>
          </a:r>
          <a:r>
            <a:rPr lang="es-ES_tradnl" sz="1600" b="1" dirty="0" err="1"/>
            <a:t>conditions</a:t>
          </a:r>
          <a:endParaRPr lang="es-ES_tradnl" sz="1600" b="1" dirty="0"/>
        </a:p>
      </dgm:t>
    </dgm:pt>
    <dgm:pt modelId="{93E926F7-2CBD-4C77-97C2-1C9B5241608D}" type="parTrans" cxnId="{6ECC5652-4141-4005-872C-36DDA4F34415}">
      <dgm:prSet/>
      <dgm:spPr/>
      <dgm:t>
        <a:bodyPr/>
        <a:lstStyle/>
        <a:p>
          <a:endParaRPr lang="es-ES_tradnl" sz="1600" b="1"/>
        </a:p>
      </dgm:t>
    </dgm:pt>
    <dgm:pt modelId="{48269F42-4035-4F57-A57E-E0D4ED945BA4}" type="sibTrans" cxnId="{6ECC5652-4141-4005-872C-36DDA4F34415}">
      <dgm:prSet/>
      <dgm:spPr/>
      <dgm:t>
        <a:bodyPr/>
        <a:lstStyle/>
        <a:p>
          <a:endParaRPr lang="es-ES_tradnl" sz="1600" b="1"/>
        </a:p>
      </dgm:t>
    </dgm:pt>
    <dgm:pt modelId="{E031C458-12B1-472E-BEED-B444A1255787}">
      <dgm:prSet custT="1"/>
      <dgm:spPr/>
      <dgm:t>
        <a:bodyPr/>
        <a:lstStyle/>
        <a:p>
          <a:r>
            <a:rPr lang="es-ES_tradnl" sz="1600" b="1" dirty="0" err="1"/>
            <a:t>Agriariancultural</a:t>
          </a:r>
          <a:r>
            <a:rPr lang="es-ES_tradnl" sz="1600" b="1" dirty="0"/>
            <a:t> </a:t>
          </a:r>
          <a:r>
            <a:rPr lang="es-ES_tradnl" sz="1600" b="1" dirty="0" err="1"/>
            <a:t>policy</a:t>
          </a:r>
          <a:endParaRPr lang="es-ES_tradnl" sz="1600" b="1" dirty="0"/>
        </a:p>
      </dgm:t>
    </dgm:pt>
    <dgm:pt modelId="{871C4802-A64B-421F-B56D-C5A4FAE77B7F}" type="parTrans" cxnId="{D579D9AF-DDCB-4793-AA69-89176E94DF7C}">
      <dgm:prSet/>
      <dgm:spPr/>
      <dgm:t>
        <a:bodyPr/>
        <a:lstStyle/>
        <a:p>
          <a:endParaRPr lang="es-ES_tradnl" sz="1600" b="1"/>
        </a:p>
      </dgm:t>
    </dgm:pt>
    <dgm:pt modelId="{99EFFFEA-2050-4E8D-9902-034933DC4944}" type="sibTrans" cxnId="{D579D9AF-DDCB-4793-AA69-89176E94DF7C}">
      <dgm:prSet/>
      <dgm:spPr/>
      <dgm:t>
        <a:bodyPr/>
        <a:lstStyle/>
        <a:p>
          <a:endParaRPr lang="es-ES_tradnl" sz="1600" b="1"/>
        </a:p>
      </dgm:t>
    </dgm:pt>
    <dgm:pt modelId="{6B34BF11-9FC1-4310-B0EA-B379772A7451}">
      <dgm:prSet custT="1"/>
      <dgm:spPr/>
      <dgm:t>
        <a:bodyPr/>
        <a:lstStyle/>
        <a:p>
          <a:r>
            <a:rPr lang="es-ES_tradnl" sz="1600" b="1" dirty="0" err="1"/>
            <a:t>Types</a:t>
          </a:r>
          <a:r>
            <a:rPr lang="es-ES_tradnl" sz="1600" b="1" dirty="0"/>
            <a:t> </a:t>
          </a:r>
          <a:r>
            <a:rPr lang="es-ES_tradnl" sz="1600" b="1" dirty="0" err="1"/>
            <a:t>of</a:t>
          </a:r>
          <a:r>
            <a:rPr lang="es-ES_tradnl" sz="1600" b="1" dirty="0"/>
            <a:t> </a:t>
          </a:r>
          <a:r>
            <a:rPr lang="es-ES_tradnl" sz="1600" b="1" dirty="0" err="1"/>
            <a:t>farming</a:t>
          </a:r>
          <a:endParaRPr lang="es-ES_tradnl" sz="1600" b="1" dirty="0"/>
        </a:p>
      </dgm:t>
    </dgm:pt>
    <dgm:pt modelId="{8D0F964D-834E-453D-AA07-834329C673F7}" type="sibTrans" cxnId="{BF63E89F-13CE-4E58-803D-2EA5E2226190}">
      <dgm:prSet/>
      <dgm:spPr/>
      <dgm:t>
        <a:bodyPr/>
        <a:lstStyle/>
        <a:p>
          <a:endParaRPr lang="es-ES_tradnl" sz="1600" b="1"/>
        </a:p>
      </dgm:t>
    </dgm:pt>
    <dgm:pt modelId="{A2DAC0B4-C103-4886-A122-15AE0537AE56}" type="parTrans" cxnId="{BF63E89F-13CE-4E58-803D-2EA5E2226190}">
      <dgm:prSet/>
      <dgm:spPr/>
      <dgm:t>
        <a:bodyPr/>
        <a:lstStyle/>
        <a:p>
          <a:endParaRPr lang="es-ES_tradnl" sz="1600" b="1"/>
        </a:p>
      </dgm:t>
    </dgm:pt>
    <dgm:pt modelId="{F8FDB003-A08E-42E0-BC80-BDAE59543551}" type="pres">
      <dgm:prSet presAssocID="{C5E6BCD1-4C22-42A7-A8E7-76DCB4A4B5AA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36EC4FF6-F496-4AE6-94CB-871CEC86A3D2}" type="pres">
      <dgm:prSet presAssocID="{CCEB42DC-8B95-4DA3-9EBA-A4105C4FC47E}" presName="hierRoot1" presStyleCnt="0">
        <dgm:presLayoutVars>
          <dgm:hierBranch val="init"/>
        </dgm:presLayoutVars>
      </dgm:prSet>
      <dgm:spPr/>
    </dgm:pt>
    <dgm:pt modelId="{CDF9F5FB-D358-4784-8F2D-8CBE1FE349C1}" type="pres">
      <dgm:prSet presAssocID="{CCEB42DC-8B95-4DA3-9EBA-A4105C4FC47E}" presName="rootComposite1" presStyleCnt="0"/>
      <dgm:spPr/>
    </dgm:pt>
    <dgm:pt modelId="{90D77A1A-30E6-414D-AF8B-BBDABC00E09E}" type="pres">
      <dgm:prSet presAssocID="{CCEB42DC-8B95-4DA3-9EBA-A4105C4FC47E}" presName="rootText1" presStyleLbl="node0" presStyleIdx="0" presStyleCnt="1" custScaleX="128347" custScaleY="216018" custLinFactNeighborX="-4466" custLinFactNeighborY="29286">
        <dgm:presLayoutVars>
          <dgm:chPref val="3"/>
        </dgm:presLayoutVars>
      </dgm:prSet>
      <dgm:spPr/>
    </dgm:pt>
    <dgm:pt modelId="{31B4E59F-733F-4F6D-8920-166EF2EF4986}" type="pres">
      <dgm:prSet presAssocID="{CCEB42DC-8B95-4DA3-9EBA-A4105C4FC47E}" presName="rootConnector1" presStyleLbl="node1" presStyleIdx="0" presStyleCnt="0"/>
      <dgm:spPr/>
    </dgm:pt>
    <dgm:pt modelId="{6FE5BFAC-0671-4FB1-B97C-06348D0E3816}" type="pres">
      <dgm:prSet presAssocID="{CCEB42DC-8B95-4DA3-9EBA-A4105C4FC47E}" presName="hierChild2" presStyleCnt="0"/>
      <dgm:spPr/>
    </dgm:pt>
    <dgm:pt modelId="{6F491AA1-4D77-4251-BB14-071646629600}" type="pres">
      <dgm:prSet presAssocID="{4BA5E866-0429-4422-84DF-5042701E7A71}" presName="Name64" presStyleLbl="parChTrans1D2" presStyleIdx="0" presStyleCnt="2"/>
      <dgm:spPr/>
    </dgm:pt>
    <dgm:pt modelId="{22B6758A-C185-4B75-969B-4CFA485DACB7}" type="pres">
      <dgm:prSet presAssocID="{8024ECCF-BB99-4D2E-905C-2C00AFF0BF45}" presName="hierRoot2" presStyleCnt="0">
        <dgm:presLayoutVars>
          <dgm:hierBranch val="init"/>
        </dgm:presLayoutVars>
      </dgm:prSet>
      <dgm:spPr/>
    </dgm:pt>
    <dgm:pt modelId="{17A90805-569E-4F03-9812-D86984DFF2F3}" type="pres">
      <dgm:prSet presAssocID="{8024ECCF-BB99-4D2E-905C-2C00AFF0BF45}" presName="rootComposite" presStyleCnt="0"/>
      <dgm:spPr/>
    </dgm:pt>
    <dgm:pt modelId="{35EA424A-F1BC-49D4-AF06-A47033211852}" type="pres">
      <dgm:prSet presAssocID="{8024ECCF-BB99-4D2E-905C-2C00AFF0BF45}" presName="rootText" presStyleLbl="node2" presStyleIdx="0" presStyleCnt="2">
        <dgm:presLayoutVars>
          <dgm:chPref val="3"/>
        </dgm:presLayoutVars>
      </dgm:prSet>
      <dgm:spPr/>
    </dgm:pt>
    <dgm:pt modelId="{AB067F58-DAEE-4F48-ABD7-3D631C45FDA6}" type="pres">
      <dgm:prSet presAssocID="{8024ECCF-BB99-4D2E-905C-2C00AFF0BF45}" presName="rootConnector" presStyleLbl="node2" presStyleIdx="0" presStyleCnt="2"/>
      <dgm:spPr/>
    </dgm:pt>
    <dgm:pt modelId="{B0D1DBC4-54FD-42B2-A2AD-E0DE5AA7F3BF}" type="pres">
      <dgm:prSet presAssocID="{8024ECCF-BB99-4D2E-905C-2C00AFF0BF45}" presName="hierChild4" presStyleCnt="0"/>
      <dgm:spPr/>
    </dgm:pt>
    <dgm:pt modelId="{D25ADBBB-08AC-4C96-AE3F-B472C697A9F1}" type="pres">
      <dgm:prSet presAssocID="{632EDFF5-6A88-419E-847E-655E664A331A}" presName="Name64" presStyleLbl="parChTrans1D3" presStyleIdx="0" presStyleCnt="7"/>
      <dgm:spPr/>
    </dgm:pt>
    <dgm:pt modelId="{1CE27E93-E73B-4F63-9C3C-98556FBF0607}" type="pres">
      <dgm:prSet presAssocID="{7DE6F9FD-BD0F-4CD5-A3FC-1CE51F3AC2F5}" presName="hierRoot2" presStyleCnt="0">
        <dgm:presLayoutVars>
          <dgm:hierBranch val="init"/>
        </dgm:presLayoutVars>
      </dgm:prSet>
      <dgm:spPr/>
    </dgm:pt>
    <dgm:pt modelId="{62548343-4511-4639-8FE2-6CF31BAE89D4}" type="pres">
      <dgm:prSet presAssocID="{7DE6F9FD-BD0F-4CD5-A3FC-1CE51F3AC2F5}" presName="rootComposite" presStyleCnt="0"/>
      <dgm:spPr/>
    </dgm:pt>
    <dgm:pt modelId="{75C3FE2B-74B9-43AC-9BC4-7FE8DCA76350}" type="pres">
      <dgm:prSet presAssocID="{7DE6F9FD-BD0F-4CD5-A3FC-1CE51F3AC2F5}" presName="rootText" presStyleLbl="node3" presStyleIdx="0" presStyleCnt="7" custScaleX="180546" custScaleY="129107">
        <dgm:presLayoutVars>
          <dgm:chPref val="3"/>
        </dgm:presLayoutVars>
      </dgm:prSet>
      <dgm:spPr/>
    </dgm:pt>
    <dgm:pt modelId="{7241B055-E23A-4D7D-8CBB-8E61832BEFF3}" type="pres">
      <dgm:prSet presAssocID="{7DE6F9FD-BD0F-4CD5-A3FC-1CE51F3AC2F5}" presName="rootConnector" presStyleLbl="node3" presStyleIdx="0" presStyleCnt="7"/>
      <dgm:spPr/>
    </dgm:pt>
    <dgm:pt modelId="{400122E1-56E4-4121-8948-5D61BA639458}" type="pres">
      <dgm:prSet presAssocID="{7DE6F9FD-BD0F-4CD5-A3FC-1CE51F3AC2F5}" presName="hierChild4" presStyleCnt="0"/>
      <dgm:spPr/>
    </dgm:pt>
    <dgm:pt modelId="{BCDAEBB3-3239-4A23-8940-9F0E2860E7FE}" type="pres">
      <dgm:prSet presAssocID="{7DE6F9FD-BD0F-4CD5-A3FC-1CE51F3AC2F5}" presName="hierChild5" presStyleCnt="0"/>
      <dgm:spPr/>
    </dgm:pt>
    <dgm:pt modelId="{B47ADA53-9388-4568-8F2E-6A2952D10AC8}" type="pres">
      <dgm:prSet presAssocID="{64C1DB62-962E-4A2D-8A9A-CADD85EEFB16}" presName="Name64" presStyleLbl="parChTrans1D3" presStyleIdx="1" presStyleCnt="7"/>
      <dgm:spPr/>
    </dgm:pt>
    <dgm:pt modelId="{2D8E1D8C-D16E-4582-818D-100FBCC19184}" type="pres">
      <dgm:prSet presAssocID="{8467B7AB-6D1A-41C0-AE53-F7213AF731D6}" presName="hierRoot2" presStyleCnt="0">
        <dgm:presLayoutVars>
          <dgm:hierBranch val="init"/>
        </dgm:presLayoutVars>
      </dgm:prSet>
      <dgm:spPr/>
    </dgm:pt>
    <dgm:pt modelId="{701F4E24-F91B-4736-A31B-F9A5B38E4370}" type="pres">
      <dgm:prSet presAssocID="{8467B7AB-6D1A-41C0-AE53-F7213AF731D6}" presName="rootComposite" presStyleCnt="0"/>
      <dgm:spPr/>
    </dgm:pt>
    <dgm:pt modelId="{B712FD3F-959D-4C05-A59C-6C95837EF0A0}" type="pres">
      <dgm:prSet presAssocID="{8467B7AB-6D1A-41C0-AE53-F7213AF731D6}" presName="rootText" presStyleLbl="node3" presStyleIdx="1" presStyleCnt="7" custScaleX="179203" custScaleY="74349">
        <dgm:presLayoutVars>
          <dgm:chPref val="3"/>
        </dgm:presLayoutVars>
      </dgm:prSet>
      <dgm:spPr/>
    </dgm:pt>
    <dgm:pt modelId="{4DFFB4D3-BDE9-4E52-B6B8-FC57A8241D30}" type="pres">
      <dgm:prSet presAssocID="{8467B7AB-6D1A-41C0-AE53-F7213AF731D6}" presName="rootConnector" presStyleLbl="node3" presStyleIdx="1" presStyleCnt="7"/>
      <dgm:spPr/>
    </dgm:pt>
    <dgm:pt modelId="{4A3E6C53-B220-41CE-845B-1F216A87024A}" type="pres">
      <dgm:prSet presAssocID="{8467B7AB-6D1A-41C0-AE53-F7213AF731D6}" presName="hierChild4" presStyleCnt="0"/>
      <dgm:spPr/>
    </dgm:pt>
    <dgm:pt modelId="{6734970E-445C-4D0B-BDAA-10DAF51EDA01}" type="pres">
      <dgm:prSet presAssocID="{8467B7AB-6D1A-41C0-AE53-F7213AF731D6}" presName="hierChild5" presStyleCnt="0"/>
      <dgm:spPr/>
    </dgm:pt>
    <dgm:pt modelId="{9D01980E-8B56-487F-8FCB-FECF6D1F3984}" type="pres">
      <dgm:prSet presAssocID="{AC4C7389-9D32-4CA7-B87C-6884DA2DCB09}" presName="Name64" presStyleLbl="parChTrans1D3" presStyleIdx="2" presStyleCnt="7"/>
      <dgm:spPr/>
    </dgm:pt>
    <dgm:pt modelId="{7CEBF255-AF2F-450E-A554-B85B316D442B}" type="pres">
      <dgm:prSet presAssocID="{76B1E5BF-2686-4CE4-AFD0-2A55FA495E3E}" presName="hierRoot2" presStyleCnt="0">
        <dgm:presLayoutVars>
          <dgm:hierBranch val="init"/>
        </dgm:presLayoutVars>
      </dgm:prSet>
      <dgm:spPr/>
    </dgm:pt>
    <dgm:pt modelId="{40ADC28C-C67F-45FD-9FFC-BE483DC3D636}" type="pres">
      <dgm:prSet presAssocID="{76B1E5BF-2686-4CE4-AFD0-2A55FA495E3E}" presName="rootComposite" presStyleCnt="0"/>
      <dgm:spPr/>
    </dgm:pt>
    <dgm:pt modelId="{085BE0F1-BCC6-4DE6-9FB3-3E600687629E}" type="pres">
      <dgm:prSet presAssocID="{76B1E5BF-2686-4CE4-AFD0-2A55FA495E3E}" presName="rootText" presStyleLbl="node3" presStyleIdx="2" presStyleCnt="7">
        <dgm:presLayoutVars>
          <dgm:chPref val="3"/>
        </dgm:presLayoutVars>
      </dgm:prSet>
      <dgm:spPr/>
    </dgm:pt>
    <dgm:pt modelId="{3AD4F531-9BA4-4542-A7F5-9802F525E263}" type="pres">
      <dgm:prSet presAssocID="{76B1E5BF-2686-4CE4-AFD0-2A55FA495E3E}" presName="rootConnector" presStyleLbl="node3" presStyleIdx="2" presStyleCnt="7"/>
      <dgm:spPr/>
    </dgm:pt>
    <dgm:pt modelId="{3693A5C0-072B-4780-ADCF-EE346BAEDE90}" type="pres">
      <dgm:prSet presAssocID="{76B1E5BF-2686-4CE4-AFD0-2A55FA495E3E}" presName="hierChild4" presStyleCnt="0"/>
      <dgm:spPr/>
    </dgm:pt>
    <dgm:pt modelId="{002D4900-7E40-4EF9-B9FE-120428195335}" type="pres">
      <dgm:prSet presAssocID="{76B1E5BF-2686-4CE4-AFD0-2A55FA495E3E}" presName="hierChild5" presStyleCnt="0"/>
      <dgm:spPr/>
    </dgm:pt>
    <dgm:pt modelId="{E7C151EF-BF3A-4FF6-A745-F930C0E2109A}" type="pres">
      <dgm:prSet presAssocID="{1CBA4535-D66E-40FE-AA4B-124189A92E1A}" presName="Name64" presStyleLbl="parChTrans1D3" presStyleIdx="3" presStyleCnt="7"/>
      <dgm:spPr/>
    </dgm:pt>
    <dgm:pt modelId="{4642F12A-3417-4F65-BB19-870A7385C6D9}" type="pres">
      <dgm:prSet presAssocID="{0C354B05-186B-4C63-BEE0-F21AF4B0DE2D}" presName="hierRoot2" presStyleCnt="0">
        <dgm:presLayoutVars>
          <dgm:hierBranch val="init"/>
        </dgm:presLayoutVars>
      </dgm:prSet>
      <dgm:spPr/>
    </dgm:pt>
    <dgm:pt modelId="{FDC238B2-6597-4AA3-8C7E-1E4E0758A3CE}" type="pres">
      <dgm:prSet presAssocID="{0C354B05-186B-4C63-BEE0-F21AF4B0DE2D}" presName="rootComposite" presStyleCnt="0"/>
      <dgm:spPr/>
    </dgm:pt>
    <dgm:pt modelId="{3BF24AE8-ADDF-410A-8C73-28540FE61A4C}" type="pres">
      <dgm:prSet presAssocID="{0C354B05-186B-4C63-BEE0-F21AF4B0DE2D}" presName="rootText" presStyleLbl="node3" presStyleIdx="3" presStyleCnt="7" custScaleX="181198" custScaleY="128935">
        <dgm:presLayoutVars>
          <dgm:chPref val="3"/>
        </dgm:presLayoutVars>
      </dgm:prSet>
      <dgm:spPr/>
    </dgm:pt>
    <dgm:pt modelId="{888C6E3E-8D28-49FD-82C6-7CC84B94119F}" type="pres">
      <dgm:prSet presAssocID="{0C354B05-186B-4C63-BEE0-F21AF4B0DE2D}" presName="rootConnector" presStyleLbl="node3" presStyleIdx="3" presStyleCnt="7"/>
      <dgm:spPr/>
    </dgm:pt>
    <dgm:pt modelId="{26886332-9051-49BD-804E-0015C061A643}" type="pres">
      <dgm:prSet presAssocID="{0C354B05-186B-4C63-BEE0-F21AF4B0DE2D}" presName="hierChild4" presStyleCnt="0"/>
      <dgm:spPr/>
    </dgm:pt>
    <dgm:pt modelId="{162551D0-8FDE-4378-9C5A-13B62192D99A}" type="pres">
      <dgm:prSet presAssocID="{0C354B05-186B-4C63-BEE0-F21AF4B0DE2D}" presName="hierChild5" presStyleCnt="0"/>
      <dgm:spPr/>
    </dgm:pt>
    <dgm:pt modelId="{E25DFA23-14C7-4BC8-A55D-853124F9E866}" type="pres">
      <dgm:prSet presAssocID="{8024ECCF-BB99-4D2E-905C-2C00AFF0BF45}" presName="hierChild5" presStyleCnt="0"/>
      <dgm:spPr/>
    </dgm:pt>
    <dgm:pt modelId="{CE0DF7BF-D634-404A-9C7D-45E2EB8F5385}" type="pres">
      <dgm:prSet presAssocID="{CF0EC990-49E5-40EA-BB38-A7C9BD4A0F5C}" presName="Name64" presStyleLbl="parChTrans1D2" presStyleIdx="1" presStyleCnt="2"/>
      <dgm:spPr/>
    </dgm:pt>
    <dgm:pt modelId="{780DC948-83E2-4A3F-9250-077E8A92C6AC}" type="pres">
      <dgm:prSet presAssocID="{F30AC1A9-369F-4FC5-84B0-49EBF61058A1}" presName="hierRoot2" presStyleCnt="0">
        <dgm:presLayoutVars>
          <dgm:hierBranch val="init"/>
        </dgm:presLayoutVars>
      </dgm:prSet>
      <dgm:spPr/>
    </dgm:pt>
    <dgm:pt modelId="{C6EC8D6E-6313-4163-8716-484D812DB8A9}" type="pres">
      <dgm:prSet presAssocID="{F30AC1A9-369F-4FC5-84B0-49EBF61058A1}" presName="rootComposite" presStyleCnt="0"/>
      <dgm:spPr/>
    </dgm:pt>
    <dgm:pt modelId="{98049D31-B94D-4085-907F-B0D881AB3E97}" type="pres">
      <dgm:prSet presAssocID="{F30AC1A9-369F-4FC5-84B0-49EBF61058A1}" presName="rootText" presStyleLbl="node2" presStyleIdx="1" presStyleCnt="2">
        <dgm:presLayoutVars>
          <dgm:chPref val="3"/>
        </dgm:presLayoutVars>
      </dgm:prSet>
      <dgm:spPr/>
    </dgm:pt>
    <dgm:pt modelId="{1F5620F7-C784-4B01-8E90-F389A5FD45D1}" type="pres">
      <dgm:prSet presAssocID="{F30AC1A9-369F-4FC5-84B0-49EBF61058A1}" presName="rootConnector" presStyleLbl="node2" presStyleIdx="1" presStyleCnt="2"/>
      <dgm:spPr/>
    </dgm:pt>
    <dgm:pt modelId="{6BFD13FD-543F-49E5-9E56-0C8C179451CF}" type="pres">
      <dgm:prSet presAssocID="{F30AC1A9-369F-4FC5-84B0-49EBF61058A1}" presName="hierChild4" presStyleCnt="0"/>
      <dgm:spPr/>
    </dgm:pt>
    <dgm:pt modelId="{E7DB808F-3015-4DB4-9D51-BCDDC407D2A6}" type="pres">
      <dgm:prSet presAssocID="{93E926F7-2CBD-4C77-97C2-1C9B5241608D}" presName="Name64" presStyleLbl="parChTrans1D3" presStyleIdx="4" presStyleCnt="7"/>
      <dgm:spPr/>
    </dgm:pt>
    <dgm:pt modelId="{0BA99DF4-9444-4502-97EC-5EC99B39CA3D}" type="pres">
      <dgm:prSet presAssocID="{E14A3CE5-F58A-44AA-9DF6-BBBB6C5FF8B5}" presName="hierRoot2" presStyleCnt="0">
        <dgm:presLayoutVars>
          <dgm:hierBranch val="init"/>
        </dgm:presLayoutVars>
      </dgm:prSet>
      <dgm:spPr/>
    </dgm:pt>
    <dgm:pt modelId="{36385CCC-D88C-4658-90A3-7462D1BAB081}" type="pres">
      <dgm:prSet presAssocID="{E14A3CE5-F58A-44AA-9DF6-BBBB6C5FF8B5}" presName="rootComposite" presStyleCnt="0"/>
      <dgm:spPr/>
    </dgm:pt>
    <dgm:pt modelId="{CFBC9F44-CB11-47C8-A4C2-493ABB0E02F7}" type="pres">
      <dgm:prSet presAssocID="{E14A3CE5-F58A-44AA-9DF6-BBBB6C5FF8B5}" presName="rootText" presStyleLbl="node3" presStyleIdx="4" presStyleCnt="7" custScaleX="178448" custScaleY="244880" custLinFactNeighborX="13714" custLinFactNeighborY="-7966">
        <dgm:presLayoutVars>
          <dgm:chPref val="3"/>
        </dgm:presLayoutVars>
      </dgm:prSet>
      <dgm:spPr/>
    </dgm:pt>
    <dgm:pt modelId="{0018E4FA-D12B-4C2E-A118-DE9E10E2221E}" type="pres">
      <dgm:prSet presAssocID="{E14A3CE5-F58A-44AA-9DF6-BBBB6C5FF8B5}" presName="rootConnector" presStyleLbl="node3" presStyleIdx="4" presStyleCnt="7"/>
      <dgm:spPr/>
    </dgm:pt>
    <dgm:pt modelId="{0867A043-71AC-41A0-B289-7C883009D19D}" type="pres">
      <dgm:prSet presAssocID="{E14A3CE5-F58A-44AA-9DF6-BBBB6C5FF8B5}" presName="hierChild4" presStyleCnt="0"/>
      <dgm:spPr/>
    </dgm:pt>
    <dgm:pt modelId="{85E3C0F5-4634-4E62-A5DE-BEE6CE76F6EA}" type="pres">
      <dgm:prSet presAssocID="{E14A3CE5-F58A-44AA-9DF6-BBBB6C5FF8B5}" presName="hierChild5" presStyleCnt="0"/>
      <dgm:spPr/>
    </dgm:pt>
    <dgm:pt modelId="{54555076-837C-4BC0-9276-4D0BDB21E110}" type="pres">
      <dgm:prSet presAssocID="{871C4802-A64B-421F-B56D-C5A4FAE77B7F}" presName="Name64" presStyleLbl="parChTrans1D3" presStyleIdx="5" presStyleCnt="7"/>
      <dgm:spPr/>
    </dgm:pt>
    <dgm:pt modelId="{49B022D6-86B7-4451-8F42-C39C4CE657F6}" type="pres">
      <dgm:prSet presAssocID="{E031C458-12B1-472E-BEED-B444A1255787}" presName="hierRoot2" presStyleCnt="0">
        <dgm:presLayoutVars>
          <dgm:hierBranch val="init"/>
        </dgm:presLayoutVars>
      </dgm:prSet>
      <dgm:spPr/>
    </dgm:pt>
    <dgm:pt modelId="{56004ADA-AE73-4BB1-BB23-D7C6B86BAA1A}" type="pres">
      <dgm:prSet presAssocID="{E031C458-12B1-472E-BEED-B444A1255787}" presName="rootComposite" presStyleCnt="0"/>
      <dgm:spPr/>
    </dgm:pt>
    <dgm:pt modelId="{43EA8082-AEE7-4407-B0D1-B425C93BE815}" type="pres">
      <dgm:prSet presAssocID="{E031C458-12B1-472E-BEED-B444A1255787}" presName="rootText" presStyleLbl="node3" presStyleIdx="5" presStyleCnt="7" custScaleX="200597" custLinFactNeighborX="-1082">
        <dgm:presLayoutVars>
          <dgm:chPref val="3"/>
        </dgm:presLayoutVars>
      </dgm:prSet>
      <dgm:spPr/>
    </dgm:pt>
    <dgm:pt modelId="{B4B5499C-056E-4C8B-8CB7-4CEE8C76506D}" type="pres">
      <dgm:prSet presAssocID="{E031C458-12B1-472E-BEED-B444A1255787}" presName="rootConnector" presStyleLbl="node3" presStyleIdx="5" presStyleCnt="7"/>
      <dgm:spPr/>
    </dgm:pt>
    <dgm:pt modelId="{9746DC22-185D-41D2-BCA3-F1DD51B13D24}" type="pres">
      <dgm:prSet presAssocID="{E031C458-12B1-472E-BEED-B444A1255787}" presName="hierChild4" presStyleCnt="0"/>
      <dgm:spPr/>
    </dgm:pt>
    <dgm:pt modelId="{604F9CCD-16DF-4BCD-B9FD-6DD7AFC850AC}" type="pres">
      <dgm:prSet presAssocID="{E031C458-12B1-472E-BEED-B444A1255787}" presName="hierChild5" presStyleCnt="0"/>
      <dgm:spPr/>
    </dgm:pt>
    <dgm:pt modelId="{C8C69835-34E2-4806-9CDD-365A14667317}" type="pres">
      <dgm:prSet presAssocID="{A2DAC0B4-C103-4886-A122-15AE0537AE56}" presName="Name64" presStyleLbl="parChTrans1D3" presStyleIdx="6" presStyleCnt="7"/>
      <dgm:spPr/>
    </dgm:pt>
    <dgm:pt modelId="{3F56ED1A-A058-4B09-A7B9-0600B975EBB0}" type="pres">
      <dgm:prSet presAssocID="{6B34BF11-9FC1-4310-B0EA-B379772A7451}" presName="hierRoot2" presStyleCnt="0">
        <dgm:presLayoutVars>
          <dgm:hierBranch val="init"/>
        </dgm:presLayoutVars>
      </dgm:prSet>
      <dgm:spPr/>
    </dgm:pt>
    <dgm:pt modelId="{D6977564-B771-48B5-875F-199B6FCF8623}" type="pres">
      <dgm:prSet presAssocID="{6B34BF11-9FC1-4310-B0EA-B379772A7451}" presName="rootComposite" presStyleCnt="0"/>
      <dgm:spPr/>
    </dgm:pt>
    <dgm:pt modelId="{3388C0DF-8801-45EF-AD27-474E0234D7F6}" type="pres">
      <dgm:prSet presAssocID="{6B34BF11-9FC1-4310-B0EA-B379772A7451}" presName="rootText" presStyleLbl="node3" presStyleIdx="6" presStyleCnt="7" custScaleX="200597" custLinFactNeighborX="2638" custLinFactNeighborY="-8535">
        <dgm:presLayoutVars>
          <dgm:chPref val="3"/>
        </dgm:presLayoutVars>
      </dgm:prSet>
      <dgm:spPr/>
    </dgm:pt>
    <dgm:pt modelId="{5E6C2D64-FD02-4F33-9A5E-E2E71C2D651A}" type="pres">
      <dgm:prSet presAssocID="{6B34BF11-9FC1-4310-B0EA-B379772A7451}" presName="rootConnector" presStyleLbl="node3" presStyleIdx="6" presStyleCnt="7"/>
      <dgm:spPr/>
    </dgm:pt>
    <dgm:pt modelId="{F63E8AFB-6778-44CB-8258-2DA75B28B32C}" type="pres">
      <dgm:prSet presAssocID="{6B34BF11-9FC1-4310-B0EA-B379772A7451}" presName="hierChild4" presStyleCnt="0"/>
      <dgm:spPr/>
    </dgm:pt>
    <dgm:pt modelId="{805AFD38-5ECF-4DE8-9128-9C09DC19A52C}" type="pres">
      <dgm:prSet presAssocID="{6B34BF11-9FC1-4310-B0EA-B379772A7451}" presName="hierChild5" presStyleCnt="0"/>
      <dgm:spPr/>
    </dgm:pt>
    <dgm:pt modelId="{B514C9D8-6EEA-47C7-A76E-A6AE9813D0A6}" type="pres">
      <dgm:prSet presAssocID="{F30AC1A9-369F-4FC5-84B0-49EBF61058A1}" presName="hierChild5" presStyleCnt="0"/>
      <dgm:spPr/>
    </dgm:pt>
    <dgm:pt modelId="{A85A2517-380C-4596-B062-3E7E6A0EC83B}" type="pres">
      <dgm:prSet presAssocID="{CCEB42DC-8B95-4DA3-9EBA-A4105C4FC47E}" presName="hierChild3" presStyleCnt="0"/>
      <dgm:spPr/>
    </dgm:pt>
  </dgm:ptLst>
  <dgm:cxnLst>
    <dgm:cxn modelId="{4318E309-0DE1-45A5-A959-2C8BD58C0E77}" type="presOf" srcId="{76B1E5BF-2686-4CE4-AFD0-2A55FA495E3E}" destId="{3AD4F531-9BA4-4542-A7F5-9802F525E263}" srcOrd="1" destOrd="0" presId="urn:microsoft.com/office/officeart/2009/3/layout/HorizontalOrganizationChart"/>
    <dgm:cxn modelId="{2464560E-6517-4587-95EA-2F1359F75AC9}" srcId="{CCEB42DC-8B95-4DA3-9EBA-A4105C4FC47E}" destId="{F30AC1A9-369F-4FC5-84B0-49EBF61058A1}" srcOrd="1" destOrd="0" parTransId="{CF0EC990-49E5-40EA-BB38-A7C9BD4A0F5C}" sibTransId="{6C5E694D-F994-45D0-B472-2032A3114A03}"/>
    <dgm:cxn modelId="{8CF81F0F-F73C-4977-A9C2-5D60D3D7822F}" type="presOf" srcId="{E031C458-12B1-472E-BEED-B444A1255787}" destId="{43EA8082-AEE7-4407-B0D1-B425C93BE815}" srcOrd="0" destOrd="0" presId="urn:microsoft.com/office/officeart/2009/3/layout/HorizontalOrganizationChart"/>
    <dgm:cxn modelId="{38261F1B-B8AB-4CBC-AD59-40B9E1BAA4A2}" srcId="{8024ECCF-BB99-4D2E-905C-2C00AFF0BF45}" destId="{7DE6F9FD-BD0F-4CD5-A3FC-1CE51F3AC2F5}" srcOrd="0" destOrd="0" parTransId="{632EDFF5-6A88-419E-847E-655E664A331A}" sibTransId="{7D6DFE94-93CA-464A-A28A-1C4B27D7F770}"/>
    <dgm:cxn modelId="{CFEE912D-1C86-4C38-AB32-BE2DDE289320}" type="presOf" srcId="{64C1DB62-962E-4A2D-8A9A-CADD85EEFB16}" destId="{B47ADA53-9388-4568-8F2E-6A2952D10AC8}" srcOrd="0" destOrd="0" presId="urn:microsoft.com/office/officeart/2009/3/layout/HorizontalOrganizationChart"/>
    <dgm:cxn modelId="{E6503330-4B5C-49F9-87AD-908E9CB70BBC}" type="presOf" srcId="{AC4C7389-9D32-4CA7-B87C-6884DA2DCB09}" destId="{9D01980E-8B56-487F-8FCB-FECF6D1F3984}" srcOrd="0" destOrd="0" presId="urn:microsoft.com/office/officeart/2009/3/layout/HorizontalOrganizationChart"/>
    <dgm:cxn modelId="{68808632-CF76-49F2-A38F-270F2F4A2165}" type="presOf" srcId="{632EDFF5-6A88-419E-847E-655E664A331A}" destId="{D25ADBBB-08AC-4C96-AE3F-B472C697A9F1}" srcOrd="0" destOrd="0" presId="urn:microsoft.com/office/officeart/2009/3/layout/HorizontalOrganizationChart"/>
    <dgm:cxn modelId="{62E3D23C-FE77-4D25-97FC-BD9CAD1E0AFD}" type="presOf" srcId="{CF0EC990-49E5-40EA-BB38-A7C9BD4A0F5C}" destId="{CE0DF7BF-D634-404A-9C7D-45E2EB8F5385}" srcOrd="0" destOrd="0" presId="urn:microsoft.com/office/officeart/2009/3/layout/HorizontalOrganizationChart"/>
    <dgm:cxn modelId="{73742064-EC9C-49A9-8A17-C16AD9B38373}" type="presOf" srcId="{1CBA4535-D66E-40FE-AA4B-124189A92E1A}" destId="{E7C151EF-BF3A-4FF6-A745-F930C0E2109A}" srcOrd="0" destOrd="0" presId="urn:microsoft.com/office/officeart/2009/3/layout/HorizontalOrganizationChart"/>
    <dgm:cxn modelId="{BCF14044-8267-432A-821D-85A196502B4C}" type="presOf" srcId="{6B34BF11-9FC1-4310-B0EA-B379772A7451}" destId="{5E6C2D64-FD02-4F33-9A5E-E2E71C2D651A}" srcOrd="1" destOrd="0" presId="urn:microsoft.com/office/officeart/2009/3/layout/HorizontalOrganizationChart"/>
    <dgm:cxn modelId="{D9689347-1B39-4841-8D80-ED7A8437C3FB}" srcId="{C5E6BCD1-4C22-42A7-A8E7-76DCB4A4B5AA}" destId="{CCEB42DC-8B95-4DA3-9EBA-A4105C4FC47E}" srcOrd="0" destOrd="0" parTransId="{6E99B012-2B4A-49BB-8EB6-5EE76E6204D4}" sibTransId="{ED2D634B-7D76-48B0-AD6E-E00002B17A7F}"/>
    <dgm:cxn modelId="{EA4FDE47-E04F-4F84-BE5E-0998148B0516}" srcId="{8024ECCF-BB99-4D2E-905C-2C00AFF0BF45}" destId="{0C354B05-186B-4C63-BEE0-F21AF4B0DE2D}" srcOrd="3" destOrd="0" parTransId="{1CBA4535-D66E-40FE-AA4B-124189A92E1A}" sibTransId="{3614CF46-4A74-4F83-99FA-DA25C2295939}"/>
    <dgm:cxn modelId="{72968A68-D18D-494E-ADFF-08F11510BCF8}" type="presOf" srcId="{CCEB42DC-8B95-4DA3-9EBA-A4105C4FC47E}" destId="{90D77A1A-30E6-414D-AF8B-BBDABC00E09E}" srcOrd="0" destOrd="0" presId="urn:microsoft.com/office/officeart/2009/3/layout/HorizontalOrganizationChart"/>
    <dgm:cxn modelId="{A6BCF66B-5DA7-4677-BC8B-AC2834646D9F}" type="presOf" srcId="{F30AC1A9-369F-4FC5-84B0-49EBF61058A1}" destId="{1F5620F7-C784-4B01-8E90-F389A5FD45D1}" srcOrd="1" destOrd="0" presId="urn:microsoft.com/office/officeart/2009/3/layout/HorizontalOrganizationChart"/>
    <dgm:cxn modelId="{6DA69C4C-3928-49B7-BE22-C5000CF6D092}" type="presOf" srcId="{76B1E5BF-2686-4CE4-AFD0-2A55FA495E3E}" destId="{085BE0F1-BCC6-4DE6-9FB3-3E600687629E}" srcOrd="0" destOrd="0" presId="urn:microsoft.com/office/officeart/2009/3/layout/HorizontalOrganizationChart"/>
    <dgm:cxn modelId="{42F1EF4C-E228-45D0-A97B-9D08B2DD1B23}" type="presOf" srcId="{4BA5E866-0429-4422-84DF-5042701E7A71}" destId="{6F491AA1-4D77-4251-BB14-071646629600}" srcOrd="0" destOrd="0" presId="urn:microsoft.com/office/officeart/2009/3/layout/HorizontalOrganizationChart"/>
    <dgm:cxn modelId="{C7957052-4554-428B-A2C5-B046D7D277C2}" srcId="{8024ECCF-BB99-4D2E-905C-2C00AFF0BF45}" destId="{8467B7AB-6D1A-41C0-AE53-F7213AF731D6}" srcOrd="1" destOrd="0" parTransId="{64C1DB62-962E-4A2D-8A9A-CADD85EEFB16}" sibTransId="{3EE1FC80-0665-4937-8D87-8BCD08EF21E6}"/>
    <dgm:cxn modelId="{6ECC5652-4141-4005-872C-36DDA4F34415}" srcId="{F30AC1A9-369F-4FC5-84B0-49EBF61058A1}" destId="{E14A3CE5-F58A-44AA-9DF6-BBBB6C5FF8B5}" srcOrd="0" destOrd="0" parTransId="{93E926F7-2CBD-4C77-97C2-1C9B5241608D}" sibTransId="{48269F42-4035-4F57-A57E-E0D4ED945BA4}"/>
    <dgm:cxn modelId="{11407C59-E4F3-4125-BA5C-1D0EDC9DEE63}" type="presOf" srcId="{E031C458-12B1-472E-BEED-B444A1255787}" destId="{B4B5499C-056E-4C8B-8CB7-4CEE8C76506D}" srcOrd="1" destOrd="0" presId="urn:microsoft.com/office/officeart/2009/3/layout/HorizontalOrganizationChart"/>
    <dgm:cxn modelId="{0D2B1281-9C65-48D0-B419-5488448D6F8C}" srcId="{8024ECCF-BB99-4D2E-905C-2C00AFF0BF45}" destId="{76B1E5BF-2686-4CE4-AFD0-2A55FA495E3E}" srcOrd="2" destOrd="0" parTransId="{AC4C7389-9D32-4CA7-B87C-6884DA2DCB09}" sibTransId="{C90251FC-E792-422F-A839-EB26AD8CBF0C}"/>
    <dgm:cxn modelId="{F64FBF8C-CE6E-4F25-B28E-0E0443ABC083}" type="presOf" srcId="{8467B7AB-6D1A-41C0-AE53-F7213AF731D6}" destId="{4DFFB4D3-BDE9-4E52-B6B8-FC57A8241D30}" srcOrd="1" destOrd="0" presId="urn:microsoft.com/office/officeart/2009/3/layout/HorizontalOrganizationChart"/>
    <dgm:cxn modelId="{BF63E89F-13CE-4E58-803D-2EA5E2226190}" srcId="{F30AC1A9-369F-4FC5-84B0-49EBF61058A1}" destId="{6B34BF11-9FC1-4310-B0EA-B379772A7451}" srcOrd="2" destOrd="0" parTransId="{A2DAC0B4-C103-4886-A122-15AE0537AE56}" sibTransId="{8D0F964D-834E-453D-AA07-834329C673F7}"/>
    <dgm:cxn modelId="{165372A2-C280-4FC7-8696-690F0BC09EAC}" type="presOf" srcId="{0C354B05-186B-4C63-BEE0-F21AF4B0DE2D}" destId="{888C6E3E-8D28-49FD-82C6-7CC84B94119F}" srcOrd="1" destOrd="0" presId="urn:microsoft.com/office/officeart/2009/3/layout/HorizontalOrganizationChart"/>
    <dgm:cxn modelId="{56E959AC-3C70-4ED8-BB1E-E85157B43874}" type="presOf" srcId="{871C4802-A64B-421F-B56D-C5A4FAE77B7F}" destId="{54555076-837C-4BC0-9276-4D0BDB21E110}" srcOrd="0" destOrd="0" presId="urn:microsoft.com/office/officeart/2009/3/layout/HorizontalOrganizationChart"/>
    <dgm:cxn modelId="{D579D9AF-DDCB-4793-AA69-89176E94DF7C}" srcId="{F30AC1A9-369F-4FC5-84B0-49EBF61058A1}" destId="{E031C458-12B1-472E-BEED-B444A1255787}" srcOrd="1" destOrd="0" parTransId="{871C4802-A64B-421F-B56D-C5A4FAE77B7F}" sibTransId="{99EFFFEA-2050-4E8D-9902-034933DC4944}"/>
    <dgm:cxn modelId="{DF8659B2-ECD8-4634-9B69-7C753A137121}" type="presOf" srcId="{7DE6F9FD-BD0F-4CD5-A3FC-1CE51F3AC2F5}" destId="{7241B055-E23A-4D7D-8CBB-8E61832BEFF3}" srcOrd="1" destOrd="0" presId="urn:microsoft.com/office/officeart/2009/3/layout/HorizontalOrganizationChart"/>
    <dgm:cxn modelId="{F8D156B6-5338-4299-B09E-5A97636D2368}" type="presOf" srcId="{E14A3CE5-F58A-44AA-9DF6-BBBB6C5FF8B5}" destId="{CFBC9F44-CB11-47C8-A4C2-493ABB0E02F7}" srcOrd="0" destOrd="0" presId="urn:microsoft.com/office/officeart/2009/3/layout/HorizontalOrganizationChart"/>
    <dgm:cxn modelId="{BDB4CFB8-329D-4543-87B9-893E242F71A1}" type="presOf" srcId="{93E926F7-2CBD-4C77-97C2-1C9B5241608D}" destId="{E7DB808F-3015-4DB4-9D51-BCDDC407D2A6}" srcOrd="0" destOrd="0" presId="urn:microsoft.com/office/officeart/2009/3/layout/HorizontalOrganizationChart"/>
    <dgm:cxn modelId="{95E928B9-AD0E-4DBE-BE9A-0CF71EB9354E}" type="presOf" srcId="{C5E6BCD1-4C22-42A7-A8E7-76DCB4A4B5AA}" destId="{F8FDB003-A08E-42E0-BC80-BDAE59543551}" srcOrd="0" destOrd="0" presId="urn:microsoft.com/office/officeart/2009/3/layout/HorizontalOrganizationChart"/>
    <dgm:cxn modelId="{CF740DC0-ED93-4F0B-935D-E46EF4492720}" type="presOf" srcId="{CCEB42DC-8B95-4DA3-9EBA-A4105C4FC47E}" destId="{31B4E59F-733F-4F6D-8920-166EF2EF4986}" srcOrd="1" destOrd="0" presId="urn:microsoft.com/office/officeart/2009/3/layout/HorizontalOrganizationChart"/>
    <dgm:cxn modelId="{B8161BC0-C5D6-49E7-8998-93DDC0133690}" type="presOf" srcId="{0C354B05-186B-4C63-BEE0-F21AF4B0DE2D}" destId="{3BF24AE8-ADDF-410A-8C73-28540FE61A4C}" srcOrd="0" destOrd="0" presId="urn:microsoft.com/office/officeart/2009/3/layout/HorizontalOrganizationChart"/>
    <dgm:cxn modelId="{BC3BA0CE-FEA0-4FE6-941E-B6149A8491D0}" type="presOf" srcId="{7DE6F9FD-BD0F-4CD5-A3FC-1CE51F3AC2F5}" destId="{75C3FE2B-74B9-43AC-9BC4-7FE8DCA76350}" srcOrd="0" destOrd="0" presId="urn:microsoft.com/office/officeart/2009/3/layout/HorizontalOrganizationChart"/>
    <dgm:cxn modelId="{B92F31CF-5197-4C65-873E-3FC26D908509}" type="presOf" srcId="{8024ECCF-BB99-4D2E-905C-2C00AFF0BF45}" destId="{AB067F58-DAEE-4F48-ABD7-3D631C45FDA6}" srcOrd="1" destOrd="0" presId="urn:microsoft.com/office/officeart/2009/3/layout/HorizontalOrganizationChart"/>
    <dgm:cxn modelId="{31985FE8-93F8-48C8-9414-8D8DF7CDCA7B}" type="presOf" srcId="{F30AC1A9-369F-4FC5-84B0-49EBF61058A1}" destId="{98049D31-B94D-4085-907F-B0D881AB3E97}" srcOrd="0" destOrd="0" presId="urn:microsoft.com/office/officeart/2009/3/layout/HorizontalOrganizationChart"/>
    <dgm:cxn modelId="{E1084EE8-D97C-4223-A354-6F0788A69BE9}" type="presOf" srcId="{8024ECCF-BB99-4D2E-905C-2C00AFF0BF45}" destId="{35EA424A-F1BC-49D4-AF06-A47033211852}" srcOrd="0" destOrd="0" presId="urn:microsoft.com/office/officeart/2009/3/layout/HorizontalOrganizationChart"/>
    <dgm:cxn modelId="{7DD847EC-7734-44FF-B3BC-43663B0A8B78}" type="presOf" srcId="{E14A3CE5-F58A-44AA-9DF6-BBBB6C5FF8B5}" destId="{0018E4FA-D12B-4C2E-A118-DE9E10E2221E}" srcOrd="1" destOrd="0" presId="urn:microsoft.com/office/officeart/2009/3/layout/HorizontalOrganizationChart"/>
    <dgm:cxn modelId="{123C5DF6-FDE3-416F-90AA-3E715849131F}" srcId="{CCEB42DC-8B95-4DA3-9EBA-A4105C4FC47E}" destId="{8024ECCF-BB99-4D2E-905C-2C00AFF0BF45}" srcOrd="0" destOrd="0" parTransId="{4BA5E866-0429-4422-84DF-5042701E7A71}" sibTransId="{69CE1D1A-56D8-46C9-ACC5-94AC6D75269D}"/>
    <dgm:cxn modelId="{7E12D7F9-DBC0-471C-8806-737B44EE4403}" type="presOf" srcId="{6B34BF11-9FC1-4310-B0EA-B379772A7451}" destId="{3388C0DF-8801-45EF-AD27-474E0234D7F6}" srcOrd="0" destOrd="0" presId="urn:microsoft.com/office/officeart/2009/3/layout/HorizontalOrganizationChart"/>
    <dgm:cxn modelId="{E75F61FD-E2BA-4AA7-B501-1D545172965D}" type="presOf" srcId="{A2DAC0B4-C103-4886-A122-15AE0537AE56}" destId="{C8C69835-34E2-4806-9CDD-365A14667317}" srcOrd="0" destOrd="0" presId="urn:microsoft.com/office/officeart/2009/3/layout/HorizontalOrganizationChart"/>
    <dgm:cxn modelId="{FE7021FF-E8CF-4DA1-8006-A64EE4E7FA4F}" type="presOf" srcId="{8467B7AB-6D1A-41C0-AE53-F7213AF731D6}" destId="{B712FD3F-959D-4C05-A59C-6C95837EF0A0}" srcOrd="0" destOrd="0" presId="urn:microsoft.com/office/officeart/2009/3/layout/HorizontalOrganizationChart"/>
    <dgm:cxn modelId="{C5C13D31-403A-4FB7-9478-B7ACB5BE7FF6}" type="presParOf" srcId="{F8FDB003-A08E-42E0-BC80-BDAE59543551}" destId="{36EC4FF6-F496-4AE6-94CB-871CEC86A3D2}" srcOrd="0" destOrd="0" presId="urn:microsoft.com/office/officeart/2009/3/layout/HorizontalOrganizationChart"/>
    <dgm:cxn modelId="{DC285E38-8F01-418B-A551-CC3C8A7362A6}" type="presParOf" srcId="{36EC4FF6-F496-4AE6-94CB-871CEC86A3D2}" destId="{CDF9F5FB-D358-4784-8F2D-8CBE1FE349C1}" srcOrd="0" destOrd="0" presId="urn:microsoft.com/office/officeart/2009/3/layout/HorizontalOrganizationChart"/>
    <dgm:cxn modelId="{495C9990-5EAF-4AD8-A6CC-035D769D61ED}" type="presParOf" srcId="{CDF9F5FB-D358-4784-8F2D-8CBE1FE349C1}" destId="{90D77A1A-30E6-414D-AF8B-BBDABC00E09E}" srcOrd="0" destOrd="0" presId="urn:microsoft.com/office/officeart/2009/3/layout/HorizontalOrganizationChart"/>
    <dgm:cxn modelId="{0253E7C2-E342-490D-8D77-B7E6B3183BB6}" type="presParOf" srcId="{CDF9F5FB-D358-4784-8F2D-8CBE1FE349C1}" destId="{31B4E59F-733F-4F6D-8920-166EF2EF4986}" srcOrd="1" destOrd="0" presId="urn:microsoft.com/office/officeart/2009/3/layout/HorizontalOrganizationChart"/>
    <dgm:cxn modelId="{6211E8B3-B29D-4E25-8971-C72AB8C8A535}" type="presParOf" srcId="{36EC4FF6-F496-4AE6-94CB-871CEC86A3D2}" destId="{6FE5BFAC-0671-4FB1-B97C-06348D0E3816}" srcOrd="1" destOrd="0" presId="urn:microsoft.com/office/officeart/2009/3/layout/HorizontalOrganizationChart"/>
    <dgm:cxn modelId="{5C02AAAA-79B8-40BE-8766-F8958F9854ED}" type="presParOf" srcId="{6FE5BFAC-0671-4FB1-B97C-06348D0E3816}" destId="{6F491AA1-4D77-4251-BB14-071646629600}" srcOrd="0" destOrd="0" presId="urn:microsoft.com/office/officeart/2009/3/layout/HorizontalOrganizationChart"/>
    <dgm:cxn modelId="{A0C9DE3B-162B-4C28-93B0-97DFC6FCA82E}" type="presParOf" srcId="{6FE5BFAC-0671-4FB1-B97C-06348D0E3816}" destId="{22B6758A-C185-4B75-969B-4CFA485DACB7}" srcOrd="1" destOrd="0" presId="urn:microsoft.com/office/officeart/2009/3/layout/HorizontalOrganizationChart"/>
    <dgm:cxn modelId="{4D30977C-874D-4602-A357-D7D07CE2F474}" type="presParOf" srcId="{22B6758A-C185-4B75-969B-4CFA485DACB7}" destId="{17A90805-569E-4F03-9812-D86984DFF2F3}" srcOrd="0" destOrd="0" presId="urn:microsoft.com/office/officeart/2009/3/layout/HorizontalOrganizationChart"/>
    <dgm:cxn modelId="{91E71515-19BD-419B-AFB7-4E7100C27233}" type="presParOf" srcId="{17A90805-569E-4F03-9812-D86984DFF2F3}" destId="{35EA424A-F1BC-49D4-AF06-A47033211852}" srcOrd="0" destOrd="0" presId="urn:microsoft.com/office/officeart/2009/3/layout/HorizontalOrganizationChart"/>
    <dgm:cxn modelId="{37E682AC-E629-42AD-9B37-7876B90004AF}" type="presParOf" srcId="{17A90805-569E-4F03-9812-D86984DFF2F3}" destId="{AB067F58-DAEE-4F48-ABD7-3D631C45FDA6}" srcOrd="1" destOrd="0" presId="urn:microsoft.com/office/officeart/2009/3/layout/HorizontalOrganizationChart"/>
    <dgm:cxn modelId="{68E78367-928D-4958-8D84-014175DEED75}" type="presParOf" srcId="{22B6758A-C185-4B75-969B-4CFA485DACB7}" destId="{B0D1DBC4-54FD-42B2-A2AD-E0DE5AA7F3BF}" srcOrd="1" destOrd="0" presId="urn:microsoft.com/office/officeart/2009/3/layout/HorizontalOrganizationChart"/>
    <dgm:cxn modelId="{D4F6F00E-340B-47D6-965A-A470B58A5B9D}" type="presParOf" srcId="{B0D1DBC4-54FD-42B2-A2AD-E0DE5AA7F3BF}" destId="{D25ADBBB-08AC-4C96-AE3F-B472C697A9F1}" srcOrd="0" destOrd="0" presId="urn:microsoft.com/office/officeart/2009/3/layout/HorizontalOrganizationChart"/>
    <dgm:cxn modelId="{D44793F0-A5A3-4E67-BFAF-AC47B0FC1DB0}" type="presParOf" srcId="{B0D1DBC4-54FD-42B2-A2AD-E0DE5AA7F3BF}" destId="{1CE27E93-E73B-4F63-9C3C-98556FBF0607}" srcOrd="1" destOrd="0" presId="urn:microsoft.com/office/officeart/2009/3/layout/HorizontalOrganizationChart"/>
    <dgm:cxn modelId="{3EA5371F-8D45-4317-BF08-959AF3A0521E}" type="presParOf" srcId="{1CE27E93-E73B-4F63-9C3C-98556FBF0607}" destId="{62548343-4511-4639-8FE2-6CF31BAE89D4}" srcOrd="0" destOrd="0" presId="urn:microsoft.com/office/officeart/2009/3/layout/HorizontalOrganizationChart"/>
    <dgm:cxn modelId="{D1FB08D1-13EF-485B-9619-88F34392421A}" type="presParOf" srcId="{62548343-4511-4639-8FE2-6CF31BAE89D4}" destId="{75C3FE2B-74B9-43AC-9BC4-7FE8DCA76350}" srcOrd="0" destOrd="0" presId="urn:microsoft.com/office/officeart/2009/3/layout/HorizontalOrganizationChart"/>
    <dgm:cxn modelId="{C9C0D202-50E7-4731-A2A2-9B44F30F5C79}" type="presParOf" srcId="{62548343-4511-4639-8FE2-6CF31BAE89D4}" destId="{7241B055-E23A-4D7D-8CBB-8E61832BEFF3}" srcOrd="1" destOrd="0" presId="urn:microsoft.com/office/officeart/2009/3/layout/HorizontalOrganizationChart"/>
    <dgm:cxn modelId="{FD43BDDA-6D50-4A37-BF8E-A2257985A236}" type="presParOf" srcId="{1CE27E93-E73B-4F63-9C3C-98556FBF0607}" destId="{400122E1-56E4-4121-8948-5D61BA639458}" srcOrd="1" destOrd="0" presId="urn:microsoft.com/office/officeart/2009/3/layout/HorizontalOrganizationChart"/>
    <dgm:cxn modelId="{174ABA02-8D3B-42D3-9CC6-F1FA0176147E}" type="presParOf" srcId="{1CE27E93-E73B-4F63-9C3C-98556FBF0607}" destId="{BCDAEBB3-3239-4A23-8940-9F0E2860E7FE}" srcOrd="2" destOrd="0" presId="urn:microsoft.com/office/officeart/2009/3/layout/HorizontalOrganizationChart"/>
    <dgm:cxn modelId="{F9D68A5B-8710-4488-9AAE-5CE31F6DA156}" type="presParOf" srcId="{B0D1DBC4-54FD-42B2-A2AD-E0DE5AA7F3BF}" destId="{B47ADA53-9388-4568-8F2E-6A2952D10AC8}" srcOrd="2" destOrd="0" presId="urn:microsoft.com/office/officeart/2009/3/layout/HorizontalOrganizationChart"/>
    <dgm:cxn modelId="{828A389F-9D02-4257-A6AE-4F5C931F3C38}" type="presParOf" srcId="{B0D1DBC4-54FD-42B2-A2AD-E0DE5AA7F3BF}" destId="{2D8E1D8C-D16E-4582-818D-100FBCC19184}" srcOrd="3" destOrd="0" presId="urn:microsoft.com/office/officeart/2009/3/layout/HorizontalOrganizationChart"/>
    <dgm:cxn modelId="{B24120C8-0812-4079-94A5-620BD0389693}" type="presParOf" srcId="{2D8E1D8C-D16E-4582-818D-100FBCC19184}" destId="{701F4E24-F91B-4736-A31B-F9A5B38E4370}" srcOrd="0" destOrd="0" presId="urn:microsoft.com/office/officeart/2009/3/layout/HorizontalOrganizationChart"/>
    <dgm:cxn modelId="{7B7E58DF-1229-4387-9173-76C28C9D204D}" type="presParOf" srcId="{701F4E24-F91B-4736-A31B-F9A5B38E4370}" destId="{B712FD3F-959D-4C05-A59C-6C95837EF0A0}" srcOrd="0" destOrd="0" presId="urn:microsoft.com/office/officeart/2009/3/layout/HorizontalOrganizationChart"/>
    <dgm:cxn modelId="{EC650633-AEA9-4FD2-A988-90FD6834F28B}" type="presParOf" srcId="{701F4E24-F91B-4736-A31B-F9A5B38E4370}" destId="{4DFFB4D3-BDE9-4E52-B6B8-FC57A8241D30}" srcOrd="1" destOrd="0" presId="urn:microsoft.com/office/officeart/2009/3/layout/HorizontalOrganizationChart"/>
    <dgm:cxn modelId="{17948C1B-1E9D-4AC9-864E-DFDD4C50535A}" type="presParOf" srcId="{2D8E1D8C-D16E-4582-818D-100FBCC19184}" destId="{4A3E6C53-B220-41CE-845B-1F216A87024A}" srcOrd="1" destOrd="0" presId="urn:microsoft.com/office/officeart/2009/3/layout/HorizontalOrganizationChart"/>
    <dgm:cxn modelId="{4C4056D3-4D4A-4108-B50A-6AA3B66F9AEA}" type="presParOf" srcId="{2D8E1D8C-D16E-4582-818D-100FBCC19184}" destId="{6734970E-445C-4D0B-BDAA-10DAF51EDA01}" srcOrd="2" destOrd="0" presId="urn:microsoft.com/office/officeart/2009/3/layout/HorizontalOrganizationChart"/>
    <dgm:cxn modelId="{1F334ACE-D193-47BD-B3D4-DEB94436F2D3}" type="presParOf" srcId="{B0D1DBC4-54FD-42B2-A2AD-E0DE5AA7F3BF}" destId="{9D01980E-8B56-487F-8FCB-FECF6D1F3984}" srcOrd="4" destOrd="0" presId="urn:microsoft.com/office/officeart/2009/3/layout/HorizontalOrganizationChart"/>
    <dgm:cxn modelId="{8435B42E-5645-4484-A7DB-E9911B3FC011}" type="presParOf" srcId="{B0D1DBC4-54FD-42B2-A2AD-E0DE5AA7F3BF}" destId="{7CEBF255-AF2F-450E-A554-B85B316D442B}" srcOrd="5" destOrd="0" presId="urn:microsoft.com/office/officeart/2009/3/layout/HorizontalOrganizationChart"/>
    <dgm:cxn modelId="{1B7CE00A-741C-4848-81EE-071DE810F068}" type="presParOf" srcId="{7CEBF255-AF2F-450E-A554-B85B316D442B}" destId="{40ADC28C-C67F-45FD-9FFC-BE483DC3D636}" srcOrd="0" destOrd="0" presId="urn:microsoft.com/office/officeart/2009/3/layout/HorizontalOrganizationChart"/>
    <dgm:cxn modelId="{7C0379B1-8F43-4C06-A51B-68EE8EEE88C2}" type="presParOf" srcId="{40ADC28C-C67F-45FD-9FFC-BE483DC3D636}" destId="{085BE0F1-BCC6-4DE6-9FB3-3E600687629E}" srcOrd="0" destOrd="0" presId="urn:microsoft.com/office/officeart/2009/3/layout/HorizontalOrganizationChart"/>
    <dgm:cxn modelId="{BB59914D-85F3-48D7-85AE-A5F1A93F38F3}" type="presParOf" srcId="{40ADC28C-C67F-45FD-9FFC-BE483DC3D636}" destId="{3AD4F531-9BA4-4542-A7F5-9802F525E263}" srcOrd="1" destOrd="0" presId="urn:microsoft.com/office/officeart/2009/3/layout/HorizontalOrganizationChart"/>
    <dgm:cxn modelId="{396A73B7-9D2D-45E7-A3B5-F2A1EC64AAA8}" type="presParOf" srcId="{7CEBF255-AF2F-450E-A554-B85B316D442B}" destId="{3693A5C0-072B-4780-ADCF-EE346BAEDE90}" srcOrd="1" destOrd="0" presId="urn:microsoft.com/office/officeart/2009/3/layout/HorizontalOrganizationChart"/>
    <dgm:cxn modelId="{6E739C75-7DAE-4755-A6E6-E5F2F4532865}" type="presParOf" srcId="{7CEBF255-AF2F-450E-A554-B85B316D442B}" destId="{002D4900-7E40-4EF9-B9FE-120428195335}" srcOrd="2" destOrd="0" presId="urn:microsoft.com/office/officeart/2009/3/layout/HorizontalOrganizationChart"/>
    <dgm:cxn modelId="{9F1705FA-C21E-4411-BD22-5BD757A00138}" type="presParOf" srcId="{B0D1DBC4-54FD-42B2-A2AD-E0DE5AA7F3BF}" destId="{E7C151EF-BF3A-4FF6-A745-F930C0E2109A}" srcOrd="6" destOrd="0" presId="urn:microsoft.com/office/officeart/2009/3/layout/HorizontalOrganizationChart"/>
    <dgm:cxn modelId="{A8E7642E-2334-4199-98FC-42625BDB9C7D}" type="presParOf" srcId="{B0D1DBC4-54FD-42B2-A2AD-E0DE5AA7F3BF}" destId="{4642F12A-3417-4F65-BB19-870A7385C6D9}" srcOrd="7" destOrd="0" presId="urn:microsoft.com/office/officeart/2009/3/layout/HorizontalOrganizationChart"/>
    <dgm:cxn modelId="{C241E987-A970-4499-98A6-4D5206BD980F}" type="presParOf" srcId="{4642F12A-3417-4F65-BB19-870A7385C6D9}" destId="{FDC238B2-6597-4AA3-8C7E-1E4E0758A3CE}" srcOrd="0" destOrd="0" presId="urn:microsoft.com/office/officeart/2009/3/layout/HorizontalOrganizationChart"/>
    <dgm:cxn modelId="{F8A89DD8-84BC-4885-AB13-9F2F0A885499}" type="presParOf" srcId="{FDC238B2-6597-4AA3-8C7E-1E4E0758A3CE}" destId="{3BF24AE8-ADDF-410A-8C73-28540FE61A4C}" srcOrd="0" destOrd="0" presId="urn:microsoft.com/office/officeart/2009/3/layout/HorizontalOrganizationChart"/>
    <dgm:cxn modelId="{73BEFB83-870C-4CD1-B7F3-C1885741B748}" type="presParOf" srcId="{FDC238B2-6597-4AA3-8C7E-1E4E0758A3CE}" destId="{888C6E3E-8D28-49FD-82C6-7CC84B94119F}" srcOrd="1" destOrd="0" presId="urn:microsoft.com/office/officeart/2009/3/layout/HorizontalOrganizationChart"/>
    <dgm:cxn modelId="{675605F2-CC7B-4F97-BD50-7EEB5DC6F6F0}" type="presParOf" srcId="{4642F12A-3417-4F65-BB19-870A7385C6D9}" destId="{26886332-9051-49BD-804E-0015C061A643}" srcOrd="1" destOrd="0" presId="urn:microsoft.com/office/officeart/2009/3/layout/HorizontalOrganizationChart"/>
    <dgm:cxn modelId="{1EC73944-124E-4EAC-8A73-5BB2790BB275}" type="presParOf" srcId="{4642F12A-3417-4F65-BB19-870A7385C6D9}" destId="{162551D0-8FDE-4378-9C5A-13B62192D99A}" srcOrd="2" destOrd="0" presId="urn:microsoft.com/office/officeart/2009/3/layout/HorizontalOrganizationChart"/>
    <dgm:cxn modelId="{6061F77B-7313-479C-BFF0-19F4EA27B7A9}" type="presParOf" srcId="{22B6758A-C185-4B75-969B-4CFA485DACB7}" destId="{E25DFA23-14C7-4BC8-A55D-853124F9E866}" srcOrd="2" destOrd="0" presId="urn:microsoft.com/office/officeart/2009/3/layout/HorizontalOrganizationChart"/>
    <dgm:cxn modelId="{25B27ACF-9B38-4A8B-B752-54568F236F1E}" type="presParOf" srcId="{6FE5BFAC-0671-4FB1-B97C-06348D0E3816}" destId="{CE0DF7BF-D634-404A-9C7D-45E2EB8F5385}" srcOrd="2" destOrd="0" presId="urn:microsoft.com/office/officeart/2009/3/layout/HorizontalOrganizationChart"/>
    <dgm:cxn modelId="{E54BCC09-B871-4E02-8E2C-9836EF891814}" type="presParOf" srcId="{6FE5BFAC-0671-4FB1-B97C-06348D0E3816}" destId="{780DC948-83E2-4A3F-9250-077E8A92C6AC}" srcOrd="3" destOrd="0" presId="urn:microsoft.com/office/officeart/2009/3/layout/HorizontalOrganizationChart"/>
    <dgm:cxn modelId="{12616623-1624-477F-A4B9-9FBAF6C827EB}" type="presParOf" srcId="{780DC948-83E2-4A3F-9250-077E8A92C6AC}" destId="{C6EC8D6E-6313-4163-8716-484D812DB8A9}" srcOrd="0" destOrd="0" presId="urn:microsoft.com/office/officeart/2009/3/layout/HorizontalOrganizationChart"/>
    <dgm:cxn modelId="{5025FDDE-4F4A-4D56-8CBA-A7C8E220A6DB}" type="presParOf" srcId="{C6EC8D6E-6313-4163-8716-484D812DB8A9}" destId="{98049D31-B94D-4085-907F-B0D881AB3E97}" srcOrd="0" destOrd="0" presId="urn:microsoft.com/office/officeart/2009/3/layout/HorizontalOrganizationChart"/>
    <dgm:cxn modelId="{761E6262-B83D-451B-9EA3-E54ED7B898D2}" type="presParOf" srcId="{C6EC8D6E-6313-4163-8716-484D812DB8A9}" destId="{1F5620F7-C784-4B01-8E90-F389A5FD45D1}" srcOrd="1" destOrd="0" presId="urn:microsoft.com/office/officeart/2009/3/layout/HorizontalOrganizationChart"/>
    <dgm:cxn modelId="{DBF8042C-C1BC-48DE-A267-0F4E05CDA465}" type="presParOf" srcId="{780DC948-83E2-4A3F-9250-077E8A92C6AC}" destId="{6BFD13FD-543F-49E5-9E56-0C8C179451CF}" srcOrd="1" destOrd="0" presId="urn:microsoft.com/office/officeart/2009/3/layout/HorizontalOrganizationChart"/>
    <dgm:cxn modelId="{27B3C630-4E25-4B4C-9F5A-957B735CCFD1}" type="presParOf" srcId="{6BFD13FD-543F-49E5-9E56-0C8C179451CF}" destId="{E7DB808F-3015-4DB4-9D51-BCDDC407D2A6}" srcOrd="0" destOrd="0" presId="urn:microsoft.com/office/officeart/2009/3/layout/HorizontalOrganizationChart"/>
    <dgm:cxn modelId="{90D5DEDE-A816-49D1-B358-D4E0F64C29F1}" type="presParOf" srcId="{6BFD13FD-543F-49E5-9E56-0C8C179451CF}" destId="{0BA99DF4-9444-4502-97EC-5EC99B39CA3D}" srcOrd="1" destOrd="0" presId="urn:microsoft.com/office/officeart/2009/3/layout/HorizontalOrganizationChart"/>
    <dgm:cxn modelId="{4AFD5AB2-0D25-4978-A8B7-A1373FFD49D7}" type="presParOf" srcId="{0BA99DF4-9444-4502-97EC-5EC99B39CA3D}" destId="{36385CCC-D88C-4658-90A3-7462D1BAB081}" srcOrd="0" destOrd="0" presId="urn:microsoft.com/office/officeart/2009/3/layout/HorizontalOrganizationChart"/>
    <dgm:cxn modelId="{5F8D01DB-F9CB-4AEB-B5CD-C2F1325D968B}" type="presParOf" srcId="{36385CCC-D88C-4658-90A3-7462D1BAB081}" destId="{CFBC9F44-CB11-47C8-A4C2-493ABB0E02F7}" srcOrd="0" destOrd="0" presId="urn:microsoft.com/office/officeart/2009/3/layout/HorizontalOrganizationChart"/>
    <dgm:cxn modelId="{DAB3B636-10C0-40B1-B24C-F7299CF5B07C}" type="presParOf" srcId="{36385CCC-D88C-4658-90A3-7462D1BAB081}" destId="{0018E4FA-D12B-4C2E-A118-DE9E10E2221E}" srcOrd="1" destOrd="0" presId="urn:microsoft.com/office/officeart/2009/3/layout/HorizontalOrganizationChart"/>
    <dgm:cxn modelId="{35A60111-59F8-4915-A6EE-A874DF5BA09A}" type="presParOf" srcId="{0BA99DF4-9444-4502-97EC-5EC99B39CA3D}" destId="{0867A043-71AC-41A0-B289-7C883009D19D}" srcOrd="1" destOrd="0" presId="urn:microsoft.com/office/officeart/2009/3/layout/HorizontalOrganizationChart"/>
    <dgm:cxn modelId="{4771068E-FE02-4320-BF88-592892050D11}" type="presParOf" srcId="{0BA99DF4-9444-4502-97EC-5EC99B39CA3D}" destId="{85E3C0F5-4634-4E62-A5DE-BEE6CE76F6EA}" srcOrd="2" destOrd="0" presId="urn:microsoft.com/office/officeart/2009/3/layout/HorizontalOrganizationChart"/>
    <dgm:cxn modelId="{F9ABBC90-631D-40A4-8AF4-DCCA7318D937}" type="presParOf" srcId="{6BFD13FD-543F-49E5-9E56-0C8C179451CF}" destId="{54555076-837C-4BC0-9276-4D0BDB21E110}" srcOrd="2" destOrd="0" presId="urn:microsoft.com/office/officeart/2009/3/layout/HorizontalOrganizationChart"/>
    <dgm:cxn modelId="{B6CEDB03-CDD5-4037-9871-5566DC92EB33}" type="presParOf" srcId="{6BFD13FD-543F-49E5-9E56-0C8C179451CF}" destId="{49B022D6-86B7-4451-8F42-C39C4CE657F6}" srcOrd="3" destOrd="0" presId="urn:microsoft.com/office/officeart/2009/3/layout/HorizontalOrganizationChart"/>
    <dgm:cxn modelId="{693FF17D-82F6-4687-ACD2-652164A2E300}" type="presParOf" srcId="{49B022D6-86B7-4451-8F42-C39C4CE657F6}" destId="{56004ADA-AE73-4BB1-BB23-D7C6B86BAA1A}" srcOrd="0" destOrd="0" presId="urn:microsoft.com/office/officeart/2009/3/layout/HorizontalOrganizationChart"/>
    <dgm:cxn modelId="{1A4224BC-81E6-4D33-8239-31B1025C33AC}" type="presParOf" srcId="{56004ADA-AE73-4BB1-BB23-D7C6B86BAA1A}" destId="{43EA8082-AEE7-4407-B0D1-B425C93BE815}" srcOrd="0" destOrd="0" presId="urn:microsoft.com/office/officeart/2009/3/layout/HorizontalOrganizationChart"/>
    <dgm:cxn modelId="{A8B709E3-E1D3-46FF-9787-0980BF5DB916}" type="presParOf" srcId="{56004ADA-AE73-4BB1-BB23-D7C6B86BAA1A}" destId="{B4B5499C-056E-4C8B-8CB7-4CEE8C76506D}" srcOrd="1" destOrd="0" presId="urn:microsoft.com/office/officeart/2009/3/layout/HorizontalOrganizationChart"/>
    <dgm:cxn modelId="{90303956-B979-4F7F-BBBF-8A366302B8AC}" type="presParOf" srcId="{49B022D6-86B7-4451-8F42-C39C4CE657F6}" destId="{9746DC22-185D-41D2-BCA3-F1DD51B13D24}" srcOrd="1" destOrd="0" presId="urn:microsoft.com/office/officeart/2009/3/layout/HorizontalOrganizationChart"/>
    <dgm:cxn modelId="{4B8CE5A9-98C8-4FAA-A986-1C395BC91178}" type="presParOf" srcId="{49B022D6-86B7-4451-8F42-C39C4CE657F6}" destId="{604F9CCD-16DF-4BCD-B9FD-6DD7AFC850AC}" srcOrd="2" destOrd="0" presId="urn:microsoft.com/office/officeart/2009/3/layout/HorizontalOrganizationChart"/>
    <dgm:cxn modelId="{57D6D2E1-E3CD-4AB1-9925-20D97100C6DA}" type="presParOf" srcId="{6BFD13FD-543F-49E5-9E56-0C8C179451CF}" destId="{C8C69835-34E2-4806-9CDD-365A14667317}" srcOrd="4" destOrd="0" presId="urn:microsoft.com/office/officeart/2009/3/layout/HorizontalOrganizationChart"/>
    <dgm:cxn modelId="{34091D37-44D4-4E39-B577-3FADA7A9227A}" type="presParOf" srcId="{6BFD13FD-543F-49E5-9E56-0C8C179451CF}" destId="{3F56ED1A-A058-4B09-A7B9-0600B975EBB0}" srcOrd="5" destOrd="0" presId="urn:microsoft.com/office/officeart/2009/3/layout/HorizontalOrganizationChart"/>
    <dgm:cxn modelId="{D5E1C509-72BF-41F5-A254-07C994697371}" type="presParOf" srcId="{3F56ED1A-A058-4B09-A7B9-0600B975EBB0}" destId="{D6977564-B771-48B5-875F-199B6FCF8623}" srcOrd="0" destOrd="0" presId="urn:microsoft.com/office/officeart/2009/3/layout/HorizontalOrganizationChart"/>
    <dgm:cxn modelId="{60787075-F21A-4502-8BDA-43D36FEAA041}" type="presParOf" srcId="{D6977564-B771-48B5-875F-199B6FCF8623}" destId="{3388C0DF-8801-45EF-AD27-474E0234D7F6}" srcOrd="0" destOrd="0" presId="urn:microsoft.com/office/officeart/2009/3/layout/HorizontalOrganizationChart"/>
    <dgm:cxn modelId="{6649A8AB-A96D-4F2C-8546-38F188D4E2FF}" type="presParOf" srcId="{D6977564-B771-48B5-875F-199B6FCF8623}" destId="{5E6C2D64-FD02-4F33-9A5E-E2E71C2D651A}" srcOrd="1" destOrd="0" presId="urn:microsoft.com/office/officeart/2009/3/layout/HorizontalOrganizationChart"/>
    <dgm:cxn modelId="{04FD3B2D-D178-4150-9838-CED1E457FFC0}" type="presParOf" srcId="{3F56ED1A-A058-4B09-A7B9-0600B975EBB0}" destId="{F63E8AFB-6778-44CB-8258-2DA75B28B32C}" srcOrd="1" destOrd="0" presId="urn:microsoft.com/office/officeart/2009/3/layout/HorizontalOrganizationChart"/>
    <dgm:cxn modelId="{3C98871B-87D7-46C0-8BD1-D66202866D58}" type="presParOf" srcId="{3F56ED1A-A058-4B09-A7B9-0600B975EBB0}" destId="{805AFD38-5ECF-4DE8-9128-9C09DC19A52C}" srcOrd="2" destOrd="0" presId="urn:microsoft.com/office/officeart/2009/3/layout/HorizontalOrganizationChart"/>
    <dgm:cxn modelId="{CBC7A924-80FD-4CC7-87BE-185FE4A7EAEF}" type="presParOf" srcId="{780DC948-83E2-4A3F-9250-077E8A92C6AC}" destId="{B514C9D8-6EEA-47C7-A76E-A6AE9813D0A6}" srcOrd="2" destOrd="0" presId="urn:microsoft.com/office/officeart/2009/3/layout/HorizontalOrganizationChart"/>
    <dgm:cxn modelId="{07FF4CA5-98E9-499A-B153-67C2F77C0432}" type="presParOf" srcId="{36EC4FF6-F496-4AE6-94CB-871CEC86A3D2}" destId="{A85A2517-380C-4596-B062-3E7E6A0EC83B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D37BC74-1AD3-4FE7-9404-056B958FFD0E}" type="doc">
      <dgm:prSet loTypeId="urn:microsoft.com/office/officeart/2005/8/layout/orgChart1" loCatId="hierarchy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ES_tradnl"/>
        </a:p>
      </dgm:t>
    </dgm:pt>
    <dgm:pt modelId="{C097B28A-6A7A-42B9-92C5-FEE63402379D}">
      <dgm:prSet phldrT="[Texto]" custT="1"/>
      <dgm:spPr/>
      <dgm:t>
        <a:bodyPr/>
        <a:lstStyle/>
        <a:p>
          <a:pPr algn="ctr"/>
          <a:r>
            <a:rPr lang="es-ES_tradnl" sz="2000" b="1" dirty="0"/>
            <a:t>CULTIVATED SPACE</a:t>
          </a:r>
        </a:p>
        <a:p>
          <a:pPr algn="ctr"/>
          <a:r>
            <a:rPr lang="es-ES_tradnl" sz="3600" b="1" dirty="0"/>
            <a:t>SIZE</a:t>
          </a:r>
        </a:p>
      </dgm:t>
    </dgm:pt>
    <dgm:pt modelId="{051DB82D-FCBA-4ABC-B473-EBBBA8059926}" type="parTrans" cxnId="{35AB976A-61C4-401B-BA9D-7FDE41689842}">
      <dgm:prSet/>
      <dgm:spPr/>
      <dgm:t>
        <a:bodyPr/>
        <a:lstStyle/>
        <a:p>
          <a:pPr algn="ctr"/>
          <a:endParaRPr lang="es-ES_tradnl"/>
        </a:p>
      </dgm:t>
    </dgm:pt>
    <dgm:pt modelId="{F9B7F979-4D16-4300-8180-D7AA794E4722}" type="sibTrans" cxnId="{35AB976A-61C4-401B-BA9D-7FDE41689842}">
      <dgm:prSet/>
      <dgm:spPr/>
      <dgm:t>
        <a:bodyPr/>
        <a:lstStyle/>
        <a:p>
          <a:pPr algn="ctr"/>
          <a:endParaRPr lang="es-ES_tradnl"/>
        </a:p>
      </dgm:t>
    </dgm:pt>
    <dgm:pt modelId="{BEF34503-FF6B-44EF-A349-91CF350B9860}">
      <dgm:prSet phldrT="[Texto]" custT="1"/>
      <dgm:spPr/>
      <dgm:t>
        <a:bodyPr/>
        <a:lstStyle/>
        <a:p>
          <a:pPr algn="ctr"/>
          <a:r>
            <a:rPr lang="es-ES_tradnl" sz="2800" b="1" dirty="0"/>
            <a:t>Small</a:t>
          </a:r>
        </a:p>
      </dgm:t>
    </dgm:pt>
    <dgm:pt modelId="{E1B4CE9C-7ABC-4372-9355-47130094A220}" type="parTrans" cxnId="{5FEC9FEA-FEC6-4595-8C9B-36367C0D46F6}">
      <dgm:prSet/>
      <dgm:spPr/>
      <dgm:t>
        <a:bodyPr/>
        <a:lstStyle/>
        <a:p>
          <a:pPr algn="ctr"/>
          <a:endParaRPr lang="es-ES_tradnl"/>
        </a:p>
      </dgm:t>
    </dgm:pt>
    <dgm:pt modelId="{54456F68-4146-4E32-A4EF-3021522059AC}" type="sibTrans" cxnId="{5FEC9FEA-FEC6-4595-8C9B-36367C0D46F6}">
      <dgm:prSet/>
      <dgm:spPr/>
      <dgm:t>
        <a:bodyPr/>
        <a:lstStyle/>
        <a:p>
          <a:pPr algn="ctr"/>
          <a:endParaRPr lang="es-ES_tradnl"/>
        </a:p>
      </dgm:t>
    </dgm:pt>
    <dgm:pt modelId="{FB141B27-8422-497E-AA4B-0D52B56DACC3}">
      <dgm:prSet phldrT="[Texto]" custT="1"/>
      <dgm:spPr/>
      <dgm:t>
        <a:bodyPr/>
        <a:lstStyle/>
        <a:p>
          <a:pPr algn="ctr"/>
          <a:r>
            <a:rPr lang="es-ES_tradnl" sz="2800" b="1" dirty="0"/>
            <a:t>Medium</a:t>
          </a:r>
        </a:p>
      </dgm:t>
    </dgm:pt>
    <dgm:pt modelId="{A4F831A0-66D9-4411-9254-F4DA7973A617}" type="parTrans" cxnId="{68ADD11F-54C8-4609-8044-4B0AB640C0EF}">
      <dgm:prSet/>
      <dgm:spPr/>
      <dgm:t>
        <a:bodyPr/>
        <a:lstStyle/>
        <a:p>
          <a:pPr algn="ctr"/>
          <a:endParaRPr lang="es-ES_tradnl"/>
        </a:p>
      </dgm:t>
    </dgm:pt>
    <dgm:pt modelId="{49C29DE9-783A-40E3-A88D-14E145412A01}" type="sibTrans" cxnId="{68ADD11F-54C8-4609-8044-4B0AB640C0EF}">
      <dgm:prSet/>
      <dgm:spPr/>
      <dgm:t>
        <a:bodyPr/>
        <a:lstStyle/>
        <a:p>
          <a:pPr algn="ctr"/>
          <a:endParaRPr lang="es-ES_tradnl"/>
        </a:p>
      </dgm:t>
    </dgm:pt>
    <dgm:pt modelId="{95BAC2EC-1B88-4CED-984D-930A6A384307}">
      <dgm:prSet phldrT="[Texto]" custT="1"/>
      <dgm:spPr/>
      <dgm:t>
        <a:bodyPr/>
        <a:lstStyle/>
        <a:p>
          <a:pPr algn="ctr"/>
          <a:r>
            <a:rPr lang="es-ES_tradnl" sz="2800" b="1" dirty="0" err="1"/>
            <a:t>Large</a:t>
          </a:r>
          <a:endParaRPr lang="es-ES_tradnl" sz="2800" b="1" dirty="0"/>
        </a:p>
      </dgm:t>
    </dgm:pt>
    <dgm:pt modelId="{F18315FD-7D5F-4F69-91D5-B34950314CF9}" type="parTrans" cxnId="{F0097308-3BF4-4B79-9333-AF4F5B9AB99B}">
      <dgm:prSet/>
      <dgm:spPr/>
      <dgm:t>
        <a:bodyPr/>
        <a:lstStyle/>
        <a:p>
          <a:pPr algn="ctr"/>
          <a:endParaRPr lang="es-ES_tradnl"/>
        </a:p>
      </dgm:t>
    </dgm:pt>
    <dgm:pt modelId="{CC40B52C-1CEA-4951-BCED-24856BBB70C8}" type="sibTrans" cxnId="{F0097308-3BF4-4B79-9333-AF4F5B9AB99B}">
      <dgm:prSet/>
      <dgm:spPr/>
      <dgm:t>
        <a:bodyPr/>
        <a:lstStyle/>
        <a:p>
          <a:pPr algn="ctr"/>
          <a:endParaRPr lang="es-ES_tradnl"/>
        </a:p>
      </dgm:t>
    </dgm:pt>
    <dgm:pt modelId="{A6F3C7C5-7FB9-4E99-A7DF-0B686EE3840D}">
      <dgm:prSet custT="1"/>
      <dgm:spPr/>
      <dgm:t>
        <a:bodyPr/>
        <a:lstStyle/>
        <a:p>
          <a:pPr algn="ctr"/>
          <a:r>
            <a:rPr lang="es-ES_tradnl" sz="1800" b="1" dirty="0" err="1"/>
            <a:t>Less</a:t>
          </a:r>
          <a:r>
            <a:rPr lang="es-ES_tradnl" sz="1800" b="1" dirty="0"/>
            <a:t> </a:t>
          </a:r>
          <a:r>
            <a:rPr lang="es-ES_tradnl" sz="1800" b="1" dirty="0" err="1"/>
            <a:t>than</a:t>
          </a:r>
          <a:r>
            <a:rPr lang="es-ES_tradnl" sz="1800" b="1" dirty="0"/>
            <a:t> 1 ha</a:t>
          </a:r>
        </a:p>
      </dgm:t>
    </dgm:pt>
    <dgm:pt modelId="{FC409AC1-CDF1-4DF8-9567-3F08CD8B5A5F}" type="parTrans" cxnId="{EF9B267C-2BDF-4814-ADB1-D6E6BB700398}">
      <dgm:prSet/>
      <dgm:spPr/>
      <dgm:t>
        <a:bodyPr/>
        <a:lstStyle/>
        <a:p>
          <a:pPr algn="ctr"/>
          <a:endParaRPr lang="es-ES_tradnl"/>
        </a:p>
      </dgm:t>
    </dgm:pt>
    <dgm:pt modelId="{4FE79235-7C01-4B90-AB43-83580C115C02}" type="sibTrans" cxnId="{EF9B267C-2BDF-4814-ADB1-D6E6BB700398}">
      <dgm:prSet/>
      <dgm:spPr/>
      <dgm:t>
        <a:bodyPr/>
        <a:lstStyle/>
        <a:p>
          <a:pPr algn="ctr"/>
          <a:endParaRPr lang="es-ES_tradnl"/>
        </a:p>
      </dgm:t>
    </dgm:pt>
    <dgm:pt modelId="{36C4483F-B137-4E00-8C0E-0F5D842915A9}">
      <dgm:prSet custT="1"/>
      <dgm:spPr/>
      <dgm:t>
        <a:bodyPr/>
        <a:lstStyle/>
        <a:p>
          <a:pPr algn="ctr"/>
          <a:r>
            <a:rPr lang="es-ES_tradnl" sz="1800" b="1" dirty="0"/>
            <a:t>1ha – 10ha</a:t>
          </a:r>
        </a:p>
      </dgm:t>
    </dgm:pt>
    <dgm:pt modelId="{8B271F4F-23C4-48B0-A650-B9A05577847A}" type="parTrans" cxnId="{DE83F322-E2B2-4EA6-A5C2-4374F745B5D8}">
      <dgm:prSet/>
      <dgm:spPr/>
      <dgm:t>
        <a:bodyPr/>
        <a:lstStyle/>
        <a:p>
          <a:pPr algn="ctr"/>
          <a:endParaRPr lang="es-ES_tradnl"/>
        </a:p>
      </dgm:t>
    </dgm:pt>
    <dgm:pt modelId="{A3AA0320-6558-4B6F-A923-5AC2A4E740CD}" type="sibTrans" cxnId="{DE83F322-E2B2-4EA6-A5C2-4374F745B5D8}">
      <dgm:prSet/>
      <dgm:spPr/>
      <dgm:t>
        <a:bodyPr/>
        <a:lstStyle/>
        <a:p>
          <a:pPr algn="ctr"/>
          <a:endParaRPr lang="es-ES_tradnl"/>
        </a:p>
      </dgm:t>
    </dgm:pt>
    <dgm:pt modelId="{C38A8F8E-CA51-48C6-AAA7-023291BEC684}">
      <dgm:prSet custT="1"/>
      <dgm:spPr/>
      <dgm:t>
        <a:bodyPr/>
        <a:lstStyle/>
        <a:p>
          <a:pPr algn="ctr"/>
          <a:r>
            <a:rPr lang="es-ES_tradnl" sz="1800" b="1" dirty="0"/>
            <a:t>More </a:t>
          </a:r>
          <a:r>
            <a:rPr lang="es-ES_tradnl" sz="1800" b="1" dirty="0" err="1"/>
            <a:t>than</a:t>
          </a:r>
          <a:r>
            <a:rPr lang="es-ES_tradnl" sz="1800" b="1" dirty="0"/>
            <a:t> 10 ha</a:t>
          </a:r>
        </a:p>
      </dgm:t>
    </dgm:pt>
    <dgm:pt modelId="{3B33DDCF-4072-430C-981F-6FD4ECE00928}" type="parTrans" cxnId="{1941BCCA-98B0-4758-95BC-58D69A9A9929}">
      <dgm:prSet/>
      <dgm:spPr/>
      <dgm:t>
        <a:bodyPr/>
        <a:lstStyle/>
        <a:p>
          <a:pPr algn="ctr"/>
          <a:endParaRPr lang="es-ES_tradnl"/>
        </a:p>
      </dgm:t>
    </dgm:pt>
    <dgm:pt modelId="{4C4F400E-7237-427D-9646-298ED8DDD08D}" type="sibTrans" cxnId="{1941BCCA-98B0-4758-95BC-58D69A9A9929}">
      <dgm:prSet/>
      <dgm:spPr/>
      <dgm:t>
        <a:bodyPr/>
        <a:lstStyle/>
        <a:p>
          <a:pPr algn="ctr"/>
          <a:endParaRPr lang="es-ES_tradnl"/>
        </a:p>
      </dgm:t>
    </dgm:pt>
    <dgm:pt modelId="{E08E1172-24CE-464B-9B11-EF7FF72A20F3}" type="pres">
      <dgm:prSet presAssocID="{4D37BC74-1AD3-4FE7-9404-056B958FFD0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2EA02387-BCA3-49BD-B15E-BCA1F8FC1C37}" type="pres">
      <dgm:prSet presAssocID="{C097B28A-6A7A-42B9-92C5-FEE63402379D}" presName="hierRoot1" presStyleCnt="0">
        <dgm:presLayoutVars>
          <dgm:hierBranch val="init"/>
        </dgm:presLayoutVars>
      </dgm:prSet>
      <dgm:spPr/>
    </dgm:pt>
    <dgm:pt modelId="{C2791D41-B930-4364-8632-BEBB880FEA63}" type="pres">
      <dgm:prSet presAssocID="{C097B28A-6A7A-42B9-92C5-FEE63402379D}" presName="rootComposite1" presStyleCnt="0"/>
      <dgm:spPr/>
    </dgm:pt>
    <dgm:pt modelId="{FA353799-9B93-46B7-9758-826C5F524570}" type="pres">
      <dgm:prSet presAssocID="{C097B28A-6A7A-42B9-92C5-FEE63402379D}" presName="rootText1" presStyleLbl="node0" presStyleIdx="0" presStyleCnt="1" custScaleX="195899">
        <dgm:presLayoutVars>
          <dgm:chPref val="3"/>
        </dgm:presLayoutVars>
      </dgm:prSet>
      <dgm:spPr/>
    </dgm:pt>
    <dgm:pt modelId="{557B1E88-E36A-424E-9698-DB6E9EF1F876}" type="pres">
      <dgm:prSet presAssocID="{C097B28A-6A7A-42B9-92C5-FEE63402379D}" presName="rootConnector1" presStyleLbl="node1" presStyleIdx="0" presStyleCnt="0"/>
      <dgm:spPr/>
    </dgm:pt>
    <dgm:pt modelId="{797FAE49-1153-4330-92AF-0AC284F1AC75}" type="pres">
      <dgm:prSet presAssocID="{C097B28A-6A7A-42B9-92C5-FEE63402379D}" presName="hierChild2" presStyleCnt="0"/>
      <dgm:spPr/>
    </dgm:pt>
    <dgm:pt modelId="{E92DFE01-8D88-4574-AF98-E305AF8854C4}" type="pres">
      <dgm:prSet presAssocID="{E1B4CE9C-7ABC-4372-9355-47130094A220}" presName="Name37" presStyleLbl="parChTrans1D2" presStyleIdx="0" presStyleCnt="3"/>
      <dgm:spPr/>
    </dgm:pt>
    <dgm:pt modelId="{358A4F76-DA0E-4AE0-A65F-A3EE3BB4BE1A}" type="pres">
      <dgm:prSet presAssocID="{BEF34503-FF6B-44EF-A349-91CF350B9860}" presName="hierRoot2" presStyleCnt="0">
        <dgm:presLayoutVars>
          <dgm:hierBranch val="init"/>
        </dgm:presLayoutVars>
      </dgm:prSet>
      <dgm:spPr/>
    </dgm:pt>
    <dgm:pt modelId="{C806E6CD-C353-40FA-B429-6ACCBB327F6F}" type="pres">
      <dgm:prSet presAssocID="{BEF34503-FF6B-44EF-A349-91CF350B9860}" presName="rootComposite" presStyleCnt="0"/>
      <dgm:spPr/>
    </dgm:pt>
    <dgm:pt modelId="{12EFCE8B-5511-4945-9825-4BC0BC96D65C}" type="pres">
      <dgm:prSet presAssocID="{BEF34503-FF6B-44EF-A349-91CF350B9860}" presName="rootText" presStyleLbl="node2" presStyleIdx="0" presStyleCnt="3">
        <dgm:presLayoutVars>
          <dgm:chPref val="3"/>
        </dgm:presLayoutVars>
      </dgm:prSet>
      <dgm:spPr/>
    </dgm:pt>
    <dgm:pt modelId="{47683FA7-3E72-48B3-B0EB-831E8BD046B0}" type="pres">
      <dgm:prSet presAssocID="{BEF34503-FF6B-44EF-A349-91CF350B9860}" presName="rootConnector" presStyleLbl="node2" presStyleIdx="0" presStyleCnt="3"/>
      <dgm:spPr/>
    </dgm:pt>
    <dgm:pt modelId="{66A0E0B3-89D1-4FDF-A5FB-A644448CFAC7}" type="pres">
      <dgm:prSet presAssocID="{BEF34503-FF6B-44EF-A349-91CF350B9860}" presName="hierChild4" presStyleCnt="0"/>
      <dgm:spPr/>
    </dgm:pt>
    <dgm:pt modelId="{43F419FF-5E0F-4B66-8DE1-88D3AE6F9000}" type="pres">
      <dgm:prSet presAssocID="{FC409AC1-CDF1-4DF8-9567-3F08CD8B5A5F}" presName="Name37" presStyleLbl="parChTrans1D3" presStyleIdx="0" presStyleCnt="3"/>
      <dgm:spPr/>
    </dgm:pt>
    <dgm:pt modelId="{084C73F5-2AB7-4CF0-94FA-F355B8029C70}" type="pres">
      <dgm:prSet presAssocID="{A6F3C7C5-7FB9-4E99-A7DF-0B686EE3840D}" presName="hierRoot2" presStyleCnt="0">
        <dgm:presLayoutVars>
          <dgm:hierBranch val="init"/>
        </dgm:presLayoutVars>
      </dgm:prSet>
      <dgm:spPr/>
    </dgm:pt>
    <dgm:pt modelId="{159463E7-81AB-44EB-89CD-8C98CB05B5A6}" type="pres">
      <dgm:prSet presAssocID="{A6F3C7C5-7FB9-4E99-A7DF-0B686EE3840D}" presName="rootComposite" presStyleCnt="0"/>
      <dgm:spPr/>
    </dgm:pt>
    <dgm:pt modelId="{418DFE99-42B5-4D7D-8D18-A6AE2EE35E55}" type="pres">
      <dgm:prSet presAssocID="{A6F3C7C5-7FB9-4E99-A7DF-0B686EE3840D}" presName="rootText" presStyleLbl="node3" presStyleIdx="0" presStyleCnt="3">
        <dgm:presLayoutVars>
          <dgm:chPref val="3"/>
        </dgm:presLayoutVars>
      </dgm:prSet>
      <dgm:spPr/>
    </dgm:pt>
    <dgm:pt modelId="{1E7E9C94-D183-45A5-A24E-EFC247853D02}" type="pres">
      <dgm:prSet presAssocID="{A6F3C7C5-7FB9-4E99-A7DF-0B686EE3840D}" presName="rootConnector" presStyleLbl="node3" presStyleIdx="0" presStyleCnt="3"/>
      <dgm:spPr/>
    </dgm:pt>
    <dgm:pt modelId="{192BA434-D72F-435B-86A9-47E565BDABDE}" type="pres">
      <dgm:prSet presAssocID="{A6F3C7C5-7FB9-4E99-A7DF-0B686EE3840D}" presName="hierChild4" presStyleCnt="0"/>
      <dgm:spPr/>
    </dgm:pt>
    <dgm:pt modelId="{4FC09F22-C59E-4526-B9E7-7FBF169B9E7B}" type="pres">
      <dgm:prSet presAssocID="{A6F3C7C5-7FB9-4E99-A7DF-0B686EE3840D}" presName="hierChild5" presStyleCnt="0"/>
      <dgm:spPr/>
    </dgm:pt>
    <dgm:pt modelId="{27375677-B537-4AF4-BE70-31F27EECEDD3}" type="pres">
      <dgm:prSet presAssocID="{BEF34503-FF6B-44EF-A349-91CF350B9860}" presName="hierChild5" presStyleCnt="0"/>
      <dgm:spPr/>
    </dgm:pt>
    <dgm:pt modelId="{6DCEAD37-E855-488C-8C73-319CC858DF9D}" type="pres">
      <dgm:prSet presAssocID="{A4F831A0-66D9-4411-9254-F4DA7973A617}" presName="Name37" presStyleLbl="parChTrans1D2" presStyleIdx="1" presStyleCnt="3"/>
      <dgm:spPr/>
    </dgm:pt>
    <dgm:pt modelId="{A3F2178F-F50B-468D-AC2E-39857264387A}" type="pres">
      <dgm:prSet presAssocID="{FB141B27-8422-497E-AA4B-0D52B56DACC3}" presName="hierRoot2" presStyleCnt="0">
        <dgm:presLayoutVars>
          <dgm:hierBranch val="init"/>
        </dgm:presLayoutVars>
      </dgm:prSet>
      <dgm:spPr/>
    </dgm:pt>
    <dgm:pt modelId="{E6170F05-599C-4413-8EEB-DADAFDE17575}" type="pres">
      <dgm:prSet presAssocID="{FB141B27-8422-497E-AA4B-0D52B56DACC3}" presName="rootComposite" presStyleCnt="0"/>
      <dgm:spPr/>
    </dgm:pt>
    <dgm:pt modelId="{BD6CFA0A-1C58-4F56-B832-6B449D62E83F}" type="pres">
      <dgm:prSet presAssocID="{FB141B27-8422-497E-AA4B-0D52B56DACC3}" presName="rootText" presStyleLbl="node2" presStyleIdx="1" presStyleCnt="3">
        <dgm:presLayoutVars>
          <dgm:chPref val="3"/>
        </dgm:presLayoutVars>
      </dgm:prSet>
      <dgm:spPr/>
    </dgm:pt>
    <dgm:pt modelId="{521A5D13-A113-4348-AE1C-6BF040237B93}" type="pres">
      <dgm:prSet presAssocID="{FB141B27-8422-497E-AA4B-0D52B56DACC3}" presName="rootConnector" presStyleLbl="node2" presStyleIdx="1" presStyleCnt="3"/>
      <dgm:spPr/>
    </dgm:pt>
    <dgm:pt modelId="{18DD21EB-9FC2-420F-B538-3170380302E2}" type="pres">
      <dgm:prSet presAssocID="{FB141B27-8422-497E-AA4B-0D52B56DACC3}" presName="hierChild4" presStyleCnt="0"/>
      <dgm:spPr/>
    </dgm:pt>
    <dgm:pt modelId="{A4DDC201-041E-429A-BCFD-5778ACCBCDF2}" type="pres">
      <dgm:prSet presAssocID="{8B271F4F-23C4-48B0-A650-B9A05577847A}" presName="Name37" presStyleLbl="parChTrans1D3" presStyleIdx="1" presStyleCnt="3"/>
      <dgm:spPr/>
    </dgm:pt>
    <dgm:pt modelId="{861DB0A9-FE99-4EC3-BF38-C981F0397F72}" type="pres">
      <dgm:prSet presAssocID="{36C4483F-B137-4E00-8C0E-0F5D842915A9}" presName="hierRoot2" presStyleCnt="0">
        <dgm:presLayoutVars>
          <dgm:hierBranch val="init"/>
        </dgm:presLayoutVars>
      </dgm:prSet>
      <dgm:spPr/>
    </dgm:pt>
    <dgm:pt modelId="{FF5B0808-E6F0-43F4-891A-9ACAA6D3AFA4}" type="pres">
      <dgm:prSet presAssocID="{36C4483F-B137-4E00-8C0E-0F5D842915A9}" presName="rootComposite" presStyleCnt="0"/>
      <dgm:spPr/>
    </dgm:pt>
    <dgm:pt modelId="{A43F199D-3287-4C8E-90CC-3847EF2A1390}" type="pres">
      <dgm:prSet presAssocID="{36C4483F-B137-4E00-8C0E-0F5D842915A9}" presName="rootText" presStyleLbl="node3" presStyleIdx="1" presStyleCnt="3">
        <dgm:presLayoutVars>
          <dgm:chPref val="3"/>
        </dgm:presLayoutVars>
      </dgm:prSet>
      <dgm:spPr/>
    </dgm:pt>
    <dgm:pt modelId="{24CD235D-FD63-4227-96A8-70B6A27D89D5}" type="pres">
      <dgm:prSet presAssocID="{36C4483F-B137-4E00-8C0E-0F5D842915A9}" presName="rootConnector" presStyleLbl="node3" presStyleIdx="1" presStyleCnt="3"/>
      <dgm:spPr/>
    </dgm:pt>
    <dgm:pt modelId="{220A6868-BA3A-4F6C-AA83-6DF704F473FE}" type="pres">
      <dgm:prSet presAssocID="{36C4483F-B137-4E00-8C0E-0F5D842915A9}" presName="hierChild4" presStyleCnt="0"/>
      <dgm:spPr/>
    </dgm:pt>
    <dgm:pt modelId="{74264C06-9D68-4B3B-9F37-575FFEC2B94D}" type="pres">
      <dgm:prSet presAssocID="{36C4483F-B137-4E00-8C0E-0F5D842915A9}" presName="hierChild5" presStyleCnt="0"/>
      <dgm:spPr/>
    </dgm:pt>
    <dgm:pt modelId="{0A5C84EA-DFEE-41C4-BB79-729B37884BE1}" type="pres">
      <dgm:prSet presAssocID="{FB141B27-8422-497E-AA4B-0D52B56DACC3}" presName="hierChild5" presStyleCnt="0"/>
      <dgm:spPr/>
    </dgm:pt>
    <dgm:pt modelId="{67ABDE03-016C-4B63-B606-BC2E51D390FA}" type="pres">
      <dgm:prSet presAssocID="{F18315FD-7D5F-4F69-91D5-B34950314CF9}" presName="Name37" presStyleLbl="parChTrans1D2" presStyleIdx="2" presStyleCnt="3"/>
      <dgm:spPr/>
    </dgm:pt>
    <dgm:pt modelId="{6A89CADF-DA81-4118-87BF-45E6AD1869E3}" type="pres">
      <dgm:prSet presAssocID="{95BAC2EC-1B88-4CED-984D-930A6A384307}" presName="hierRoot2" presStyleCnt="0">
        <dgm:presLayoutVars>
          <dgm:hierBranch val="init"/>
        </dgm:presLayoutVars>
      </dgm:prSet>
      <dgm:spPr/>
    </dgm:pt>
    <dgm:pt modelId="{7C3EC868-5F6D-41FF-95BF-26E7341FC1CB}" type="pres">
      <dgm:prSet presAssocID="{95BAC2EC-1B88-4CED-984D-930A6A384307}" presName="rootComposite" presStyleCnt="0"/>
      <dgm:spPr/>
    </dgm:pt>
    <dgm:pt modelId="{AB8C967D-0D56-4731-B29C-DF644AC5D97A}" type="pres">
      <dgm:prSet presAssocID="{95BAC2EC-1B88-4CED-984D-930A6A384307}" presName="rootText" presStyleLbl="node2" presStyleIdx="2" presStyleCnt="3">
        <dgm:presLayoutVars>
          <dgm:chPref val="3"/>
        </dgm:presLayoutVars>
      </dgm:prSet>
      <dgm:spPr/>
    </dgm:pt>
    <dgm:pt modelId="{DFDF91D9-615F-49B1-97BE-7905DC79D00E}" type="pres">
      <dgm:prSet presAssocID="{95BAC2EC-1B88-4CED-984D-930A6A384307}" presName="rootConnector" presStyleLbl="node2" presStyleIdx="2" presStyleCnt="3"/>
      <dgm:spPr/>
    </dgm:pt>
    <dgm:pt modelId="{63DDA363-EDCE-452D-B938-C59C1773DCDD}" type="pres">
      <dgm:prSet presAssocID="{95BAC2EC-1B88-4CED-984D-930A6A384307}" presName="hierChild4" presStyleCnt="0"/>
      <dgm:spPr/>
    </dgm:pt>
    <dgm:pt modelId="{B3D36ED2-AE95-4F83-8795-1938F861A99B}" type="pres">
      <dgm:prSet presAssocID="{3B33DDCF-4072-430C-981F-6FD4ECE00928}" presName="Name37" presStyleLbl="parChTrans1D3" presStyleIdx="2" presStyleCnt="3"/>
      <dgm:spPr/>
    </dgm:pt>
    <dgm:pt modelId="{06960042-7B14-4F5E-983A-A9134976C1C3}" type="pres">
      <dgm:prSet presAssocID="{C38A8F8E-CA51-48C6-AAA7-023291BEC684}" presName="hierRoot2" presStyleCnt="0">
        <dgm:presLayoutVars>
          <dgm:hierBranch val="init"/>
        </dgm:presLayoutVars>
      </dgm:prSet>
      <dgm:spPr/>
    </dgm:pt>
    <dgm:pt modelId="{357DE6F6-A577-436A-B058-F87EB57EE862}" type="pres">
      <dgm:prSet presAssocID="{C38A8F8E-CA51-48C6-AAA7-023291BEC684}" presName="rootComposite" presStyleCnt="0"/>
      <dgm:spPr/>
    </dgm:pt>
    <dgm:pt modelId="{8B9D9896-25D2-475F-8850-EDF0669CBB85}" type="pres">
      <dgm:prSet presAssocID="{C38A8F8E-CA51-48C6-AAA7-023291BEC684}" presName="rootText" presStyleLbl="node3" presStyleIdx="2" presStyleCnt="3">
        <dgm:presLayoutVars>
          <dgm:chPref val="3"/>
        </dgm:presLayoutVars>
      </dgm:prSet>
      <dgm:spPr/>
    </dgm:pt>
    <dgm:pt modelId="{50D193C6-3F1E-45D7-A670-3B692222AB13}" type="pres">
      <dgm:prSet presAssocID="{C38A8F8E-CA51-48C6-AAA7-023291BEC684}" presName="rootConnector" presStyleLbl="node3" presStyleIdx="2" presStyleCnt="3"/>
      <dgm:spPr/>
    </dgm:pt>
    <dgm:pt modelId="{7A6E80AD-251F-4C70-B29F-9E6CDD3055B2}" type="pres">
      <dgm:prSet presAssocID="{C38A8F8E-CA51-48C6-AAA7-023291BEC684}" presName="hierChild4" presStyleCnt="0"/>
      <dgm:spPr/>
    </dgm:pt>
    <dgm:pt modelId="{AC74B0C8-56D4-4FD8-821D-17C7EF6DF2E7}" type="pres">
      <dgm:prSet presAssocID="{C38A8F8E-CA51-48C6-AAA7-023291BEC684}" presName="hierChild5" presStyleCnt="0"/>
      <dgm:spPr/>
    </dgm:pt>
    <dgm:pt modelId="{B67131C3-4553-402B-93EB-F477003D4271}" type="pres">
      <dgm:prSet presAssocID="{95BAC2EC-1B88-4CED-984D-930A6A384307}" presName="hierChild5" presStyleCnt="0"/>
      <dgm:spPr/>
    </dgm:pt>
    <dgm:pt modelId="{1459187C-BD1B-4B6E-AF13-CEA023F91B6C}" type="pres">
      <dgm:prSet presAssocID="{C097B28A-6A7A-42B9-92C5-FEE63402379D}" presName="hierChild3" presStyleCnt="0"/>
      <dgm:spPr/>
    </dgm:pt>
  </dgm:ptLst>
  <dgm:cxnLst>
    <dgm:cxn modelId="{A91E6F06-9994-4F09-B0C4-8E7604C49557}" type="presOf" srcId="{FC409AC1-CDF1-4DF8-9567-3F08CD8B5A5F}" destId="{43F419FF-5E0F-4B66-8DE1-88D3AE6F9000}" srcOrd="0" destOrd="0" presId="urn:microsoft.com/office/officeart/2005/8/layout/orgChart1"/>
    <dgm:cxn modelId="{D9053F07-A39D-4FBD-9FEE-AD1BBC1F728E}" type="presOf" srcId="{C097B28A-6A7A-42B9-92C5-FEE63402379D}" destId="{FA353799-9B93-46B7-9758-826C5F524570}" srcOrd="0" destOrd="0" presId="urn:microsoft.com/office/officeart/2005/8/layout/orgChart1"/>
    <dgm:cxn modelId="{F0097308-3BF4-4B79-9333-AF4F5B9AB99B}" srcId="{C097B28A-6A7A-42B9-92C5-FEE63402379D}" destId="{95BAC2EC-1B88-4CED-984D-930A6A384307}" srcOrd="2" destOrd="0" parTransId="{F18315FD-7D5F-4F69-91D5-B34950314CF9}" sibTransId="{CC40B52C-1CEA-4951-BCED-24856BBB70C8}"/>
    <dgm:cxn modelId="{6A5A0019-A97B-4336-ABA0-10EE569B166B}" type="presOf" srcId="{95BAC2EC-1B88-4CED-984D-930A6A384307}" destId="{DFDF91D9-615F-49B1-97BE-7905DC79D00E}" srcOrd="1" destOrd="0" presId="urn:microsoft.com/office/officeart/2005/8/layout/orgChart1"/>
    <dgm:cxn modelId="{68ADD11F-54C8-4609-8044-4B0AB640C0EF}" srcId="{C097B28A-6A7A-42B9-92C5-FEE63402379D}" destId="{FB141B27-8422-497E-AA4B-0D52B56DACC3}" srcOrd="1" destOrd="0" parTransId="{A4F831A0-66D9-4411-9254-F4DA7973A617}" sibTransId="{49C29DE9-783A-40E3-A88D-14E145412A01}"/>
    <dgm:cxn modelId="{DE83F322-E2B2-4EA6-A5C2-4374F745B5D8}" srcId="{FB141B27-8422-497E-AA4B-0D52B56DACC3}" destId="{36C4483F-B137-4E00-8C0E-0F5D842915A9}" srcOrd="0" destOrd="0" parTransId="{8B271F4F-23C4-48B0-A650-B9A05577847A}" sibTransId="{A3AA0320-6558-4B6F-A923-5AC2A4E740CD}"/>
    <dgm:cxn modelId="{65B1B22F-E13F-4158-8F5E-2C967C1ED39C}" type="presOf" srcId="{C097B28A-6A7A-42B9-92C5-FEE63402379D}" destId="{557B1E88-E36A-424E-9698-DB6E9EF1F876}" srcOrd="1" destOrd="0" presId="urn:microsoft.com/office/officeart/2005/8/layout/orgChart1"/>
    <dgm:cxn modelId="{14A1B835-730F-4E56-83CB-6CA68B110867}" type="presOf" srcId="{36C4483F-B137-4E00-8C0E-0F5D842915A9}" destId="{24CD235D-FD63-4227-96A8-70B6A27D89D5}" srcOrd="1" destOrd="0" presId="urn:microsoft.com/office/officeart/2005/8/layout/orgChart1"/>
    <dgm:cxn modelId="{8A3C4E3E-8456-445E-857E-8F6249BC1A73}" type="presOf" srcId="{FB141B27-8422-497E-AA4B-0D52B56DACC3}" destId="{BD6CFA0A-1C58-4F56-B832-6B449D62E83F}" srcOrd="0" destOrd="0" presId="urn:microsoft.com/office/officeart/2005/8/layout/orgChart1"/>
    <dgm:cxn modelId="{BF340C5D-DE8E-4591-BC50-3268976FFD86}" type="presOf" srcId="{E1B4CE9C-7ABC-4372-9355-47130094A220}" destId="{E92DFE01-8D88-4574-AF98-E305AF8854C4}" srcOrd="0" destOrd="0" presId="urn:microsoft.com/office/officeart/2005/8/layout/orgChart1"/>
    <dgm:cxn modelId="{A50C6465-1A02-448F-BF28-60791CF69803}" type="presOf" srcId="{BEF34503-FF6B-44EF-A349-91CF350B9860}" destId="{12EFCE8B-5511-4945-9825-4BC0BC96D65C}" srcOrd="0" destOrd="0" presId="urn:microsoft.com/office/officeart/2005/8/layout/orgChart1"/>
    <dgm:cxn modelId="{C77EA466-1B3E-477F-ABE0-A9A1C54C26B5}" type="presOf" srcId="{BEF34503-FF6B-44EF-A349-91CF350B9860}" destId="{47683FA7-3E72-48B3-B0EB-831E8BD046B0}" srcOrd="1" destOrd="0" presId="urn:microsoft.com/office/officeart/2005/8/layout/orgChart1"/>
    <dgm:cxn modelId="{35AB976A-61C4-401B-BA9D-7FDE41689842}" srcId="{4D37BC74-1AD3-4FE7-9404-056B958FFD0E}" destId="{C097B28A-6A7A-42B9-92C5-FEE63402379D}" srcOrd="0" destOrd="0" parTransId="{051DB82D-FCBA-4ABC-B473-EBBBA8059926}" sibTransId="{F9B7F979-4D16-4300-8180-D7AA794E4722}"/>
    <dgm:cxn modelId="{5533876C-D09A-4021-9C6E-F1A2A7755973}" type="presOf" srcId="{FB141B27-8422-497E-AA4B-0D52B56DACC3}" destId="{521A5D13-A113-4348-AE1C-6BF040237B93}" srcOrd="1" destOrd="0" presId="urn:microsoft.com/office/officeart/2005/8/layout/orgChart1"/>
    <dgm:cxn modelId="{CECEB450-B369-4826-BDAD-E207B7B7935F}" type="presOf" srcId="{A6F3C7C5-7FB9-4E99-A7DF-0B686EE3840D}" destId="{1E7E9C94-D183-45A5-A24E-EFC247853D02}" srcOrd="1" destOrd="0" presId="urn:microsoft.com/office/officeart/2005/8/layout/orgChart1"/>
    <dgm:cxn modelId="{EF9B267C-2BDF-4814-ADB1-D6E6BB700398}" srcId="{BEF34503-FF6B-44EF-A349-91CF350B9860}" destId="{A6F3C7C5-7FB9-4E99-A7DF-0B686EE3840D}" srcOrd="0" destOrd="0" parTransId="{FC409AC1-CDF1-4DF8-9567-3F08CD8B5A5F}" sibTransId="{4FE79235-7C01-4B90-AB43-83580C115C02}"/>
    <dgm:cxn modelId="{B1B80B91-5608-4697-8C7A-13DC84215016}" type="presOf" srcId="{36C4483F-B137-4E00-8C0E-0F5D842915A9}" destId="{A43F199D-3287-4C8E-90CC-3847EF2A1390}" srcOrd="0" destOrd="0" presId="urn:microsoft.com/office/officeart/2005/8/layout/orgChart1"/>
    <dgm:cxn modelId="{5CB8E5A6-A291-474F-8A6B-625250F692E4}" type="presOf" srcId="{C38A8F8E-CA51-48C6-AAA7-023291BEC684}" destId="{8B9D9896-25D2-475F-8850-EDF0669CBB85}" srcOrd="0" destOrd="0" presId="urn:microsoft.com/office/officeart/2005/8/layout/orgChart1"/>
    <dgm:cxn modelId="{678DF8AB-2680-4474-8680-7293A2DCD5BF}" type="presOf" srcId="{95BAC2EC-1B88-4CED-984D-930A6A384307}" destId="{AB8C967D-0D56-4731-B29C-DF644AC5D97A}" srcOrd="0" destOrd="0" presId="urn:microsoft.com/office/officeart/2005/8/layout/orgChart1"/>
    <dgm:cxn modelId="{27BA66B8-81D1-41D5-937F-717F961F3360}" type="presOf" srcId="{C38A8F8E-CA51-48C6-AAA7-023291BEC684}" destId="{50D193C6-3F1E-45D7-A670-3B692222AB13}" srcOrd="1" destOrd="0" presId="urn:microsoft.com/office/officeart/2005/8/layout/orgChart1"/>
    <dgm:cxn modelId="{1941BCCA-98B0-4758-95BC-58D69A9A9929}" srcId="{95BAC2EC-1B88-4CED-984D-930A6A384307}" destId="{C38A8F8E-CA51-48C6-AAA7-023291BEC684}" srcOrd="0" destOrd="0" parTransId="{3B33DDCF-4072-430C-981F-6FD4ECE00928}" sibTransId="{4C4F400E-7237-427D-9646-298ED8DDD08D}"/>
    <dgm:cxn modelId="{5208D0CB-F67D-4CD2-A007-B0997F89AD5A}" type="presOf" srcId="{A6F3C7C5-7FB9-4E99-A7DF-0B686EE3840D}" destId="{418DFE99-42B5-4D7D-8D18-A6AE2EE35E55}" srcOrd="0" destOrd="0" presId="urn:microsoft.com/office/officeart/2005/8/layout/orgChart1"/>
    <dgm:cxn modelId="{953A41CD-FB2B-4B01-804C-91CC99C300BF}" type="presOf" srcId="{3B33DDCF-4072-430C-981F-6FD4ECE00928}" destId="{B3D36ED2-AE95-4F83-8795-1938F861A99B}" srcOrd="0" destOrd="0" presId="urn:microsoft.com/office/officeart/2005/8/layout/orgChart1"/>
    <dgm:cxn modelId="{59A3D1E2-6C7E-4ECE-8AC5-0AF3B2E90068}" type="presOf" srcId="{4D37BC74-1AD3-4FE7-9404-056B958FFD0E}" destId="{E08E1172-24CE-464B-9B11-EF7FF72A20F3}" srcOrd="0" destOrd="0" presId="urn:microsoft.com/office/officeart/2005/8/layout/orgChart1"/>
    <dgm:cxn modelId="{5FEC9FEA-FEC6-4595-8C9B-36367C0D46F6}" srcId="{C097B28A-6A7A-42B9-92C5-FEE63402379D}" destId="{BEF34503-FF6B-44EF-A349-91CF350B9860}" srcOrd="0" destOrd="0" parTransId="{E1B4CE9C-7ABC-4372-9355-47130094A220}" sibTransId="{54456F68-4146-4E32-A4EF-3021522059AC}"/>
    <dgm:cxn modelId="{FE2B2DEF-74D4-40D5-ACD7-8744679993F3}" type="presOf" srcId="{8B271F4F-23C4-48B0-A650-B9A05577847A}" destId="{A4DDC201-041E-429A-BCFD-5778ACCBCDF2}" srcOrd="0" destOrd="0" presId="urn:microsoft.com/office/officeart/2005/8/layout/orgChart1"/>
    <dgm:cxn modelId="{6CCC50F2-68F2-4FBA-9DCC-8A41EE9F379D}" type="presOf" srcId="{F18315FD-7D5F-4F69-91D5-B34950314CF9}" destId="{67ABDE03-016C-4B63-B606-BC2E51D390FA}" srcOrd="0" destOrd="0" presId="urn:microsoft.com/office/officeart/2005/8/layout/orgChart1"/>
    <dgm:cxn modelId="{59F15DF8-77F6-4C8C-847E-49B32A0E429E}" type="presOf" srcId="{A4F831A0-66D9-4411-9254-F4DA7973A617}" destId="{6DCEAD37-E855-488C-8C73-319CC858DF9D}" srcOrd="0" destOrd="0" presId="urn:microsoft.com/office/officeart/2005/8/layout/orgChart1"/>
    <dgm:cxn modelId="{849BF349-B58A-4E4C-A7E4-1A5CEA0E500F}" type="presParOf" srcId="{E08E1172-24CE-464B-9B11-EF7FF72A20F3}" destId="{2EA02387-BCA3-49BD-B15E-BCA1F8FC1C37}" srcOrd="0" destOrd="0" presId="urn:microsoft.com/office/officeart/2005/8/layout/orgChart1"/>
    <dgm:cxn modelId="{B4D6D388-A5ED-4CC2-8F06-29EF151749B5}" type="presParOf" srcId="{2EA02387-BCA3-49BD-B15E-BCA1F8FC1C37}" destId="{C2791D41-B930-4364-8632-BEBB880FEA63}" srcOrd="0" destOrd="0" presId="urn:microsoft.com/office/officeart/2005/8/layout/orgChart1"/>
    <dgm:cxn modelId="{D42604F7-44A1-4CB6-AF12-12E61C934DCD}" type="presParOf" srcId="{C2791D41-B930-4364-8632-BEBB880FEA63}" destId="{FA353799-9B93-46B7-9758-826C5F524570}" srcOrd="0" destOrd="0" presId="urn:microsoft.com/office/officeart/2005/8/layout/orgChart1"/>
    <dgm:cxn modelId="{9B1947C8-B446-444E-AD34-1B429A0BA786}" type="presParOf" srcId="{C2791D41-B930-4364-8632-BEBB880FEA63}" destId="{557B1E88-E36A-424E-9698-DB6E9EF1F876}" srcOrd="1" destOrd="0" presId="urn:microsoft.com/office/officeart/2005/8/layout/orgChart1"/>
    <dgm:cxn modelId="{9F617924-5317-4165-BF5E-DF807096163B}" type="presParOf" srcId="{2EA02387-BCA3-49BD-B15E-BCA1F8FC1C37}" destId="{797FAE49-1153-4330-92AF-0AC284F1AC75}" srcOrd="1" destOrd="0" presId="urn:microsoft.com/office/officeart/2005/8/layout/orgChart1"/>
    <dgm:cxn modelId="{C44D4201-FB74-49CB-855B-3A8410CF3473}" type="presParOf" srcId="{797FAE49-1153-4330-92AF-0AC284F1AC75}" destId="{E92DFE01-8D88-4574-AF98-E305AF8854C4}" srcOrd="0" destOrd="0" presId="urn:microsoft.com/office/officeart/2005/8/layout/orgChart1"/>
    <dgm:cxn modelId="{82B9F7CC-6013-4C8C-940D-D14618C0917C}" type="presParOf" srcId="{797FAE49-1153-4330-92AF-0AC284F1AC75}" destId="{358A4F76-DA0E-4AE0-A65F-A3EE3BB4BE1A}" srcOrd="1" destOrd="0" presId="urn:microsoft.com/office/officeart/2005/8/layout/orgChart1"/>
    <dgm:cxn modelId="{E7A5DDEF-5B28-4731-9334-9864093DCB9D}" type="presParOf" srcId="{358A4F76-DA0E-4AE0-A65F-A3EE3BB4BE1A}" destId="{C806E6CD-C353-40FA-B429-6ACCBB327F6F}" srcOrd="0" destOrd="0" presId="urn:microsoft.com/office/officeart/2005/8/layout/orgChart1"/>
    <dgm:cxn modelId="{2169AD96-5FE9-4557-83F3-4EFFB688D9D2}" type="presParOf" srcId="{C806E6CD-C353-40FA-B429-6ACCBB327F6F}" destId="{12EFCE8B-5511-4945-9825-4BC0BC96D65C}" srcOrd="0" destOrd="0" presId="urn:microsoft.com/office/officeart/2005/8/layout/orgChart1"/>
    <dgm:cxn modelId="{37B074BF-8AA3-4C19-B025-B611923DF3FF}" type="presParOf" srcId="{C806E6CD-C353-40FA-B429-6ACCBB327F6F}" destId="{47683FA7-3E72-48B3-B0EB-831E8BD046B0}" srcOrd="1" destOrd="0" presId="urn:microsoft.com/office/officeart/2005/8/layout/orgChart1"/>
    <dgm:cxn modelId="{5AF3F147-03F4-493B-8FED-48F8538D86A7}" type="presParOf" srcId="{358A4F76-DA0E-4AE0-A65F-A3EE3BB4BE1A}" destId="{66A0E0B3-89D1-4FDF-A5FB-A644448CFAC7}" srcOrd="1" destOrd="0" presId="urn:microsoft.com/office/officeart/2005/8/layout/orgChart1"/>
    <dgm:cxn modelId="{45601A5E-FC96-4F2E-9F7E-1ACBC397FAD6}" type="presParOf" srcId="{66A0E0B3-89D1-4FDF-A5FB-A644448CFAC7}" destId="{43F419FF-5E0F-4B66-8DE1-88D3AE6F9000}" srcOrd="0" destOrd="0" presId="urn:microsoft.com/office/officeart/2005/8/layout/orgChart1"/>
    <dgm:cxn modelId="{97811A1B-DCED-42DB-A055-30A68B5AA2F1}" type="presParOf" srcId="{66A0E0B3-89D1-4FDF-A5FB-A644448CFAC7}" destId="{084C73F5-2AB7-4CF0-94FA-F355B8029C70}" srcOrd="1" destOrd="0" presId="urn:microsoft.com/office/officeart/2005/8/layout/orgChart1"/>
    <dgm:cxn modelId="{B781AB09-989B-42D3-9A21-5E0E8C3E09DC}" type="presParOf" srcId="{084C73F5-2AB7-4CF0-94FA-F355B8029C70}" destId="{159463E7-81AB-44EB-89CD-8C98CB05B5A6}" srcOrd="0" destOrd="0" presId="urn:microsoft.com/office/officeart/2005/8/layout/orgChart1"/>
    <dgm:cxn modelId="{A8C88E89-AA2F-4726-B762-749650B9C296}" type="presParOf" srcId="{159463E7-81AB-44EB-89CD-8C98CB05B5A6}" destId="{418DFE99-42B5-4D7D-8D18-A6AE2EE35E55}" srcOrd="0" destOrd="0" presId="urn:microsoft.com/office/officeart/2005/8/layout/orgChart1"/>
    <dgm:cxn modelId="{0D691BDC-4474-4553-81F7-2FFF324B036F}" type="presParOf" srcId="{159463E7-81AB-44EB-89CD-8C98CB05B5A6}" destId="{1E7E9C94-D183-45A5-A24E-EFC247853D02}" srcOrd="1" destOrd="0" presId="urn:microsoft.com/office/officeart/2005/8/layout/orgChart1"/>
    <dgm:cxn modelId="{64C09B4E-CDF3-4A6C-BD54-4DE12D0D4616}" type="presParOf" srcId="{084C73F5-2AB7-4CF0-94FA-F355B8029C70}" destId="{192BA434-D72F-435B-86A9-47E565BDABDE}" srcOrd="1" destOrd="0" presId="urn:microsoft.com/office/officeart/2005/8/layout/orgChart1"/>
    <dgm:cxn modelId="{89FF31C5-FDC9-44E1-8594-3D3A4C91BC2C}" type="presParOf" srcId="{084C73F5-2AB7-4CF0-94FA-F355B8029C70}" destId="{4FC09F22-C59E-4526-B9E7-7FBF169B9E7B}" srcOrd="2" destOrd="0" presId="urn:microsoft.com/office/officeart/2005/8/layout/orgChart1"/>
    <dgm:cxn modelId="{3472879B-7570-4FF8-9387-2DC79AAB4AE6}" type="presParOf" srcId="{358A4F76-DA0E-4AE0-A65F-A3EE3BB4BE1A}" destId="{27375677-B537-4AF4-BE70-31F27EECEDD3}" srcOrd="2" destOrd="0" presId="urn:microsoft.com/office/officeart/2005/8/layout/orgChart1"/>
    <dgm:cxn modelId="{4F6BD3AA-489A-4611-A7FB-EBC3C32EA621}" type="presParOf" srcId="{797FAE49-1153-4330-92AF-0AC284F1AC75}" destId="{6DCEAD37-E855-488C-8C73-319CC858DF9D}" srcOrd="2" destOrd="0" presId="urn:microsoft.com/office/officeart/2005/8/layout/orgChart1"/>
    <dgm:cxn modelId="{89D923F3-F3FE-4567-9B1A-04A9268F7637}" type="presParOf" srcId="{797FAE49-1153-4330-92AF-0AC284F1AC75}" destId="{A3F2178F-F50B-468D-AC2E-39857264387A}" srcOrd="3" destOrd="0" presId="urn:microsoft.com/office/officeart/2005/8/layout/orgChart1"/>
    <dgm:cxn modelId="{AB86147A-04B1-4F90-B422-C3D64F09FB99}" type="presParOf" srcId="{A3F2178F-F50B-468D-AC2E-39857264387A}" destId="{E6170F05-599C-4413-8EEB-DADAFDE17575}" srcOrd="0" destOrd="0" presId="urn:microsoft.com/office/officeart/2005/8/layout/orgChart1"/>
    <dgm:cxn modelId="{FEE74ED7-A517-4A0A-A1CE-00BC6922AB2E}" type="presParOf" srcId="{E6170F05-599C-4413-8EEB-DADAFDE17575}" destId="{BD6CFA0A-1C58-4F56-B832-6B449D62E83F}" srcOrd="0" destOrd="0" presId="urn:microsoft.com/office/officeart/2005/8/layout/orgChart1"/>
    <dgm:cxn modelId="{DC20AD1D-AF54-405A-924E-6005FDB96842}" type="presParOf" srcId="{E6170F05-599C-4413-8EEB-DADAFDE17575}" destId="{521A5D13-A113-4348-AE1C-6BF040237B93}" srcOrd="1" destOrd="0" presId="urn:microsoft.com/office/officeart/2005/8/layout/orgChart1"/>
    <dgm:cxn modelId="{03033CAA-1639-48B8-9DC0-73E38ABB0095}" type="presParOf" srcId="{A3F2178F-F50B-468D-AC2E-39857264387A}" destId="{18DD21EB-9FC2-420F-B538-3170380302E2}" srcOrd="1" destOrd="0" presId="urn:microsoft.com/office/officeart/2005/8/layout/orgChart1"/>
    <dgm:cxn modelId="{9DD70C77-6662-45D3-B438-6052049EEF73}" type="presParOf" srcId="{18DD21EB-9FC2-420F-B538-3170380302E2}" destId="{A4DDC201-041E-429A-BCFD-5778ACCBCDF2}" srcOrd="0" destOrd="0" presId="urn:microsoft.com/office/officeart/2005/8/layout/orgChart1"/>
    <dgm:cxn modelId="{4C9A4816-82E6-4D73-902E-F0C7A6ED11CC}" type="presParOf" srcId="{18DD21EB-9FC2-420F-B538-3170380302E2}" destId="{861DB0A9-FE99-4EC3-BF38-C981F0397F72}" srcOrd="1" destOrd="0" presId="urn:microsoft.com/office/officeart/2005/8/layout/orgChart1"/>
    <dgm:cxn modelId="{F6725A69-B5C4-4AB2-A12B-41E4F638776A}" type="presParOf" srcId="{861DB0A9-FE99-4EC3-BF38-C981F0397F72}" destId="{FF5B0808-E6F0-43F4-891A-9ACAA6D3AFA4}" srcOrd="0" destOrd="0" presId="urn:microsoft.com/office/officeart/2005/8/layout/orgChart1"/>
    <dgm:cxn modelId="{FA832AB7-5FED-4135-A5B0-51BA684E6942}" type="presParOf" srcId="{FF5B0808-E6F0-43F4-891A-9ACAA6D3AFA4}" destId="{A43F199D-3287-4C8E-90CC-3847EF2A1390}" srcOrd="0" destOrd="0" presId="urn:microsoft.com/office/officeart/2005/8/layout/orgChart1"/>
    <dgm:cxn modelId="{F3B425BD-01E2-41E4-8130-DD009B51054E}" type="presParOf" srcId="{FF5B0808-E6F0-43F4-891A-9ACAA6D3AFA4}" destId="{24CD235D-FD63-4227-96A8-70B6A27D89D5}" srcOrd="1" destOrd="0" presId="urn:microsoft.com/office/officeart/2005/8/layout/orgChart1"/>
    <dgm:cxn modelId="{F24A5498-43B0-4011-99E2-BBA3ABBC09C9}" type="presParOf" srcId="{861DB0A9-FE99-4EC3-BF38-C981F0397F72}" destId="{220A6868-BA3A-4F6C-AA83-6DF704F473FE}" srcOrd="1" destOrd="0" presId="urn:microsoft.com/office/officeart/2005/8/layout/orgChart1"/>
    <dgm:cxn modelId="{2820FCDD-3286-4E87-8CCF-6907BC54AC2D}" type="presParOf" srcId="{861DB0A9-FE99-4EC3-BF38-C981F0397F72}" destId="{74264C06-9D68-4B3B-9F37-575FFEC2B94D}" srcOrd="2" destOrd="0" presId="urn:microsoft.com/office/officeart/2005/8/layout/orgChart1"/>
    <dgm:cxn modelId="{2256A36E-AA0C-40F4-969F-A8F90B293D78}" type="presParOf" srcId="{A3F2178F-F50B-468D-AC2E-39857264387A}" destId="{0A5C84EA-DFEE-41C4-BB79-729B37884BE1}" srcOrd="2" destOrd="0" presId="urn:microsoft.com/office/officeart/2005/8/layout/orgChart1"/>
    <dgm:cxn modelId="{0ADFD397-3E24-490F-A9D6-DEFC572E7068}" type="presParOf" srcId="{797FAE49-1153-4330-92AF-0AC284F1AC75}" destId="{67ABDE03-016C-4B63-B606-BC2E51D390FA}" srcOrd="4" destOrd="0" presId="urn:microsoft.com/office/officeart/2005/8/layout/orgChart1"/>
    <dgm:cxn modelId="{0F32D419-D9D6-4976-AD1B-5998FB70A503}" type="presParOf" srcId="{797FAE49-1153-4330-92AF-0AC284F1AC75}" destId="{6A89CADF-DA81-4118-87BF-45E6AD1869E3}" srcOrd="5" destOrd="0" presId="urn:microsoft.com/office/officeart/2005/8/layout/orgChart1"/>
    <dgm:cxn modelId="{1BCD9269-B572-44C3-99C5-8E140C5FACAF}" type="presParOf" srcId="{6A89CADF-DA81-4118-87BF-45E6AD1869E3}" destId="{7C3EC868-5F6D-41FF-95BF-26E7341FC1CB}" srcOrd="0" destOrd="0" presId="urn:microsoft.com/office/officeart/2005/8/layout/orgChart1"/>
    <dgm:cxn modelId="{9702C4DF-20EC-48E7-A143-DCA2C5283360}" type="presParOf" srcId="{7C3EC868-5F6D-41FF-95BF-26E7341FC1CB}" destId="{AB8C967D-0D56-4731-B29C-DF644AC5D97A}" srcOrd="0" destOrd="0" presId="urn:microsoft.com/office/officeart/2005/8/layout/orgChart1"/>
    <dgm:cxn modelId="{85C3E53E-B151-401B-BE5C-77EB7102A7C9}" type="presParOf" srcId="{7C3EC868-5F6D-41FF-95BF-26E7341FC1CB}" destId="{DFDF91D9-615F-49B1-97BE-7905DC79D00E}" srcOrd="1" destOrd="0" presId="urn:microsoft.com/office/officeart/2005/8/layout/orgChart1"/>
    <dgm:cxn modelId="{F1A8FE4F-C502-47AB-9A1D-CB99EF3555A6}" type="presParOf" srcId="{6A89CADF-DA81-4118-87BF-45E6AD1869E3}" destId="{63DDA363-EDCE-452D-B938-C59C1773DCDD}" srcOrd="1" destOrd="0" presId="urn:microsoft.com/office/officeart/2005/8/layout/orgChart1"/>
    <dgm:cxn modelId="{35A210B7-A44C-4C8B-B0CC-44CB657D5605}" type="presParOf" srcId="{63DDA363-EDCE-452D-B938-C59C1773DCDD}" destId="{B3D36ED2-AE95-4F83-8795-1938F861A99B}" srcOrd="0" destOrd="0" presId="urn:microsoft.com/office/officeart/2005/8/layout/orgChart1"/>
    <dgm:cxn modelId="{D79DA9A6-F2CE-4F7C-88EF-96220BB1DF8A}" type="presParOf" srcId="{63DDA363-EDCE-452D-B938-C59C1773DCDD}" destId="{06960042-7B14-4F5E-983A-A9134976C1C3}" srcOrd="1" destOrd="0" presId="urn:microsoft.com/office/officeart/2005/8/layout/orgChart1"/>
    <dgm:cxn modelId="{719A83EE-C747-47D4-8E87-E0598441303A}" type="presParOf" srcId="{06960042-7B14-4F5E-983A-A9134976C1C3}" destId="{357DE6F6-A577-436A-B058-F87EB57EE862}" srcOrd="0" destOrd="0" presId="urn:microsoft.com/office/officeart/2005/8/layout/orgChart1"/>
    <dgm:cxn modelId="{3420F280-DCE8-4747-8322-A904BD396875}" type="presParOf" srcId="{357DE6F6-A577-436A-B058-F87EB57EE862}" destId="{8B9D9896-25D2-475F-8850-EDF0669CBB85}" srcOrd="0" destOrd="0" presId="urn:microsoft.com/office/officeart/2005/8/layout/orgChart1"/>
    <dgm:cxn modelId="{85703F1F-F2E8-4F04-8C22-5F88A1FFC704}" type="presParOf" srcId="{357DE6F6-A577-436A-B058-F87EB57EE862}" destId="{50D193C6-3F1E-45D7-A670-3B692222AB13}" srcOrd="1" destOrd="0" presId="urn:microsoft.com/office/officeart/2005/8/layout/orgChart1"/>
    <dgm:cxn modelId="{A2689331-8ADA-4FA7-B7C4-BC5FFA2781B8}" type="presParOf" srcId="{06960042-7B14-4F5E-983A-A9134976C1C3}" destId="{7A6E80AD-251F-4C70-B29F-9E6CDD3055B2}" srcOrd="1" destOrd="0" presId="urn:microsoft.com/office/officeart/2005/8/layout/orgChart1"/>
    <dgm:cxn modelId="{504D77DA-A0F6-4827-9B33-6786268D501E}" type="presParOf" srcId="{06960042-7B14-4F5E-983A-A9134976C1C3}" destId="{AC74B0C8-56D4-4FD8-821D-17C7EF6DF2E7}" srcOrd="2" destOrd="0" presId="urn:microsoft.com/office/officeart/2005/8/layout/orgChart1"/>
    <dgm:cxn modelId="{756550EB-45E8-4DAC-8CB8-90F8D0022034}" type="presParOf" srcId="{6A89CADF-DA81-4118-87BF-45E6AD1869E3}" destId="{B67131C3-4553-402B-93EB-F477003D4271}" srcOrd="2" destOrd="0" presId="urn:microsoft.com/office/officeart/2005/8/layout/orgChart1"/>
    <dgm:cxn modelId="{FE90C02F-2488-4E3E-85A6-CC2335E3E3DB}" type="presParOf" srcId="{2EA02387-BCA3-49BD-B15E-BCA1F8FC1C37}" destId="{1459187C-BD1B-4B6E-AF13-CEA023F91B6C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54A2264-44E2-43D5-AAEF-C4EDE059BACC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_tradnl"/>
        </a:p>
      </dgm:t>
    </dgm:pt>
    <dgm:pt modelId="{3E009EA6-15AC-4F4B-8950-6B03294A7962}">
      <dgm:prSet phldrT="[Texto]"/>
      <dgm:spPr/>
      <dgm:t>
        <a:bodyPr/>
        <a:lstStyle/>
        <a:p>
          <a:pPr algn="ctr"/>
          <a:r>
            <a:rPr lang="es-ES_tradnl" dirty="0" err="1"/>
            <a:t>Depending</a:t>
          </a:r>
          <a:r>
            <a:rPr lang="es-ES_tradnl" dirty="0"/>
            <a:t>  </a:t>
          </a:r>
          <a:r>
            <a:rPr lang="es-ES_tradnl" dirty="0" err="1"/>
            <a:t>on</a:t>
          </a:r>
          <a:r>
            <a:rPr lang="es-ES_tradnl" dirty="0"/>
            <a:t> </a:t>
          </a:r>
          <a:r>
            <a:rPr lang="es-ES_tradnl" dirty="0" err="1"/>
            <a:t>the</a:t>
          </a:r>
          <a:r>
            <a:rPr lang="es-ES_tradnl" dirty="0"/>
            <a:t> use of </a:t>
          </a:r>
          <a:r>
            <a:rPr lang="es-ES_tradnl" dirty="0" err="1"/>
            <a:t>water</a:t>
          </a:r>
          <a:endParaRPr lang="es-ES_tradnl" dirty="0"/>
        </a:p>
      </dgm:t>
    </dgm:pt>
    <dgm:pt modelId="{7DD4653C-5E09-47DB-A413-9A7D276EF6B1}" type="parTrans" cxnId="{4F8312E2-C853-4C8C-96D2-84EC33467AB8}">
      <dgm:prSet/>
      <dgm:spPr/>
      <dgm:t>
        <a:bodyPr/>
        <a:lstStyle/>
        <a:p>
          <a:pPr algn="ctr"/>
          <a:endParaRPr lang="es-ES_tradnl"/>
        </a:p>
      </dgm:t>
    </dgm:pt>
    <dgm:pt modelId="{CFDDE398-D252-462B-9688-AABCCAC48145}" type="sibTrans" cxnId="{4F8312E2-C853-4C8C-96D2-84EC33467AB8}">
      <dgm:prSet/>
      <dgm:spPr/>
      <dgm:t>
        <a:bodyPr/>
        <a:lstStyle/>
        <a:p>
          <a:pPr algn="ctr"/>
          <a:endParaRPr lang="es-ES_tradnl"/>
        </a:p>
      </dgm:t>
    </dgm:pt>
    <dgm:pt modelId="{93446701-6A36-4CA9-BF6F-3BD34A25BD90}">
      <dgm:prSet phldrT="[Texto]"/>
      <dgm:spPr/>
      <dgm:t>
        <a:bodyPr/>
        <a:lstStyle/>
        <a:p>
          <a:pPr algn="ctr"/>
          <a:r>
            <a:rPr lang="es-ES_tradnl" dirty="0" err="1"/>
            <a:t>Irrigated</a:t>
          </a:r>
          <a:r>
            <a:rPr lang="es-ES_tradnl" dirty="0"/>
            <a:t> </a:t>
          </a:r>
          <a:r>
            <a:rPr lang="es-ES_tradnl" dirty="0" err="1"/>
            <a:t>agriculture</a:t>
          </a:r>
          <a:endParaRPr lang="es-ES_tradnl" dirty="0"/>
        </a:p>
      </dgm:t>
    </dgm:pt>
    <dgm:pt modelId="{23CB8BC3-A381-4D2D-B98F-D35324A3CA11}" type="parTrans" cxnId="{206064BC-2076-464B-ADF3-F8C5603F7AED}">
      <dgm:prSet/>
      <dgm:spPr/>
      <dgm:t>
        <a:bodyPr/>
        <a:lstStyle/>
        <a:p>
          <a:pPr algn="ctr"/>
          <a:endParaRPr lang="es-ES_tradnl"/>
        </a:p>
      </dgm:t>
    </dgm:pt>
    <dgm:pt modelId="{4EC24099-00B6-4145-8B2A-AACE15ED1AC8}" type="sibTrans" cxnId="{206064BC-2076-464B-ADF3-F8C5603F7AED}">
      <dgm:prSet/>
      <dgm:spPr/>
      <dgm:t>
        <a:bodyPr/>
        <a:lstStyle/>
        <a:p>
          <a:pPr algn="ctr"/>
          <a:endParaRPr lang="es-ES_tradnl"/>
        </a:p>
      </dgm:t>
    </dgm:pt>
    <dgm:pt modelId="{1E4B38A6-D561-4CDB-B4C8-6CACFCA9370A}">
      <dgm:prSet phldrT="[Texto]"/>
      <dgm:spPr/>
      <dgm:t>
        <a:bodyPr/>
        <a:lstStyle/>
        <a:p>
          <a:pPr algn="ctr"/>
          <a:r>
            <a:rPr lang="es-ES_tradnl" dirty="0"/>
            <a:t>Rain-</a:t>
          </a:r>
          <a:r>
            <a:rPr lang="es-ES_tradnl" dirty="0" err="1"/>
            <a:t>fed</a:t>
          </a:r>
          <a:r>
            <a:rPr lang="es-ES_tradnl" dirty="0"/>
            <a:t> </a:t>
          </a:r>
          <a:r>
            <a:rPr lang="es-ES_tradnl" dirty="0" err="1"/>
            <a:t>agriculture</a:t>
          </a:r>
          <a:endParaRPr lang="es-ES_tradnl" dirty="0"/>
        </a:p>
      </dgm:t>
    </dgm:pt>
    <dgm:pt modelId="{CDF5BFF3-507F-4719-A56D-24E470832B56}" type="parTrans" cxnId="{50905C87-6207-4F65-B29F-A126AFC614BA}">
      <dgm:prSet/>
      <dgm:spPr/>
      <dgm:t>
        <a:bodyPr/>
        <a:lstStyle/>
        <a:p>
          <a:pPr algn="ctr"/>
          <a:endParaRPr lang="es-ES_tradnl"/>
        </a:p>
      </dgm:t>
    </dgm:pt>
    <dgm:pt modelId="{DCD14375-A13C-4FE9-8A6E-3D478C150A43}" type="sibTrans" cxnId="{50905C87-6207-4F65-B29F-A126AFC614BA}">
      <dgm:prSet/>
      <dgm:spPr/>
      <dgm:t>
        <a:bodyPr/>
        <a:lstStyle/>
        <a:p>
          <a:pPr algn="ctr"/>
          <a:endParaRPr lang="es-ES_tradnl"/>
        </a:p>
      </dgm:t>
    </dgm:pt>
    <dgm:pt modelId="{FD7D6F63-D8C8-4181-89A4-7DDCB5EF7585}" type="pres">
      <dgm:prSet presAssocID="{554A2264-44E2-43D5-AAEF-C4EDE059BACC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C75D5903-A772-4653-B5F3-C07EB137664B}" type="pres">
      <dgm:prSet presAssocID="{3E009EA6-15AC-4F4B-8950-6B03294A7962}" presName="hierRoot1" presStyleCnt="0">
        <dgm:presLayoutVars>
          <dgm:hierBranch val="init"/>
        </dgm:presLayoutVars>
      </dgm:prSet>
      <dgm:spPr/>
    </dgm:pt>
    <dgm:pt modelId="{DE2C9105-7511-475C-9815-462DFED3B356}" type="pres">
      <dgm:prSet presAssocID="{3E009EA6-15AC-4F4B-8950-6B03294A7962}" presName="rootComposite1" presStyleCnt="0"/>
      <dgm:spPr/>
    </dgm:pt>
    <dgm:pt modelId="{2A231418-9868-464A-AF85-90FF8487B075}" type="pres">
      <dgm:prSet presAssocID="{3E009EA6-15AC-4F4B-8950-6B03294A7962}" presName="rootText1" presStyleLbl="node0" presStyleIdx="0" presStyleCnt="1">
        <dgm:presLayoutVars>
          <dgm:chPref val="3"/>
        </dgm:presLayoutVars>
      </dgm:prSet>
      <dgm:spPr/>
    </dgm:pt>
    <dgm:pt modelId="{470CAB80-F040-41D9-9149-28C5D64F8378}" type="pres">
      <dgm:prSet presAssocID="{3E009EA6-15AC-4F4B-8950-6B03294A7962}" presName="rootConnector1" presStyleLbl="node1" presStyleIdx="0" presStyleCnt="0"/>
      <dgm:spPr/>
    </dgm:pt>
    <dgm:pt modelId="{ABC2C227-AF37-4052-88B7-78D085A6C27C}" type="pres">
      <dgm:prSet presAssocID="{3E009EA6-15AC-4F4B-8950-6B03294A7962}" presName="hierChild2" presStyleCnt="0"/>
      <dgm:spPr/>
    </dgm:pt>
    <dgm:pt modelId="{249B0461-222A-4720-B6C3-B96389485E6B}" type="pres">
      <dgm:prSet presAssocID="{23CB8BC3-A381-4D2D-B98F-D35324A3CA11}" presName="Name37" presStyleLbl="parChTrans1D2" presStyleIdx="0" presStyleCnt="2"/>
      <dgm:spPr/>
    </dgm:pt>
    <dgm:pt modelId="{582C3092-C991-4E39-A102-0E8E1E1415AA}" type="pres">
      <dgm:prSet presAssocID="{93446701-6A36-4CA9-BF6F-3BD34A25BD90}" presName="hierRoot2" presStyleCnt="0">
        <dgm:presLayoutVars>
          <dgm:hierBranch val="init"/>
        </dgm:presLayoutVars>
      </dgm:prSet>
      <dgm:spPr/>
    </dgm:pt>
    <dgm:pt modelId="{835F492D-D71C-48C4-BF04-72D6FC0D072A}" type="pres">
      <dgm:prSet presAssocID="{93446701-6A36-4CA9-BF6F-3BD34A25BD90}" presName="rootComposite" presStyleCnt="0"/>
      <dgm:spPr/>
    </dgm:pt>
    <dgm:pt modelId="{ECCF4BE7-A4CF-4D3A-8430-7A26E22C2E33}" type="pres">
      <dgm:prSet presAssocID="{93446701-6A36-4CA9-BF6F-3BD34A25BD90}" presName="rootText" presStyleLbl="node2" presStyleIdx="0" presStyleCnt="2">
        <dgm:presLayoutVars>
          <dgm:chPref val="3"/>
        </dgm:presLayoutVars>
      </dgm:prSet>
      <dgm:spPr/>
    </dgm:pt>
    <dgm:pt modelId="{60A94B21-44C8-4EF4-9CC4-F640327B29F4}" type="pres">
      <dgm:prSet presAssocID="{93446701-6A36-4CA9-BF6F-3BD34A25BD90}" presName="rootConnector" presStyleLbl="node2" presStyleIdx="0" presStyleCnt="2"/>
      <dgm:spPr/>
    </dgm:pt>
    <dgm:pt modelId="{F6399780-B2FD-40D5-AAA3-ED7499486A53}" type="pres">
      <dgm:prSet presAssocID="{93446701-6A36-4CA9-BF6F-3BD34A25BD90}" presName="hierChild4" presStyleCnt="0"/>
      <dgm:spPr/>
    </dgm:pt>
    <dgm:pt modelId="{DFDB169A-4961-4B3A-BFBC-C6B2BEBAFC26}" type="pres">
      <dgm:prSet presAssocID="{93446701-6A36-4CA9-BF6F-3BD34A25BD90}" presName="hierChild5" presStyleCnt="0"/>
      <dgm:spPr/>
    </dgm:pt>
    <dgm:pt modelId="{3606D4E4-A826-4819-B892-1F51CCCF10DE}" type="pres">
      <dgm:prSet presAssocID="{CDF5BFF3-507F-4719-A56D-24E470832B56}" presName="Name37" presStyleLbl="parChTrans1D2" presStyleIdx="1" presStyleCnt="2"/>
      <dgm:spPr/>
    </dgm:pt>
    <dgm:pt modelId="{CCE0A097-D592-4DED-B8C8-DC446EC507BC}" type="pres">
      <dgm:prSet presAssocID="{1E4B38A6-D561-4CDB-B4C8-6CACFCA9370A}" presName="hierRoot2" presStyleCnt="0">
        <dgm:presLayoutVars>
          <dgm:hierBranch val="init"/>
        </dgm:presLayoutVars>
      </dgm:prSet>
      <dgm:spPr/>
    </dgm:pt>
    <dgm:pt modelId="{02971D86-6F13-4037-AC79-1C40F24E3B91}" type="pres">
      <dgm:prSet presAssocID="{1E4B38A6-D561-4CDB-B4C8-6CACFCA9370A}" presName="rootComposite" presStyleCnt="0"/>
      <dgm:spPr/>
    </dgm:pt>
    <dgm:pt modelId="{863B7BDA-F0F1-4033-9279-05E627EC963C}" type="pres">
      <dgm:prSet presAssocID="{1E4B38A6-D561-4CDB-B4C8-6CACFCA9370A}" presName="rootText" presStyleLbl="node2" presStyleIdx="1" presStyleCnt="2">
        <dgm:presLayoutVars>
          <dgm:chPref val="3"/>
        </dgm:presLayoutVars>
      </dgm:prSet>
      <dgm:spPr/>
    </dgm:pt>
    <dgm:pt modelId="{3FDBA64C-049D-451F-8199-49D292559A8F}" type="pres">
      <dgm:prSet presAssocID="{1E4B38A6-D561-4CDB-B4C8-6CACFCA9370A}" presName="rootConnector" presStyleLbl="node2" presStyleIdx="1" presStyleCnt="2"/>
      <dgm:spPr/>
    </dgm:pt>
    <dgm:pt modelId="{014F9E3C-6F38-4EA8-B12F-4FF0DD12B52F}" type="pres">
      <dgm:prSet presAssocID="{1E4B38A6-D561-4CDB-B4C8-6CACFCA9370A}" presName="hierChild4" presStyleCnt="0"/>
      <dgm:spPr/>
    </dgm:pt>
    <dgm:pt modelId="{114F72A1-667C-41AB-AC38-9365F4C96BC7}" type="pres">
      <dgm:prSet presAssocID="{1E4B38A6-D561-4CDB-B4C8-6CACFCA9370A}" presName="hierChild5" presStyleCnt="0"/>
      <dgm:spPr/>
    </dgm:pt>
    <dgm:pt modelId="{050E8328-9099-4F43-9962-B1A827921BC3}" type="pres">
      <dgm:prSet presAssocID="{3E009EA6-15AC-4F4B-8950-6B03294A7962}" presName="hierChild3" presStyleCnt="0"/>
      <dgm:spPr/>
    </dgm:pt>
  </dgm:ptLst>
  <dgm:cxnLst>
    <dgm:cxn modelId="{B2B0D01E-2B94-4310-87D9-579FEF6AB437}" type="presOf" srcId="{CDF5BFF3-507F-4719-A56D-24E470832B56}" destId="{3606D4E4-A826-4819-B892-1F51CCCF10DE}" srcOrd="0" destOrd="0" presId="urn:microsoft.com/office/officeart/2005/8/layout/orgChart1"/>
    <dgm:cxn modelId="{AF9FD962-468F-4064-B6BF-8D71FC290308}" type="presOf" srcId="{93446701-6A36-4CA9-BF6F-3BD34A25BD90}" destId="{ECCF4BE7-A4CF-4D3A-8430-7A26E22C2E33}" srcOrd="0" destOrd="0" presId="urn:microsoft.com/office/officeart/2005/8/layout/orgChart1"/>
    <dgm:cxn modelId="{88750D46-89F9-4A0D-989D-29AE6C55929B}" type="presOf" srcId="{23CB8BC3-A381-4D2D-B98F-D35324A3CA11}" destId="{249B0461-222A-4720-B6C3-B96389485E6B}" srcOrd="0" destOrd="0" presId="urn:microsoft.com/office/officeart/2005/8/layout/orgChart1"/>
    <dgm:cxn modelId="{50905C87-6207-4F65-B29F-A126AFC614BA}" srcId="{3E009EA6-15AC-4F4B-8950-6B03294A7962}" destId="{1E4B38A6-D561-4CDB-B4C8-6CACFCA9370A}" srcOrd="1" destOrd="0" parTransId="{CDF5BFF3-507F-4719-A56D-24E470832B56}" sibTransId="{DCD14375-A13C-4FE9-8A6E-3D478C150A43}"/>
    <dgm:cxn modelId="{519DF787-B91A-4535-93EA-D7DBFA4AE868}" type="presOf" srcId="{93446701-6A36-4CA9-BF6F-3BD34A25BD90}" destId="{60A94B21-44C8-4EF4-9CC4-F640327B29F4}" srcOrd="1" destOrd="0" presId="urn:microsoft.com/office/officeart/2005/8/layout/orgChart1"/>
    <dgm:cxn modelId="{98B83588-4D90-4E4A-A016-D4AACF1EAB68}" type="presOf" srcId="{3E009EA6-15AC-4F4B-8950-6B03294A7962}" destId="{2A231418-9868-464A-AF85-90FF8487B075}" srcOrd="0" destOrd="0" presId="urn:microsoft.com/office/officeart/2005/8/layout/orgChart1"/>
    <dgm:cxn modelId="{AE79EA91-3E18-413E-A8F5-932F98C737B5}" type="presOf" srcId="{1E4B38A6-D561-4CDB-B4C8-6CACFCA9370A}" destId="{863B7BDA-F0F1-4033-9279-05E627EC963C}" srcOrd="0" destOrd="0" presId="urn:microsoft.com/office/officeart/2005/8/layout/orgChart1"/>
    <dgm:cxn modelId="{206064BC-2076-464B-ADF3-F8C5603F7AED}" srcId="{3E009EA6-15AC-4F4B-8950-6B03294A7962}" destId="{93446701-6A36-4CA9-BF6F-3BD34A25BD90}" srcOrd="0" destOrd="0" parTransId="{23CB8BC3-A381-4D2D-B98F-D35324A3CA11}" sibTransId="{4EC24099-00B6-4145-8B2A-AACE15ED1AC8}"/>
    <dgm:cxn modelId="{F48E45BF-405C-4303-A06C-FAFA491A852D}" type="presOf" srcId="{554A2264-44E2-43D5-AAEF-C4EDE059BACC}" destId="{FD7D6F63-D8C8-4181-89A4-7DDCB5EF7585}" srcOrd="0" destOrd="0" presId="urn:microsoft.com/office/officeart/2005/8/layout/orgChart1"/>
    <dgm:cxn modelId="{126049CE-9E64-429A-BE67-9F811421EF7D}" type="presOf" srcId="{1E4B38A6-D561-4CDB-B4C8-6CACFCA9370A}" destId="{3FDBA64C-049D-451F-8199-49D292559A8F}" srcOrd="1" destOrd="0" presId="urn:microsoft.com/office/officeart/2005/8/layout/orgChart1"/>
    <dgm:cxn modelId="{4F8312E2-C853-4C8C-96D2-84EC33467AB8}" srcId="{554A2264-44E2-43D5-AAEF-C4EDE059BACC}" destId="{3E009EA6-15AC-4F4B-8950-6B03294A7962}" srcOrd="0" destOrd="0" parTransId="{7DD4653C-5E09-47DB-A413-9A7D276EF6B1}" sibTransId="{CFDDE398-D252-462B-9688-AABCCAC48145}"/>
    <dgm:cxn modelId="{3E20BCF4-FAB9-43A9-AAA5-DC2A33EA9B6B}" type="presOf" srcId="{3E009EA6-15AC-4F4B-8950-6B03294A7962}" destId="{470CAB80-F040-41D9-9149-28C5D64F8378}" srcOrd="1" destOrd="0" presId="urn:microsoft.com/office/officeart/2005/8/layout/orgChart1"/>
    <dgm:cxn modelId="{ACAF0E16-7BED-49E0-B067-5EEDA8062D9F}" type="presParOf" srcId="{FD7D6F63-D8C8-4181-89A4-7DDCB5EF7585}" destId="{C75D5903-A772-4653-B5F3-C07EB137664B}" srcOrd="0" destOrd="0" presId="urn:microsoft.com/office/officeart/2005/8/layout/orgChart1"/>
    <dgm:cxn modelId="{933A098E-428F-48FE-A1FE-AB94B9682B96}" type="presParOf" srcId="{C75D5903-A772-4653-B5F3-C07EB137664B}" destId="{DE2C9105-7511-475C-9815-462DFED3B356}" srcOrd="0" destOrd="0" presId="urn:microsoft.com/office/officeart/2005/8/layout/orgChart1"/>
    <dgm:cxn modelId="{B11DAC7F-EABD-45AD-B7AF-7D758F38D7A5}" type="presParOf" srcId="{DE2C9105-7511-475C-9815-462DFED3B356}" destId="{2A231418-9868-464A-AF85-90FF8487B075}" srcOrd="0" destOrd="0" presId="urn:microsoft.com/office/officeart/2005/8/layout/orgChart1"/>
    <dgm:cxn modelId="{AD78800F-D1DD-422F-836F-E5DBDC7CFC3C}" type="presParOf" srcId="{DE2C9105-7511-475C-9815-462DFED3B356}" destId="{470CAB80-F040-41D9-9149-28C5D64F8378}" srcOrd="1" destOrd="0" presId="urn:microsoft.com/office/officeart/2005/8/layout/orgChart1"/>
    <dgm:cxn modelId="{CB2F0A31-D104-47C6-A5E6-16BB41CDE060}" type="presParOf" srcId="{C75D5903-A772-4653-B5F3-C07EB137664B}" destId="{ABC2C227-AF37-4052-88B7-78D085A6C27C}" srcOrd="1" destOrd="0" presId="urn:microsoft.com/office/officeart/2005/8/layout/orgChart1"/>
    <dgm:cxn modelId="{71F8A73B-51B0-4133-9900-2A30A5B1C4FF}" type="presParOf" srcId="{ABC2C227-AF37-4052-88B7-78D085A6C27C}" destId="{249B0461-222A-4720-B6C3-B96389485E6B}" srcOrd="0" destOrd="0" presId="urn:microsoft.com/office/officeart/2005/8/layout/orgChart1"/>
    <dgm:cxn modelId="{D2DD6CC8-00A8-4C56-8617-387234E584BF}" type="presParOf" srcId="{ABC2C227-AF37-4052-88B7-78D085A6C27C}" destId="{582C3092-C991-4E39-A102-0E8E1E1415AA}" srcOrd="1" destOrd="0" presId="urn:microsoft.com/office/officeart/2005/8/layout/orgChart1"/>
    <dgm:cxn modelId="{7156A906-5EC4-4CDB-8EF8-363BD540213D}" type="presParOf" srcId="{582C3092-C991-4E39-A102-0E8E1E1415AA}" destId="{835F492D-D71C-48C4-BF04-72D6FC0D072A}" srcOrd="0" destOrd="0" presId="urn:microsoft.com/office/officeart/2005/8/layout/orgChart1"/>
    <dgm:cxn modelId="{A13D6929-869C-4153-9522-6F428BBB57D4}" type="presParOf" srcId="{835F492D-D71C-48C4-BF04-72D6FC0D072A}" destId="{ECCF4BE7-A4CF-4D3A-8430-7A26E22C2E33}" srcOrd="0" destOrd="0" presId="urn:microsoft.com/office/officeart/2005/8/layout/orgChart1"/>
    <dgm:cxn modelId="{11736E25-6438-4899-B9F8-6E73DB8C636E}" type="presParOf" srcId="{835F492D-D71C-48C4-BF04-72D6FC0D072A}" destId="{60A94B21-44C8-4EF4-9CC4-F640327B29F4}" srcOrd="1" destOrd="0" presId="urn:microsoft.com/office/officeart/2005/8/layout/orgChart1"/>
    <dgm:cxn modelId="{286975D2-149D-4ECA-B5BF-53CA99B67F22}" type="presParOf" srcId="{582C3092-C991-4E39-A102-0E8E1E1415AA}" destId="{F6399780-B2FD-40D5-AAA3-ED7499486A53}" srcOrd="1" destOrd="0" presId="urn:microsoft.com/office/officeart/2005/8/layout/orgChart1"/>
    <dgm:cxn modelId="{597FD55A-A225-43FD-810E-DD321FAC570C}" type="presParOf" srcId="{582C3092-C991-4E39-A102-0E8E1E1415AA}" destId="{DFDB169A-4961-4B3A-BFBC-C6B2BEBAFC26}" srcOrd="2" destOrd="0" presId="urn:microsoft.com/office/officeart/2005/8/layout/orgChart1"/>
    <dgm:cxn modelId="{AB295745-538B-4D4C-9637-CB1294438A6A}" type="presParOf" srcId="{ABC2C227-AF37-4052-88B7-78D085A6C27C}" destId="{3606D4E4-A826-4819-B892-1F51CCCF10DE}" srcOrd="2" destOrd="0" presId="urn:microsoft.com/office/officeart/2005/8/layout/orgChart1"/>
    <dgm:cxn modelId="{39992961-578D-4684-B00E-134BE32FD020}" type="presParOf" srcId="{ABC2C227-AF37-4052-88B7-78D085A6C27C}" destId="{CCE0A097-D592-4DED-B8C8-DC446EC507BC}" srcOrd="3" destOrd="0" presId="urn:microsoft.com/office/officeart/2005/8/layout/orgChart1"/>
    <dgm:cxn modelId="{A0F13A84-8A05-4211-B5E2-58E32C6BAD06}" type="presParOf" srcId="{CCE0A097-D592-4DED-B8C8-DC446EC507BC}" destId="{02971D86-6F13-4037-AC79-1C40F24E3B91}" srcOrd="0" destOrd="0" presId="urn:microsoft.com/office/officeart/2005/8/layout/orgChart1"/>
    <dgm:cxn modelId="{9F63C8B7-D849-450A-94E6-2B75EC01B5FF}" type="presParOf" srcId="{02971D86-6F13-4037-AC79-1C40F24E3B91}" destId="{863B7BDA-F0F1-4033-9279-05E627EC963C}" srcOrd="0" destOrd="0" presId="urn:microsoft.com/office/officeart/2005/8/layout/orgChart1"/>
    <dgm:cxn modelId="{11A940AE-6F14-403D-8F73-339194FAD362}" type="presParOf" srcId="{02971D86-6F13-4037-AC79-1C40F24E3B91}" destId="{3FDBA64C-049D-451F-8199-49D292559A8F}" srcOrd="1" destOrd="0" presId="urn:microsoft.com/office/officeart/2005/8/layout/orgChart1"/>
    <dgm:cxn modelId="{DAA1784D-7ED6-485C-B9AB-CCD6D6859CDD}" type="presParOf" srcId="{CCE0A097-D592-4DED-B8C8-DC446EC507BC}" destId="{014F9E3C-6F38-4EA8-B12F-4FF0DD12B52F}" srcOrd="1" destOrd="0" presId="urn:microsoft.com/office/officeart/2005/8/layout/orgChart1"/>
    <dgm:cxn modelId="{82FD5414-ECBA-4E97-9BB5-704678FC7740}" type="presParOf" srcId="{CCE0A097-D592-4DED-B8C8-DC446EC507BC}" destId="{114F72A1-667C-41AB-AC38-9365F4C96BC7}" srcOrd="2" destOrd="0" presId="urn:microsoft.com/office/officeart/2005/8/layout/orgChart1"/>
    <dgm:cxn modelId="{9D6E5DB5-838C-4A8F-91A4-96EC2167F7B5}" type="presParOf" srcId="{C75D5903-A772-4653-B5F3-C07EB137664B}" destId="{050E8328-9099-4F43-9962-B1A827921BC3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54A2264-44E2-43D5-AAEF-C4EDE059BACC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_tradnl"/>
        </a:p>
      </dgm:t>
    </dgm:pt>
    <dgm:pt modelId="{3E009EA6-15AC-4F4B-8950-6B03294A7962}">
      <dgm:prSet phldrT="[Texto]"/>
      <dgm:spPr/>
      <dgm:t>
        <a:bodyPr/>
        <a:lstStyle/>
        <a:p>
          <a:r>
            <a:rPr lang="es-ES_tradnl" dirty="0" err="1"/>
            <a:t>Depending</a:t>
          </a:r>
          <a:r>
            <a:rPr lang="es-ES_tradnl" dirty="0"/>
            <a:t>  </a:t>
          </a:r>
          <a:r>
            <a:rPr lang="es-ES_tradnl" dirty="0" err="1"/>
            <a:t>on</a:t>
          </a:r>
          <a:r>
            <a:rPr lang="es-ES_tradnl" dirty="0"/>
            <a:t> </a:t>
          </a:r>
          <a:r>
            <a:rPr lang="es-ES_tradnl" dirty="0" err="1"/>
            <a:t>the</a:t>
          </a:r>
          <a:r>
            <a:rPr lang="es-ES_tradnl" dirty="0"/>
            <a:t> </a:t>
          </a:r>
          <a:r>
            <a:rPr lang="es-ES_tradnl" dirty="0" err="1"/>
            <a:t>variety</a:t>
          </a:r>
          <a:r>
            <a:rPr lang="es-ES_tradnl" dirty="0"/>
            <a:t> of </a:t>
          </a:r>
          <a:r>
            <a:rPr lang="es-ES_tradnl" dirty="0" err="1"/>
            <a:t>species</a:t>
          </a:r>
          <a:endParaRPr lang="es-ES_tradnl" dirty="0"/>
        </a:p>
      </dgm:t>
    </dgm:pt>
    <dgm:pt modelId="{7DD4653C-5E09-47DB-A413-9A7D276EF6B1}" type="parTrans" cxnId="{4F8312E2-C853-4C8C-96D2-84EC33467AB8}">
      <dgm:prSet/>
      <dgm:spPr/>
      <dgm:t>
        <a:bodyPr/>
        <a:lstStyle/>
        <a:p>
          <a:endParaRPr lang="es-ES_tradnl"/>
        </a:p>
      </dgm:t>
    </dgm:pt>
    <dgm:pt modelId="{CFDDE398-D252-462B-9688-AABCCAC48145}" type="sibTrans" cxnId="{4F8312E2-C853-4C8C-96D2-84EC33467AB8}">
      <dgm:prSet/>
      <dgm:spPr/>
      <dgm:t>
        <a:bodyPr/>
        <a:lstStyle/>
        <a:p>
          <a:endParaRPr lang="es-ES_tradnl"/>
        </a:p>
      </dgm:t>
    </dgm:pt>
    <dgm:pt modelId="{93446701-6A36-4CA9-BF6F-3BD34A25BD90}">
      <dgm:prSet phldrT="[Texto]"/>
      <dgm:spPr/>
      <dgm:t>
        <a:bodyPr/>
        <a:lstStyle/>
        <a:p>
          <a:r>
            <a:rPr lang="es-ES_tradnl" dirty="0" err="1"/>
            <a:t>Monoculture</a:t>
          </a:r>
          <a:endParaRPr lang="es-ES_tradnl" dirty="0"/>
        </a:p>
      </dgm:t>
    </dgm:pt>
    <dgm:pt modelId="{23CB8BC3-A381-4D2D-B98F-D35324A3CA11}" type="parTrans" cxnId="{206064BC-2076-464B-ADF3-F8C5603F7AED}">
      <dgm:prSet/>
      <dgm:spPr/>
      <dgm:t>
        <a:bodyPr/>
        <a:lstStyle/>
        <a:p>
          <a:endParaRPr lang="es-ES_tradnl"/>
        </a:p>
      </dgm:t>
    </dgm:pt>
    <dgm:pt modelId="{4EC24099-00B6-4145-8B2A-AACE15ED1AC8}" type="sibTrans" cxnId="{206064BC-2076-464B-ADF3-F8C5603F7AED}">
      <dgm:prSet/>
      <dgm:spPr/>
      <dgm:t>
        <a:bodyPr/>
        <a:lstStyle/>
        <a:p>
          <a:endParaRPr lang="es-ES_tradnl"/>
        </a:p>
      </dgm:t>
    </dgm:pt>
    <dgm:pt modelId="{1E4B38A6-D561-4CDB-B4C8-6CACFCA9370A}">
      <dgm:prSet phldrT="[Texto]"/>
      <dgm:spPr/>
      <dgm:t>
        <a:bodyPr/>
        <a:lstStyle/>
        <a:p>
          <a:r>
            <a:rPr lang="es-ES_tradnl" dirty="0" err="1"/>
            <a:t>Polyculture</a:t>
          </a:r>
          <a:r>
            <a:rPr lang="es-ES_tradnl" dirty="0"/>
            <a:t> </a:t>
          </a:r>
          <a:r>
            <a:rPr lang="es-ES_tradnl" dirty="0" err="1"/>
            <a:t>or</a:t>
          </a:r>
          <a:r>
            <a:rPr lang="es-ES_tradnl" dirty="0"/>
            <a:t> </a:t>
          </a:r>
          <a:r>
            <a:rPr lang="es-ES_tradnl" dirty="0" err="1"/>
            <a:t>mixed</a:t>
          </a:r>
          <a:r>
            <a:rPr lang="es-ES_tradnl" dirty="0"/>
            <a:t> </a:t>
          </a:r>
          <a:r>
            <a:rPr lang="es-ES_tradnl" dirty="0" err="1"/>
            <a:t>crops</a:t>
          </a:r>
          <a:endParaRPr lang="es-ES_tradnl" dirty="0"/>
        </a:p>
      </dgm:t>
    </dgm:pt>
    <dgm:pt modelId="{CDF5BFF3-507F-4719-A56D-24E470832B56}" type="parTrans" cxnId="{50905C87-6207-4F65-B29F-A126AFC614BA}">
      <dgm:prSet/>
      <dgm:spPr/>
      <dgm:t>
        <a:bodyPr/>
        <a:lstStyle/>
        <a:p>
          <a:endParaRPr lang="es-ES_tradnl"/>
        </a:p>
      </dgm:t>
    </dgm:pt>
    <dgm:pt modelId="{DCD14375-A13C-4FE9-8A6E-3D478C150A43}" type="sibTrans" cxnId="{50905C87-6207-4F65-B29F-A126AFC614BA}">
      <dgm:prSet/>
      <dgm:spPr/>
      <dgm:t>
        <a:bodyPr/>
        <a:lstStyle/>
        <a:p>
          <a:endParaRPr lang="es-ES_tradnl"/>
        </a:p>
      </dgm:t>
    </dgm:pt>
    <dgm:pt modelId="{FD7D6F63-D8C8-4181-89A4-7DDCB5EF7585}" type="pres">
      <dgm:prSet presAssocID="{554A2264-44E2-43D5-AAEF-C4EDE059BACC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C75D5903-A772-4653-B5F3-C07EB137664B}" type="pres">
      <dgm:prSet presAssocID="{3E009EA6-15AC-4F4B-8950-6B03294A7962}" presName="hierRoot1" presStyleCnt="0">
        <dgm:presLayoutVars>
          <dgm:hierBranch val="init"/>
        </dgm:presLayoutVars>
      </dgm:prSet>
      <dgm:spPr/>
    </dgm:pt>
    <dgm:pt modelId="{DE2C9105-7511-475C-9815-462DFED3B356}" type="pres">
      <dgm:prSet presAssocID="{3E009EA6-15AC-4F4B-8950-6B03294A7962}" presName="rootComposite1" presStyleCnt="0"/>
      <dgm:spPr/>
    </dgm:pt>
    <dgm:pt modelId="{2A231418-9868-464A-AF85-90FF8487B075}" type="pres">
      <dgm:prSet presAssocID="{3E009EA6-15AC-4F4B-8950-6B03294A7962}" presName="rootText1" presStyleLbl="node0" presStyleIdx="0" presStyleCnt="1">
        <dgm:presLayoutVars>
          <dgm:chPref val="3"/>
        </dgm:presLayoutVars>
      </dgm:prSet>
      <dgm:spPr/>
    </dgm:pt>
    <dgm:pt modelId="{470CAB80-F040-41D9-9149-28C5D64F8378}" type="pres">
      <dgm:prSet presAssocID="{3E009EA6-15AC-4F4B-8950-6B03294A7962}" presName="rootConnector1" presStyleLbl="node1" presStyleIdx="0" presStyleCnt="0"/>
      <dgm:spPr/>
    </dgm:pt>
    <dgm:pt modelId="{ABC2C227-AF37-4052-88B7-78D085A6C27C}" type="pres">
      <dgm:prSet presAssocID="{3E009EA6-15AC-4F4B-8950-6B03294A7962}" presName="hierChild2" presStyleCnt="0"/>
      <dgm:spPr/>
    </dgm:pt>
    <dgm:pt modelId="{249B0461-222A-4720-B6C3-B96389485E6B}" type="pres">
      <dgm:prSet presAssocID="{23CB8BC3-A381-4D2D-B98F-D35324A3CA11}" presName="Name37" presStyleLbl="parChTrans1D2" presStyleIdx="0" presStyleCnt="2"/>
      <dgm:spPr/>
    </dgm:pt>
    <dgm:pt modelId="{582C3092-C991-4E39-A102-0E8E1E1415AA}" type="pres">
      <dgm:prSet presAssocID="{93446701-6A36-4CA9-BF6F-3BD34A25BD90}" presName="hierRoot2" presStyleCnt="0">
        <dgm:presLayoutVars>
          <dgm:hierBranch val="init"/>
        </dgm:presLayoutVars>
      </dgm:prSet>
      <dgm:spPr/>
    </dgm:pt>
    <dgm:pt modelId="{835F492D-D71C-48C4-BF04-72D6FC0D072A}" type="pres">
      <dgm:prSet presAssocID="{93446701-6A36-4CA9-BF6F-3BD34A25BD90}" presName="rootComposite" presStyleCnt="0"/>
      <dgm:spPr/>
    </dgm:pt>
    <dgm:pt modelId="{ECCF4BE7-A4CF-4D3A-8430-7A26E22C2E33}" type="pres">
      <dgm:prSet presAssocID="{93446701-6A36-4CA9-BF6F-3BD34A25BD90}" presName="rootText" presStyleLbl="node2" presStyleIdx="0" presStyleCnt="2">
        <dgm:presLayoutVars>
          <dgm:chPref val="3"/>
        </dgm:presLayoutVars>
      </dgm:prSet>
      <dgm:spPr/>
    </dgm:pt>
    <dgm:pt modelId="{60A94B21-44C8-4EF4-9CC4-F640327B29F4}" type="pres">
      <dgm:prSet presAssocID="{93446701-6A36-4CA9-BF6F-3BD34A25BD90}" presName="rootConnector" presStyleLbl="node2" presStyleIdx="0" presStyleCnt="2"/>
      <dgm:spPr/>
    </dgm:pt>
    <dgm:pt modelId="{F6399780-B2FD-40D5-AAA3-ED7499486A53}" type="pres">
      <dgm:prSet presAssocID="{93446701-6A36-4CA9-BF6F-3BD34A25BD90}" presName="hierChild4" presStyleCnt="0"/>
      <dgm:spPr/>
    </dgm:pt>
    <dgm:pt modelId="{DFDB169A-4961-4B3A-BFBC-C6B2BEBAFC26}" type="pres">
      <dgm:prSet presAssocID="{93446701-6A36-4CA9-BF6F-3BD34A25BD90}" presName="hierChild5" presStyleCnt="0"/>
      <dgm:spPr/>
    </dgm:pt>
    <dgm:pt modelId="{3606D4E4-A826-4819-B892-1F51CCCF10DE}" type="pres">
      <dgm:prSet presAssocID="{CDF5BFF3-507F-4719-A56D-24E470832B56}" presName="Name37" presStyleLbl="parChTrans1D2" presStyleIdx="1" presStyleCnt="2"/>
      <dgm:spPr/>
    </dgm:pt>
    <dgm:pt modelId="{CCE0A097-D592-4DED-B8C8-DC446EC507BC}" type="pres">
      <dgm:prSet presAssocID="{1E4B38A6-D561-4CDB-B4C8-6CACFCA9370A}" presName="hierRoot2" presStyleCnt="0">
        <dgm:presLayoutVars>
          <dgm:hierBranch val="init"/>
        </dgm:presLayoutVars>
      </dgm:prSet>
      <dgm:spPr/>
    </dgm:pt>
    <dgm:pt modelId="{02971D86-6F13-4037-AC79-1C40F24E3B91}" type="pres">
      <dgm:prSet presAssocID="{1E4B38A6-D561-4CDB-B4C8-6CACFCA9370A}" presName="rootComposite" presStyleCnt="0"/>
      <dgm:spPr/>
    </dgm:pt>
    <dgm:pt modelId="{863B7BDA-F0F1-4033-9279-05E627EC963C}" type="pres">
      <dgm:prSet presAssocID="{1E4B38A6-D561-4CDB-B4C8-6CACFCA9370A}" presName="rootText" presStyleLbl="node2" presStyleIdx="1" presStyleCnt="2">
        <dgm:presLayoutVars>
          <dgm:chPref val="3"/>
        </dgm:presLayoutVars>
      </dgm:prSet>
      <dgm:spPr/>
    </dgm:pt>
    <dgm:pt modelId="{3FDBA64C-049D-451F-8199-49D292559A8F}" type="pres">
      <dgm:prSet presAssocID="{1E4B38A6-D561-4CDB-B4C8-6CACFCA9370A}" presName="rootConnector" presStyleLbl="node2" presStyleIdx="1" presStyleCnt="2"/>
      <dgm:spPr/>
    </dgm:pt>
    <dgm:pt modelId="{014F9E3C-6F38-4EA8-B12F-4FF0DD12B52F}" type="pres">
      <dgm:prSet presAssocID="{1E4B38A6-D561-4CDB-B4C8-6CACFCA9370A}" presName="hierChild4" presStyleCnt="0"/>
      <dgm:spPr/>
    </dgm:pt>
    <dgm:pt modelId="{114F72A1-667C-41AB-AC38-9365F4C96BC7}" type="pres">
      <dgm:prSet presAssocID="{1E4B38A6-D561-4CDB-B4C8-6CACFCA9370A}" presName="hierChild5" presStyleCnt="0"/>
      <dgm:spPr/>
    </dgm:pt>
    <dgm:pt modelId="{050E8328-9099-4F43-9962-B1A827921BC3}" type="pres">
      <dgm:prSet presAssocID="{3E009EA6-15AC-4F4B-8950-6B03294A7962}" presName="hierChild3" presStyleCnt="0"/>
      <dgm:spPr/>
    </dgm:pt>
  </dgm:ptLst>
  <dgm:cxnLst>
    <dgm:cxn modelId="{22670F16-02A0-44A6-8542-B6F8A415D688}" type="presOf" srcId="{554A2264-44E2-43D5-AAEF-C4EDE059BACC}" destId="{FD7D6F63-D8C8-4181-89A4-7DDCB5EF7585}" srcOrd="0" destOrd="0" presId="urn:microsoft.com/office/officeart/2005/8/layout/orgChart1"/>
    <dgm:cxn modelId="{0EB88D1C-8C0A-402D-B893-536EE7693455}" type="presOf" srcId="{3E009EA6-15AC-4F4B-8950-6B03294A7962}" destId="{2A231418-9868-464A-AF85-90FF8487B075}" srcOrd="0" destOrd="0" presId="urn:microsoft.com/office/officeart/2005/8/layout/orgChart1"/>
    <dgm:cxn modelId="{7B763831-DBC3-4E4F-B6C0-D4DB77586464}" type="presOf" srcId="{93446701-6A36-4CA9-BF6F-3BD34A25BD90}" destId="{ECCF4BE7-A4CF-4D3A-8430-7A26E22C2E33}" srcOrd="0" destOrd="0" presId="urn:microsoft.com/office/officeart/2005/8/layout/orgChart1"/>
    <dgm:cxn modelId="{1ACB2165-E8D1-44A5-ABFE-DCC9F62EB9BC}" type="presOf" srcId="{1E4B38A6-D561-4CDB-B4C8-6CACFCA9370A}" destId="{863B7BDA-F0F1-4033-9279-05E627EC963C}" srcOrd="0" destOrd="0" presId="urn:microsoft.com/office/officeart/2005/8/layout/orgChart1"/>
    <dgm:cxn modelId="{739B4B67-9A2C-4439-8E53-50FFB59F291D}" type="presOf" srcId="{CDF5BFF3-507F-4719-A56D-24E470832B56}" destId="{3606D4E4-A826-4819-B892-1F51CCCF10DE}" srcOrd="0" destOrd="0" presId="urn:microsoft.com/office/officeart/2005/8/layout/orgChart1"/>
    <dgm:cxn modelId="{2853FF85-876A-48F9-9D0D-40735AAA7263}" type="presOf" srcId="{3E009EA6-15AC-4F4B-8950-6B03294A7962}" destId="{470CAB80-F040-41D9-9149-28C5D64F8378}" srcOrd="1" destOrd="0" presId="urn:microsoft.com/office/officeart/2005/8/layout/orgChart1"/>
    <dgm:cxn modelId="{50905C87-6207-4F65-B29F-A126AFC614BA}" srcId="{3E009EA6-15AC-4F4B-8950-6B03294A7962}" destId="{1E4B38A6-D561-4CDB-B4C8-6CACFCA9370A}" srcOrd="1" destOrd="0" parTransId="{CDF5BFF3-507F-4719-A56D-24E470832B56}" sibTransId="{DCD14375-A13C-4FE9-8A6E-3D478C150A43}"/>
    <dgm:cxn modelId="{C3C6CCA8-0CEB-4727-8D21-39E67AED02B6}" type="presOf" srcId="{93446701-6A36-4CA9-BF6F-3BD34A25BD90}" destId="{60A94B21-44C8-4EF4-9CC4-F640327B29F4}" srcOrd="1" destOrd="0" presId="urn:microsoft.com/office/officeart/2005/8/layout/orgChart1"/>
    <dgm:cxn modelId="{206064BC-2076-464B-ADF3-F8C5603F7AED}" srcId="{3E009EA6-15AC-4F4B-8950-6B03294A7962}" destId="{93446701-6A36-4CA9-BF6F-3BD34A25BD90}" srcOrd="0" destOrd="0" parTransId="{23CB8BC3-A381-4D2D-B98F-D35324A3CA11}" sibTransId="{4EC24099-00B6-4145-8B2A-AACE15ED1AC8}"/>
    <dgm:cxn modelId="{DBBD11D2-8261-4E97-908E-5168A22BB8E7}" type="presOf" srcId="{1E4B38A6-D561-4CDB-B4C8-6CACFCA9370A}" destId="{3FDBA64C-049D-451F-8199-49D292559A8F}" srcOrd="1" destOrd="0" presId="urn:microsoft.com/office/officeart/2005/8/layout/orgChart1"/>
    <dgm:cxn modelId="{4B4CBCDB-6A8A-44FE-A3BB-8A602B82467F}" type="presOf" srcId="{23CB8BC3-A381-4D2D-B98F-D35324A3CA11}" destId="{249B0461-222A-4720-B6C3-B96389485E6B}" srcOrd="0" destOrd="0" presId="urn:microsoft.com/office/officeart/2005/8/layout/orgChart1"/>
    <dgm:cxn modelId="{4F8312E2-C853-4C8C-96D2-84EC33467AB8}" srcId="{554A2264-44E2-43D5-AAEF-C4EDE059BACC}" destId="{3E009EA6-15AC-4F4B-8950-6B03294A7962}" srcOrd="0" destOrd="0" parTransId="{7DD4653C-5E09-47DB-A413-9A7D276EF6B1}" sibTransId="{CFDDE398-D252-462B-9688-AABCCAC48145}"/>
    <dgm:cxn modelId="{5102F5A8-C0BE-4CDB-AB0C-1BF646C8C5AC}" type="presParOf" srcId="{FD7D6F63-D8C8-4181-89A4-7DDCB5EF7585}" destId="{C75D5903-A772-4653-B5F3-C07EB137664B}" srcOrd="0" destOrd="0" presId="urn:microsoft.com/office/officeart/2005/8/layout/orgChart1"/>
    <dgm:cxn modelId="{E967A994-3D93-491B-9288-3A1C418989B7}" type="presParOf" srcId="{C75D5903-A772-4653-B5F3-C07EB137664B}" destId="{DE2C9105-7511-475C-9815-462DFED3B356}" srcOrd="0" destOrd="0" presId="urn:microsoft.com/office/officeart/2005/8/layout/orgChart1"/>
    <dgm:cxn modelId="{31299980-2828-45F7-BF55-2A09874F14BF}" type="presParOf" srcId="{DE2C9105-7511-475C-9815-462DFED3B356}" destId="{2A231418-9868-464A-AF85-90FF8487B075}" srcOrd="0" destOrd="0" presId="urn:microsoft.com/office/officeart/2005/8/layout/orgChart1"/>
    <dgm:cxn modelId="{0E5718F9-60C8-4FEA-A3A7-26117909D285}" type="presParOf" srcId="{DE2C9105-7511-475C-9815-462DFED3B356}" destId="{470CAB80-F040-41D9-9149-28C5D64F8378}" srcOrd="1" destOrd="0" presId="urn:microsoft.com/office/officeart/2005/8/layout/orgChart1"/>
    <dgm:cxn modelId="{BF31B184-1911-457A-BFED-1A4EDDC411C6}" type="presParOf" srcId="{C75D5903-A772-4653-B5F3-C07EB137664B}" destId="{ABC2C227-AF37-4052-88B7-78D085A6C27C}" srcOrd="1" destOrd="0" presId="urn:microsoft.com/office/officeart/2005/8/layout/orgChart1"/>
    <dgm:cxn modelId="{2E3AAF3F-4AFA-4BE3-8D17-E5BCEED600FA}" type="presParOf" srcId="{ABC2C227-AF37-4052-88B7-78D085A6C27C}" destId="{249B0461-222A-4720-B6C3-B96389485E6B}" srcOrd="0" destOrd="0" presId="urn:microsoft.com/office/officeart/2005/8/layout/orgChart1"/>
    <dgm:cxn modelId="{76C0BDB5-E318-4F11-95EA-979D3B75BE13}" type="presParOf" srcId="{ABC2C227-AF37-4052-88B7-78D085A6C27C}" destId="{582C3092-C991-4E39-A102-0E8E1E1415AA}" srcOrd="1" destOrd="0" presId="urn:microsoft.com/office/officeart/2005/8/layout/orgChart1"/>
    <dgm:cxn modelId="{2D9617AC-C37B-404F-9A64-78C815CB8672}" type="presParOf" srcId="{582C3092-C991-4E39-A102-0E8E1E1415AA}" destId="{835F492D-D71C-48C4-BF04-72D6FC0D072A}" srcOrd="0" destOrd="0" presId="urn:microsoft.com/office/officeart/2005/8/layout/orgChart1"/>
    <dgm:cxn modelId="{56FBC848-CBFF-42C8-9EE4-F739181E3F2B}" type="presParOf" srcId="{835F492D-D71C-48C4-BF04-72D6FC0D072A}" destId="{ECCF4BE7-A4CF-4D3A-8430-7A26E22C2E33}" srcOrd="0" destOrd="0" presId="urn:microsoft.com/office/officeart/2005/8/layout/orgChart1"/>
    <dgm:cxn modelId="{C7284239-604A-4B63-B50F-11198784E584}" type="presParOf" srcId="{835F492D-D71C-48C4-BF04-72D6FC0D072A}" destId="{60A94B21-44C8-4EF4-9CC4-F640327B29F4}" srcOrd="1" destOrd="0" presId="urn:microsoft.com/office/officeart/2005/8/layout/orgChart1"/>
    <dgm:cxn modelId="{7B026AD2-492C-4DDA-BB39-A50748AD3F0E}" type="presParOf" srcId="{582C3092-C991-4E39-A102-0E8E1E1415AA}" destId="{F6399780-B2FD-40D5-AAA3-ED7499486A53}" srcOrd="1" destOrd="0" presId="urn:microsoft.com/office/officeart/2005/8/layout/orgChart1"/>
    <dgm:cxn modelId="{4E30775E-6B87-4E33-91FB-4ED7D08B40BA}" type="presParOf" srcId="{582C3092-C991-4E39-A102-0E8E1E1415AA}" destId="{DFDB169A-4961-4B3A-BFBC-C6B2BEBAFC26}" srcOrd="2" destOrd="0" presId="urn:microsoft.com/office/officeart/2005/8/layout/orgChart1"/>
    <dgm:cxn modelId="{FA77E9CA-E640-4BEA-9F54-B608A6752AFE}" type="presParOf" srcId="{ABC2C227-AF37-4052-88B7-78D085A6C27C}" destId="{3606D4E4-A826-4819-B892-1F51CCCF10DE}" srcOrd="2" destOrd="0" presId="urn:microsoft.com/office/officeart/2005/8/layout/orgChart1"/>
    <dgm:cxn modelId="{80574DAD-7216-4F84-8ECF-E52E28933CFC}" type="presParOf" srcId="{ABC2C227-AF37-4052-88B7-78D085A6C27C}" destId="{CCE0A097-D592-4DED-B8C8-DC446EC507BC}" srcOrd="3" destOrd="0" presId="urn:microsoft.com/office/officeart/2005/8/layout/orgChart1"/>
    <dgm:cxn modelId="{CD643E58-37AB-4A06-9013-F26EFCEA9E92}" type="presParOf" srcId="{CCE0A097-D592-4DED-B8C8-DC446EC507BC}" destId="{02971D86-6F13-4037-AC79-1C40F24E3B91}" srcOrd="0" destOrd="0" presId="urn:microsoft.com/office/officeart/2005/8/layout/orgChart1"/>
    <dgm:cxn modelId="{C4A867D4-3066-4298-A790-A3DD6739CB5C}" type="presParOf" srcId="{02971D86-6F13-4037-AC79-1C40F24E3B91}" destId="{863B7BDA-F0F1-4033-9279-05E627EC963C}" srcOrd="0" destOrd="0" presId="urn:microsoft.com/office/officeart/2005/8/layout/orgChart1"/>
    <dgm:cxn modelId="{A557320D-BBD9-434C-AFBB-E21B8666B0A7}" type="presParOf" srcId="{02971D86-6F13-4037-AC79-1C40F24E3B91}" destId="{3FDBA64C-049D-451F-8199-49D292559A8F}" srcOrd="1" destOrd="0" presId="urn:microsoft.com/office/officeart/2005/8/layout/orgChart1"/>
    <dgm:cxn modelId="{A2DDE8B4-1D57-4145-971D-734F7336BB22}" type="presParOf" srcId="{CCE0A097-D592-4DED-B8C8-DC446EC507BC}" destId="{014F9E3C-6F38-4EA8-B12F-4FF0DD12B52F}" srcOrd="1" destOrd="0" presId="urn:microsoft.com/office/officeart/2005/8/layout/orgChart1"/>
    <dgm:cxn modelId="{B20780AF-A727-4689-ACC7-9B6A15BDBB36}" type="presParOf" srcId="{CCE0A097-D592-4DED-B8C8-DC446EC507BC}" destId="{114F72A1-667C-41AB-AC38-9365F4C96BC7}" srcOrd="2" destOrd="0" presId="urn:microsoft.com/office/officeart/2005/8/layout/orgChart1"/>
    <dgm:cxn modelId="{C467C004-949B-4171-ADC5-6570ECCFEA82}" type="presParOf" srcId="{C75D5903-A772-4653-B5F3-C07EB137664B}" destId="{050E8328-9099-4F43-9962-B1A827921BC3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54A2264-44E2-43D5-AAEF-C4EDE059BACC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_tradnl"/>
        </a:p>
      </dgm:t>
    </dgm:pt>
    <dgm:pt modelId="{3E009EA6-15AC-4F4B-8950-6B03294A7962}">
      <dgm:prSet phldrT="[Texto]"/>
      <dgm:spPr/>
      <dgm:t>
        <a:bodyPr/>
        <a:lstStyle/>
        <a:p>
          <a:r>
            <a:rPr lang="es-ES_tradnl" dirty="0" err="1"/>
            <a:t>Depending</a:t>
          </a:r>
          <a:r>
            <a:rPr lang="es-ES_tradnl" dirty="0"/>
            <a:t>  </a:t>
          </a:r>
          <a:r>
            <a:rPr lang="es-ES_tradnl" dirty="0" err="1"/>
            <a:t>on</a:t>
          </a:r>
          <a:r>
            <a:rPr lang="es-ES_tradnl" dirty="0"/>
            <a:t> </a:t>
          </a:r>
          <a:r>
            <a:rPr lang="es-ES_tradnl" dirty="0" err="1"/>
            <a:t>the</a:t>
          </a:r>
          <a:r>
            <a:rPr lang="es-ES_tradnl" dirty="0"/>
            <a:t> </a:t>
          </a:r>
          <a:r>
            <a:rPr lang="es-ES_tradnl" dirty="0" err="1"/>
            <a:t>utilisation</a:t>
          </a:r>
          <a:r>
            <a:rPr lang="es-ES_tradnl" dirty="0"/>
            <a:t> of </a:t>
          </a:r>
          <a:r>
            <a:rPr lang="es-ES_tradnl" dirty="0" err="1"/>
            <a:t>the</a:t>
          </a:r>
          <a:r>
            <a:rPr lang="es-ES_tradnl" dirty="0"/>
            <a:t> </a:t>
          </a:r>
          <a:r>
            <a:rPr lang="es-ES_tradnl" dirty="0" err="1"/>
            <a:t>soil</a:t>
          </a:r>
          <a:endParaRPr lang="es-ES_tradnl" dirty="0"/>
        </a:p>
      </dgm:t>
    </dgm:pt>
    <dgm:pt modelId="{7DD4653C-5E09-47DB-A413-9A7D276EF6B1}" type="parTrans" cxnId="{4F8312E2-C853-4C8C-96D2-84EC33467AB8}">
      <dgm:prSet/>
      <dgm:spPr/>
      <dgm:t>
        <a:bodyPr/>
        <a:lstStyle/>
        <a:p>
          <a:endParaRPr lang="es-ES_tradnl"/>
        </a:p>
      </dgm:t>
    </dgm:pt>
    <dgm:pt modelId="{CFDDE398-D252-462B-9688-AABCCAC48145}" type="sibTrans" cxnId="{4F8312E2-C853-4C8C-96D2-84EC33467AB8}">
      <dgm:prSet/>
      <dgm:spPr/>
      <dgm:t>
        <a:bodyPr/>
        <a:lstStyle/>
        <a:p>
          <a:endParaRPr lang="es-ES_tradnl"/>
        </a:p>
      </dgm:t>
    </dgm:pt>
    <dgm:pt modelId="{93446701-6A36-4CA9-BF6F-3BD34A25BD90}">
      <dgm:prSet phldrT="[Texto]"/>
      <dgm:spPr/>
      <dgm:t>
        <a:bodyPr/>
        <a:lstStyle/>
        <a:p>
          <a:r>
            <a:rPr lang="es-ES_tradnl" dirty="0" err="1"/>
            <a:t>Intensive</a:t>
          </a:r>
          <a:r>
            <a:rPr lang="es-ES_tradnl" dirty="0"/>
            <a:t> </a:t>
          </a:r>
          <a:r>
            <a:rPr lang="es-ES_tradnl" dirty="0" err="1"/>
            <a:t>agriculture</a:t>
          </a:r>
          <a:endParaRPr lang="es-ES_tradnl" dirty="0"/>
        </a:p>
      </dgm:t>
    </dgm:pt>
    <dgm:pt modelId="{23CB8BC3-A381-4D2D-B98F-D35324A3CA11}" type="parTrans" cxnId="{206064BC-2076-464B-ADF3-F8C5603F7AED}">
      <dgm:prSet/>
      <dgm:spPr/>
      <dgm:t>
        <a:bodyPr/>
        <a:lstStyle/>
        <a:p>
          <a:endParaRPr lang="es-ES_tradnl"/>
        </a:p>
      </dgm:t>
    </dgm:pt>
    <dgm:pt modelId="{4EC24099-00B6-4145-8B2A-AACE15ED1AC8}" type="sibTrans" cxnId="{206064BC-2076-464B-ADF3-F8C5603F7AED}">
      <dgm:prSet/>
      <dgm:spPr/>
      <dgm:t>
        <a:bodyPr/>
        <a:lstStyle/>
        <a:p>
          <a:endParaRPr lang="es-ES_tradnl"/>
        </a:p>
      </dgm:t>
    </dgm:pt>
    <dgm:pt modelId="{1E4B38A6-D561-4CDB-B4C8-6CACFCA9370A}">
      <dgm:prSet phldrT="[Texto]"/>
      <dgm:spPr/>
      <dgm:t>
        <a:bodyPr/>
        <a:lstStyle/>
        <a:p>
          <a:r>
            <a:rPr lang="es-ES_tradnl" dirty="0" err="1"/>
            <a:t>Extensive</a:t>
          </a:r>
          <a:r>
            <a:rPr lang="es-ES_tradnl" dirty="0"/>
            <a:t> </a:t>
          </a:r>
          <a:r>
            <a:rPr lang="es-ES_tradnl" dirty="0" err="1"/>
            <a:t>agriculture</a:t>
          </a:r>
          <a:endParaRPr lang="es-ES_tradnl" dirty="0"/>
        </a:p>
      </dgm:t>
    </dgm:pt>
    <dgm:pt modelId="{CDF5BFF3-507F-4719-A56D-24E470832B56}" type="parTrans" cxnId="{50905C87-6207-4F65-B29F-A126AFC614BA}">
      <dgm:prSet/>
      <dgm:spPr/>
      <dgm:t>
        <a:bodyPr/>
        <a:lstStyle/>
        <a:p>
          <a:endParaRPr lang="es-ES_tradnl"/>
        </a:p>
      </dgm:t>
    </dgm:pt>
    <dgm:pt modelId="{DCD14375-A13C-4FE9-8A6E-3D478C150A43}" type="sibTrans" cxnId="{50905C87-6207-4F65-B29F-A126AFC614BA}">
      <dgm:prSet/>
      <dgm:spPr/>
      <dgm:t>
        <a:bodyPr/>
        <a:lstStyle/>
        <a:p>
          <a:endParaRPr lang="es-ES_tradnl"/>
        </a:p>
      </dgm:t>
    </dgm:pt>
    <dgm:pt modelId="{FD7D6F63-D8C8-4181-89A4-7DDCB5EF7585}" type="pres">
      <dgm:prSet presAssocID="{554A2264-44E2-43D5-AAEF-C4EDE059BACC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C75D5903-A772-4653-B5F3-C07EB137664B}" type="pres">
      <dgm:prSet presAssocID="{3E009EA6-15AC-4F4B-8950-6B03294A7962}" presName="hierRoot1" presStyleCnt="0">
        <dgm:presLayoutVars>
          <dgm:hierBranch val="init"/>
        </dgm:presLayoutVars>
      </dgm:prSet>
      <dgm:spPr/>
    </dgm:pt>
    <dgm:pt modelId="{DE2C9105-7511-475C-9815-462DFED3B356}" type="pres">
      <dgm:prSet presAssocID="{3E009EA6-15AC-4F4B-8950-6B03294A7962}" presName="rootComposite1" presStyleCnt="0"/>
      <dgm:spPr/>
    </dgm:pt>
    <dgm:pt modelId="{2A231418-9868-464A-AF85-90FF8487B075}" type="pres">
      <dgm:prSet presAssocID="{3E009EA6-15AC-4F4B-8950-6B03294A7962}" presName="rootText1" presStyleLbl="node0" presStyleIdx="0" presStyleCnt="1">
        <dgm:presLayoutVars>
          <dgm:chPref val="3"/>
        </dgm:presLayoutVars>
      </dgm:prSet>
      <dgm:spPr/>
    </dgm:pt>
    <dgm:pt modelId="{470CAB80-F040-41D9-9149-28C5D64F8378}" type="pres">
      <dgm:prSet presAssocID="{3E009EA6-15AC-4F4B-8950-6B03294A7962}" presName="rootConnector1" presStyleLbl="node1" presStyleIdx="0" presStyleCnt="0"/>
      <dgm:spPr/>
    </dgm:pt>
    <dgm:pt modelId="{ABC2C227-AF37-4052-88B7-78D085A6C27C}" type="pres">
      <dgm:prSet presAssocID="{3E009EA6-15AC-4F4B-8950-6B03294A7962}" presName="hierChild2" presStyleCnt="0"/>
      <dgm:spPr/>
    </dgm:pt>
    <dgm:pt modelId="{249B0461-222A-4720-B6C3-B96389485E6B}" type="pres">
      <dgm:prSet presAssocID="{23CB8BC3-A381-4D2D-B98F-D35324A3CA11}" presName="Name37" presStyleLbl="parChTrans1D2" presStyleIdx="0" presStyleCnt="2"/>
      <dgm:spPr/>
    </dgm:pt>
    <dgm:pt modelId="{582C3092-C991-4E39-A102-0E8E1E1415AA}" type="pres">
      <dgm:prSet presAssocID="{93446701-6A36-4CA9-BF6F-3BD34A25BD90}" presName="hierRoot2" presStyleCnt="0">
        <dgm:presLayoutVars>
          <dgm:hierBranch val="init"/>
        </dgm:presLayoutVars>
      </dgm:prSet>
      <dgm:spPr/>
    </dgm:pt>
    <dgm:pt modelId="{835F492D-D71C-48C4-BF04-72D6FC0D072A}" type="pres">
      <dgm:prSet presAssocID="{93446701-6A36-4CA9-BF6F-3BD34A25BD90}" presName="rootComposite" presStyleCnt="0"/>
      <dgm:spPr/>
    </dgm:pt>
    <dgm:pt modelId="{ECCF4BE7-A4CF-4D3A-8430-7A26E22C2E33}" type="pres">
      <dgm:prSet presAssocID="{93446701-6A36-4CA9-BF6F-3BD34A25BD90}" presName="rootText" presStyleLbl="node2" presStyleIdx="0" presStyleCnt="2">
        <dgm:presLayoutVars>
          <dgm:chPref val="3"/>
        </dgm:presLayoutVars>
      </dgm:prSet>
      <dgm:spPr/>
    </dgm:pt>
    <dgm:pt modelId="{60A94B21-44C8-4EF4-9CC4-F640327B29F4}" type="pres">
      <dgm:prSet presAssocID="{93446701-6A36-4CA9-BF6F-3BD34A25BD90}" presName="rootConnector" presStyleLbl="node2" presStyleIdx="0" presStyleCnt="2"/>
      <dgm:spPr/>
    </dgm:pt>
    <dgm:pt modelId="{F6399780-B2FD-40D5-AAA3-ED7499486A53}" type="pres">
      <dgm:prSet presAssocID="{93446701-6A36-4CA9-BF6F-3BD34A25BD90}" presName="hierChild4" presStyleCnt="0"/>
      <dgm:spPr/>
    </dgm:pt>
    <dgm:pt modelId="{DFDB169A-4961-4B3A-BFBC-C6B2BEBAFC26}" type="pres">
      <dgm:prSet presAssocID="{93446701-6A36-4CA9-BF6F-3BD34A25BD90}" presName="hierChild5" presStyleCnt="0"/>
      <dgm:spPr/>
    </dgm:pt>
    <dgm:pt modelId="{3606D4E4-A826-4819-B892-1F51CCCF10DE}" type="pres">
      <dgm:prSet presAssocID="{CDF5BFF3-507F-4719-A56D-24E470832B56}" presName="Name37" presStyleLbl="parChTrans1D2" presStyleIdx="1" presStyleCnt="2"/>
      <dgm:spPr/>
    </dgm:pt>
    <dgm:pt modelId="{CCE0A097-D592-4DED-B8C8-DC446EC507BC}" type="pres">
      <dgm:prSet presAssocID="{1E4B38A6-D561-4CDB-B4C8-6CACFCA9370A}" presName="hierRoot2" presStyleCnt="0">
        <dgm:presLayoutVars>
          <dgm:hierBranch val="init"/>
        </dgm:presLayoutVars>
      </dgm:prSet>
      <dgm:spPr/>
    </dgm:pt>
    <dgm:pt modelId="{02971D86-6F13-4037-AC79-1C40F24E3B91}" type="pres">
      <dgm:prSet presAssocID="{1E4B38A6-D561-4CDB-B4C8-6CACFCA9370A}" presName="rootComposite" presStyleCnt="0"/>
      <dgm:spPr/>
    </dgm:pt>
    <dgm:pt modelId="{863B7BDA-F0F1-4033-9279-05E627EC963C}" type="pres">
      <dgm:prSet presAssocID="{1E4B38A6-D561-4CDB-B4C8-6CACFCA9370A}" presName="rootText" presStyleLbl="node2" presStyleIdx="1" presStyleCnt="2">
        <dgm:presLayoutVars>
          <dgm:chPref val="3"/>
        </dgm:presLayoutVars>
      </dgm:prSet>
      <dgm:spPr/>
    </dgm:pt>
    <dgm:pt modelId="{3FDBA64C-049D-451F-8199-49D292559A8F}" type="pres">
      <dgm:prSet presAssocID="{1E4B38A6-D561-4CDB-B4C8-6CACFCA9370A}" presName="rootConnector" presStyleLbl="node2" presStyleIdx="1" presStyleCnt="2"/>
      <dgm:spPr/>
    </dgm:pt>
    <dgm:pt modelId="{014F9E3C-6F38-4EA8-B12F-4FF0DD12B52F}" type="pres">
      <dgm:prSet presAssocID="{1E4B38A6-D561-4CDB-B4C8-6CACFCA9370A}" presName="hierChild4" presStyleCnt="0"/>
      <dgm:spPr/>
    </dgm:pt>
    <dgm:pt modelId="{114F72A1-667C-41AB-AC38-9365F4C96BC7}" type="pres">
      <dgm:prSet presAssocID="{1E4B38A6-D561-4CDB-B4C8-6CACFCA9370A}" presName="hierChild5" presStyleCnt="0"/>
      <dgm:spPr/>
    </dgm:pt>
    <dgm:pt modelId="{050E8328-9099-4F43-9962-B1A827921BC3}" type="pres">
      <dgm:prSet presAssocID="{3E009EA6-15AC-4F4B-8950-6B03294A7962}" presName="hierChild3" presStyleCnt="0"/>
      <dgm:spPr/>
    </dgm:pt>
  </dgm:ptLst>
  <dgm:cxnLst>
    <dgm:cxn modelId="{83059A02-C1CE-46B0-979C-1472A3216833}" type="presOf" srcId="{3E009EA6-15AC-4F4B-8950-6B03294A7962}" destId="{2A231418-9868-464A-AF85-90FF8487B075}" srcOrd="0" destOrd="0" presId="urn:microsoft.com/office/officeart/2005/8/layout/orgChart1"/>
    <dgm:cxn modelId="{A2556C2E-BFC7-47BA-8A00-EC0413750613}" type="presOf" srcId="{93446701-6A36-4CA9-BF6F-3BD34A25BD90}" destId="{ECCF4BE7-A4CF-4D3A-8430-7A26E22C2E33}" srcOrd="0" destOrd="0" presId="urn:microsoft.com/office/officeart/2005/8/layout/orgChart1"/>
    <dgm:cxn modelId="{40D50653-A68E-4DB6-9F9B-A9C35471D1C5}" type="presOf" srcId="{CDF5BFF3-507F-4719-A56D-24E470832B56}" destId="{3606D4E4-A826-4819-B892-1F51CCCF10DE}" srcOrd="0" destOrd="0" presId="urn:microsoft.com/office/officeart/2005/8/layout/orgChart1"/>
    <dgm:cxn modelId="{3E902957-7E56-4085-BB5A-4956A4D60784}" type="presOf" srcId="{23CB8BC3-A381-4D2D-B98F-D35324A3CA11}" destId="{249B0461-222A-4720-B6C3-B96389485E6B}" srcOrd="0" destOrd="0" presId="urn:microsoft.com/office/officeart/2005/8/layout/orgChart1"/>
    <dgm:cxn modelId="{A89A8E85-EC1F-40E2-9FB2-05DFFD3EB0D6}" type="presOf" srcId="{554A2264-44E2-43D5-AAEF-C4EDE059BACC}" destId="{FD7D6F63-D8C8-4181-89A4-7DDCB5EF7585}" srcOrd="0" destOrd="0" presId="urn:microsoft.com/office/officeart/2005/8/layout/orgChart1"/>
    <dgm:cxn modelId="{BC80F585-CF37-409F-82E2-303F0125485F}" type="presOf" srcId="{1E4B38A6-D561-4CDB-B4C8-6CACFCA9370A}" destId="{3FDBA64C-049D-451F-8199-49D292559A8F}" srcOrd="1" destOrd="0" presId="urn:microsoft.com/office/officeart/2005/8/layout/orgChart1"/>
    <dgm:cxn modelId="{50905C87-6207-4F65-B29F-A126AFC614BA}" srcId="{3E009EA6-15AC-4F4B-8950-6B03294A7962}" destId="{1E4B38A6-D561-4CDB-B4C8-6CACFCA9370A}" srcOrd="1" destOrd="0" parTransId="{CDF5BFF3-507F-4719-A56D-24E470832B56}" sibTransId="{DCD14375-A13C-4FE9-8A6E-3D478C150A43}"/>
    <dgm:cxn modelId="{82CEAAAF-DCBC-4E0C-8DFD-B102D1326528}" type="presOf" srcId="{3E009EA6-15AC-4F4B-8950-6B03294A7962}" destId="{470CAB80-F040-41D9-9149-28C5D64F8378}" srcOrd="1" destOrd="0" presId="urn:microsoft.com/office/officeart/2005/8/layout/orgChart1"/>
    <dgm:cxn modelId="{206064BC-2076-464B-ADF3-F8C5603F7AED}" srcId="{3E009EA6-15AC-4F4B-8950-6B03294A7962}" destId="{93446701-6A36-4CA9-BF6F-3BD34A25BD90}" srcOrd="0" destOrd="0" parTransId="{23CB8BC3-A381-4D2D-B98F-D35324A3CA11}" sibTransId="{4EC24099-00B6-4145-8B2A-AACE15ED1AC8}"/>
    <dgm:cxn modelId="{4F8312E2-C853-4C8C-96D2-84EC33467AB8}" srcId="{554A2264-44E2-43D5-AAEF-C4EDE059BACC}" destId="{3E009EA6-15AC-4F4B-8950-6B03294A7962}" srcOrd="0" destOrd="0" parTransId="{7DD4653C-5E09-47DB-A413-9A7D276EF6B1}" sibTransId="{CFDDE398-D252-462B-9688-AABCCAC48145}"/>
    <dgm:cxn modelId="{BF97B6EA-0F8F-441E-A563-C8A4ED382402}" type="presOf" srcId="{93446701-6A36-4CA9-BF6F-3BD34A25BD90}" destId="{60A94B21-44C8-4EF4-9CC4-F640327B29F4}" srcOrd="1" destOrd="0" presId="urn:microsoft.com/office/officeart/2005/8/layout/orgChart1"/>
    <dgm:cxn modelId="{269650ED-CE1C-4437-8A4C-6CB5B34C8F6A}" type="presOf" srcId="{1E4B38A6-D561-4CDB-B4C8-6CACFCA9370A}" destId="{863B7BDA-F0F1-4033-9279-05E627EC963C}" srcOrd="0" destOrd="0" presId="urn:microsoft.com/office/officeart/2005/8/layout/orgChart1"/>
    <dgm:cxn modelId="{9FD79CC4-9CAA-4E49-A01C-C993D562899D}" type="presParOf" srcId="{FD7D6F63-D8C8-4181-89A4-7DDCB5EF7585}" destId="{C75D5903-A772-4653-B5F3-C07EB137664B}" srcOrd="0" destOrd="0" presId="urn:microsoft.com/office/officeart/2005/8/layout/orgChart1"/>
    <dgm:cxn modelId="{EC1E5680-F0C2-4DB1-8FCF-FD305414FB53}" type="presParOf" srcId="{C75D5903-A772-4653-B5F3-C07EB137664B}" destId="{DE2C9105-7511-475C-9815-462DFED3B356}" srcOrd="0" destOrd="0" presId="urn:microsoft.com/office/officeart/2005/8/layout/orgChart1"/>
    <dgm:cxn modelId="{72DD2174-CC27-492C-BF7A-2799A4E4D801}" type="presParOf" srcId="{DE2C9105-7511-475C-9815-462DFED3B356}" destId="{2A231418-9868-464A-AF85-90FF8487B075}" srcOrd="0" destOrd="0" presId="urn:microsoft.com/office/officeart/2005/8/layout/orgChart1"/>
    <dgm:cxn modelId="{A28953F3-F2DA-4A87-8031-062A4227D152}" type="presParOf" srcId="{DE2C9105-7511-475C-9815-462DFED3B356}" destId="{470CAB80-F040-41D9-9149-28C5D64F8378}" srcOrd="1" destOrd="0" presId="urn:microsoft.com/office/officeart/2005/8/layout/orgChart1"/>
    <dgm:cxn modelId="{EC6078D8-7610-4F57-B627-359036225436}" type="presParOf" srcId="{C75D5903-A772-4653-B5F3-C07EB137664B}" destId="{ABC2C227-AF37-4052-88B7-78D085A6C27C}" srcOrd="1" destOrd="0" presId="urn:microsoft.com/office/officeart/2005/8/layout/orgChart1"/>
    <dgm:cxn modelId="{4095268E-EFB7-4071-813D-DFD9C7C11B7D}" type="presParOf" srcId="{ABC2C227-AF37-4052-88B7-78D085A6C27C}" destId="{249B0461-222A-4720-B6C3-B96389485E6B}" srcOrd="0" destOrd="0" presId="urn:microsoft.com/office/officeart/2005/8/layout/orgChart1"/>
    <dgm:cxn modelId="{4880BA28-B7C3-498A-9D05-DE1A8E99736F}" type="presParOf" srcId="{ABC2C227-AF37-4052-88B7-78D085A6C27C}" destId="{582C3092-C991-4E39-A102-0E8E1E1415AA}" srcOrd="1" destOrd="0" presId="urn:microsoft.com/office/officeart/2005/8/layout/orgChart1"/>
    <dgm:cxn modelId="{62931E9A-BE23-420A-9B5B-431DF5F1C61B}" type="presParOf" srcId="{582C3092-C991-4E39-A102-0E8E1E1415AA}" destId="{835F492D-D71C-48C4-BF04-72D6FC0D072A}" srcOrd="0" destOrd="0" presId="urn:microsoft.com/office/officeart/2005/8/layout/orgChart1"/>
    <dgm:cxn modelId="{65957F24-1B4D-448B-8818-D4F21A6D0B0E}" type="presParOf" srcId="{835F492D-D71C-48C4-BF04-72D6FC0D072A}" destId="{ECCF4BE7-A4CF-4D3A-8430-7A26E22C2E33}" srcOrd="0" destOrd="0" presId="urn:microsoft.com/office/officeart/2005/8/layout/orgChart1"/>
    <dgm:cxn modelId="{0AA657DE-EAF0-4852-81C0-C9BED5B3B41A}" type="presParOf" srcId="{835F492D-D71C-48C4-BF04-72D6FC0D072A}" destId="{60A94B21-44C8-4EF4-9CC4-F640327B29F4}" srcOrd="1" destOrd="0" presId="urn:microsoft.com/office/officeart/2005/8/layout/orgChart1"/>
    <dgm:cxn modelId="{FA775D2D-EC3D-4500-AEDE-E5825EF8BE21}" type="presParOf" srcId="{582C3092-C991-4E39-A102-0E8E1E1415AA}" destId="{F6399780-B2FD-40D5-AAA3-ED7499486A53}" srcOrd="1" destOrd="0" presId="urn:microsoft.com/office/officeart/2005/8/layout/orgChart1"/>
    <dgm:cxn modelId="{35909F3B-DDBB-4D07-9B1E-C6B697236DD5}" type="presParOf" srcId="{582C3092-C991-4E39-A102-0E8E1E1415AA}" destId="{DFDB169A-4961-4B3A-BFBC-C6B2BEBAFC26}" srcOrd="2" destOrd="0" presId="urn:microsoft.com/office/officeart/2005/8/layout/orgChart1"/>
    <dgm:cxn modelId="{6DDF108E-B41D-446E-ADD6-0E80F61DCBC7}" type="presParOf" srcId="{ABC2C227-AF37-4052-88B7-78D085A6C27C}" destId="{3606D4E4-A826-4819-B892-1F51CCCF10DE}" srcOrd="2" destOrd="0" presId="urn:microsoft.com/office/officeart/2005/8/layout/orgChart1"/>
    <dgm:cxn modelId="{12944881-FCF2-445B-B1D3-F8C1957C5529}" type="presParOf" srcId="{ABC2C227-AF37-4052-88B7-78D085A6C27C}" destId="{CCE0A097-D592-4DED-B8C8-DC446EC507BC}" srcOrd="3" destOrd="0" presId="urn:microsoft.com/office/officeart/2005/8/layout/orgChart1"/>
    <dgm:cxn modelId="{88AF8DE8-73B2-47A6-9CDF-6ED6A3DB61A4}" type="presParOf" srcId="{CCE0A097-D592-4DED-B8C8-DC446EC507BC}" destId="{02971D86-6F13-4037-AC79-1C40F24E3B91}" srcOrd="0" destOrd="0" presId="urn:microsoft.com/office/officeart/2005/8/layout/orgChart1"/>
    <dgm:cxn modelId="{6F80448D-7293-4CA1-B6D0-A53603F47879}" type="presParOf" srcId="{02971D86-6F13-4037-AC79-1C40F24E3B91}" destId="{863B7BDA-F0F1-4033-9279-05E627EC963C}" srcOrd="0" destOrd="0" presId="urn:microsoft.com/office/officeart/2005/8/layout/orgChart1"/>
    <dgm:cxn modelId="{44A914E0-C65C-4734-B871-1B65C2E65DD5}" type="presParOf" srcId="{02971D86-6F13-4037-AC79-1C40F24E3B91}" destId="{3FDBA64C-049D-451F-8199-49D292559A8F}" srcOrd="1" destOrd="0" presId="urn:microsoft.com/office/officeart/2005/8/layout/orgChart1"/>
    <dgm:cxn modelId="{7CBC55E6-8665-4F3C-A715-F643DB48EAB9}" type="presParOf" srcId="{CCE0A097-D592-4DED-B8C8-DC446EC507BC}" destId="{014F9E3C-6F38-4EA8-B12F-4FF0DD12B52F}" srcOrd="1" destOrd="0" presId="urn:microsoft.com/office/officeart/2005/8/layout/orgChart1"/>
    <dgm:cxn modelId="{C80E0D17-2CAF-4CEE-B34A-E7C46C6BEE52}" type="presParOf" srcId="{CCE0A097-D592-4DED-B8C8-DC446EC507BC}" destId="{114F72A1-667C-41AB-AC38-9365F4C96BC7}" srcOrd="2" destOrd="0" presId="urn:microsoft.com/office/officeart/2005/8/layout/orgChart1"/>
    <dgm:cxn modelId="{9FC250A3-86E8-4EAA-A0C2-36DA9D1B2304}" type="presParOf" srcId="{C75D5903-A772-4653-B5F3-C07EB137664B}" destId="{050E8328-9099-4F43-9962-B1A827921BC3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9DF7A65-6206-4ADC-98CA-6744CCC986CF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481CF775-F2AD-41E4-8A25-9EE87A28B6B0}">
      <dgm:prSet phldrT="[Texto]"/>
      <dgm:spPr/>
      <dgm:t>
        <a:bodyPr/>
        <a:lstStyle/>
        <a:p>
          <a:r>
            <a:rPr lang="es-ES" dirty="0" err="1"/>
            <a:t>Agricultural</a:t>
          </a:r>
          <a:r>
            <a:rPr lang="es-ES" dirty="0"/>
            <a:t> </a:t>
          </a:r>
          <a:r>
            <a:rPr lang="es-ES" dirty="0" err="1"/>
            <a:t>activities</a:t>
          </a:r>
          <a:endParaRPr lang="es-ES" dirty="0"/>
        </a:p>
      </dgm:t>
    </dgm:pt>
    <dgm:pt modelId="{0B1808C8-A318-42D1-A398-B5996E865D4A}" type="parTrans" cxnId="{0D77C59D-1EC5-418B-85D2-26CBFB58F92C}">
      <dgm:prSet/>
      <dgm:spPr/>
      <dgm:t>
        <a:bodyPr/>
        <a:lstStyle/>
        <a:p>
          <a:endParaRPr lang="es-ES"/>
        </a:p>
      </dgm:t>
    </dgm:pt>
    <dgm:pt modelId="{F0DE4387-DFBC-4FBF-8808-2860748893A4}" type="sibTrans" cxnId="{0D77C59D-1EC5-418B-85D2-26CBFB58F92C}">
      <dgm:prSet/>
      <dgm:spPr/>
      <dgm:t>
        <a:bodyPr/>
        <a:lstStyle/>
        <a:p>
          <a:endParaRPr lang="es-ES"/>
        </a:p>
      </dgm:t>
    </dgm:pt>
    <dgm:pt modelId="{B313A07F-C149-4444-842A-76FDBF6B828E}">
      <dgm:prSet phldrT="[Texto]"/>
      <dgm:spPr/>
      <dgm:t>
        <a:bodyPr/>
        <a:lstStyle/>
        <a:p>
          <a:r>
            <a:rPr lang="es-ES" dirty="0" err="1"/>
            <a:t>Subsistence</a:t>
          </a:r>
          <a:r>
            <a:rPr lang="es-ES" dirty="0"/>
            <a:t> </a:t>
          </a:r>
          <a:r>
            <a:rPr lang="es-ES" dirty="0" err="1"/>
            <a:t>agriculture</a:t>
          </a:r>
          <a:endParaRPr lang="es-ES" dirty="0"/>
        </a:p>
      </dgm:t>
    </dgm:pt>
    <dgm:pt modelId="{4BB3BF82-6C00-4BA4-836F-21F57EF2A558}" type="parTrans" cxnId="{54361B6F-6663-4F87-90E5-EEAF5250FAD3}">
      <dgm:prSet/>
      <dgm:spPr/>
      <dgm:t>
        <a:bodyPr/>
        <a:lstStyle/>
        <a:p>
          <a:endParaRPr lang="es-ES"/>
        </a:p>
      </dgm:t>
    </dgm:pt>
    <dgm:pt modelId="{D7FBBB10-BFAC-4DA4-851C-20DD7AFAF0F5}" type="sibTrans" cxnId="{54361B6F-6663-4F87-90E5-EEAF5250FAD3}">
      <dgm:prSet/>
      <dgm:spPr/>
      <dgm:t>
        <a:bodyPr/>
        <a:lstStyle/>
        <a:p>
          <a:endParaRPr lang="es-ES"/>
        </a:p>
      </dgm:t>
    </dgm:pt>
    <dgm:pt modelId="{C6DDD8CF-5DAE-4FA5-B270-D29D0A6D63F9}">
      <dgm:prSet phldrT="[Texto]"/>
      <dgm:spPr/>
      <dgm:t>
        <a:bodyPr/>
        <a:lstStyle/>
        <a:p>
          <a:r>
            <a:rPr lang="es-ES" dirty="0" err="1"/>
            <a:t>Commercial</a:t>
          </a:r>
          <a:r>
            <a:rPr lang="es-ES" dirty="0"/>
            <a:t> </a:t>
          </a:r>
          <a:r>
            <a:rPr lang="es-ES" dirty="0" err="1"/>
            <a:t>agriculture</a:t>
          </a:r>
          <a:endParaRPr lang="es-ES" dirty="0"/>
        </a:p>
      </dgm:t>
    </dgm:pt>
    <dgm:pt modelId="{A6079AE0-83D0-4A88-8998-17A3B19A92A2}" type="parTrans" cxnId="{6952D6DB-350D-42D4-8C84-D955BF0F2BBB}">
      <dgm:prSet/>
      <dgm:spPr/>
      <dgm:t>
        <a:bodyPr/>
        <a:lstStyle/>
        <a:p>
          <a:endParaRPr lang="es-ES"/>
        </a:p>
      </dgm:t>
    </dgm:pt>
    <dgm:pt modelId="{FE037881-E82F-48FD-9B00-E788FCC978E2}" type="sibTrans" cxnId="{6952D6DB-350D-42D4-8C84-D955BF0F2BBB}">
      <dgm:prSet/>
      <dgm:spPr/>
      <dgm:t>
        <a:bodyPr/>
        <a:lstStyle/>
        <a:p>
          <a:endParaRPr lang="es-ES"/>
        </a:p>
      </dgm:t>
    </dgm:pt>
    <dgm:pt modelId="{5A1E9F18-235C-451B-9F95-30BFEE89BDC2}" type="pres">
      <dgm:prSet presAssocID="{A9DF7A65-6206-4ADC-98CA-6744CCC986CF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F01795D1-D550-4D0C-975A-31D7237821ED}" type="pres">
      <dgm:prSet presAssocID="{481CF775-F2AD-41E4-8A25-9EE87A28B6B0}" presName="hierRoot1" presStyleCnt="0">
        <dgm:presLayoutVars>
          <dgm:hierBranch val="init"/>
        </dgm:presLayoutVars>
      </dgm:prSet>
      <dgm:spPr/>
    </dgm:pt>
    <dgm:pt modelId="{C5F194D9-3EF1-4BCC-8B97-2A14D64882A3}" type="pres">
      <dgm:prSet presAssocID="{481CF775-F2AD-41E4-8A25-9EE87A28B6B0}" presName="rootComposite1" presStyleCnt="0"/>
      <dgm:spPr/>
    </dgm:pt>
    <dgm:pt modelId="{93B19658-8645-44D3-B9E2-76452D3B9F17}" type="pres">
      <dgm:prSet presAssocID="{481CF775-F2AD-41E4-8A25-9EE87A28B6B0}" presName="rootText1" presStyleLbl="node0" presStyleIdx="0" presStyleCnt="1" custScaleX="209337" custScaleY="56957">
        <dgm:presLayoutVars>
          <dgm:chPref val="3"/>
        </dgm:presLayoutVars>
      </dgm:prSet>
      <dgm:spPr/>
    </dgm:pt>
    <dgm:pt modelId="{40951E1F-2866-45E7-8BDD-90B091AC124C}" type="pres">
      <dgm:prSet presAssocID="{481CF775-F2AD-41E4-8A25-9EE87A28B6B0}" presName="rootConnector1" presStyleLbl="node1" presStyleIdx="0" presStyleCnt="0"/>
      <dgm:spPr/>
    </dgm:pt>
    <dgm:pt modelId="{F4D8098F-9170-481F-BE13-D5F1CC507BF5}" type="pres">
      <dgm:prSet presAssocID="{481CF775-F2AD-41E4-8A25-9EE87A28B6B0}" presName="hierChild2" presStyleCnt="0"/>
      <dgm:spPr/>
    </dgm:pt>
    <dgm:pt modelId="{8C4F001E-002E-461A-8539-24B6599E9081}" type="pres">
      <dgm:prSet presAssocID="{4BB3BF82-6C00-4BA4-836F-21F57EF2A558}" presName="Name37" presStyleLbl="parChTrans1D2" presStyleIdx="0" presStyleCnt="2"/>
      <dgm:spPr/>
    </dgm:pt>
    <dgm:pt modelId="{5A933ADB-935C-494B-AEAC-FBC607480EEC}" type="pres">
      <dgm:prSet presAssocID="{B313A07F-C149-4444-842A-76FDBF6B828E}" presName="hierRoot2" presStyleCnt="0">
        <dgm:presLayoutVars>
          <dgm:hierBranch val="init"/>
        </dgm:presLayoutVars>
      </dgm:prSet>
      <dgm:spPr/>
    </dgm:pt>
    <dgm:pt modelId="{31ECE8A5-C48D-4756-9C80-4710F05E2F57}" type="pres">
      <dgm:prSet presAssocID="{B313A07F-C149-4444-842A-76FDBF6B828E}" presName="rootComposite" presStyleCnt="0"/>
      <dgm:spPr/>
    </dgm:pt>
    <dgm:pt modelId="{BBB5D4BC-E956-412B-AB38-8DA581DB012B}" type="pres">
      <dgm:prSet presAssocID="{B313A07F-C149-4444-842A-76FDBF6B828E}" presName="rootText" presStyleLbl="node2" presStyleIdx="0" presStyleCnt="2">
        <dgm:presLayoutVars>
          <dgm:chPref val="3"/>
        </dgm:presLayoutVars>
      </dgm:prSet>
      <dgm:spPr/>
    </dgm:pt>
    <dgm:pt modelId="{2F365A61-4A86-43AE-BE96-58156CDFE492}" type="pres">
      <dgm:prSet presAssocID="{B313A07F-C149-4444-842A-76FDBF6B828E}" presName="rootConnector" presStyleLbl="node2" presStyleIdx="0" presStyleCnt="2"/>
      <dgm:spPr/>
    </dgm:pt>
    <dgm:pt modelId="{4E0D31AB-5A3E-4780-B4F4-6A03143B8A31}" type="pres">
      <dgm:prSet presAssocID="{B313A07F-C149-4444-842A-76FDBF6B828E}" presName="hierChild4" presStyleCnt="0"/>
      <dgm:spPr/>
    </dgm:pt>
    <dgm:pt modelId="{794D2EED-DB8D-4232-B44E-3A41975522D0}" type="pres">
      <dgm:prSet presAssocID="{B313A07F-C149-4444-842A-76FDBF6B828E}" presName="hierChild5" presStyleCnt="0"/>
      <dgm:spPr/>
    </dgm:pt>
    <dgm:pt modelId="{5E59D3BC-A5E9-42C9-88E3-CE2312783AD6}" type="pres">
      <dgm:prSet presAssocID="{A6079AE0-83D0-4A88-8998-17A3B19A92A2}" presName="Name37" presStyleLbl="parChTrans1D2" presStyleIdx="1" presStyleCnt="2"/>
      <dgm:spPr/>
    </dgm:pt>
    <dgm:pt modelId="{270015A4-5D73-4DDC-9655-FBC12BA07A2A}" type="pres">
      <dgm:prSet presAssocID="{C6DDD8CF-5DAE-4FA5-B270-D29D0A6D63F9}" presName="hierRoot2" presStyleCnt="0">
        <dgm:presLayoutVars>
          <dgm:hierBranch val="init"/>
        </dgm:presLayoutVars>
      </dgm:prSet>
      <dgm:spPr/>
    </dgm:pt>
    <dgm:pt modelId="{5908329C-6F83-4C80-83F9-B7549B410326}" type="pres">
      <dgm:prSet presAssocID="{C6DDD8CF-5DAE-4FA5-B270-D29D0A6D63F9}" presName="rootComposite" presStyleCnt="0"/>
      <dgm:spPr/>
    </dgm:pt>
    <dgm:pt modelId="{0F7C11F6-B9B1-45B8-A278-2708B4A931BE}" type="pres">
      <dgm:prSet presAssocID="{C6DDD8CF-5DAE-4FA5-B270-D29D0A6D63F9}" presName="rootText" presStyleLbl="node2" presStyleIdx="1" presStyleCnt="2">
        <dgm:presLayoutVars>
          <dgm:chPref val="3"/>
        </dgm:presLayoutVars>
      </dgm:prSet>
      <dgm:spPr/>
    </dgm:pt>
    <dgm:pt modelId="{3E01A8F0-805E-4AFA-A63B-F874BE150F64}" type="pres">
      <dgm:prSet presAssocID="{C6DDD8CF-5DAE-4FA5-B270-D29D0A6D63F9}" presName="rootConnector" presStyleLbl="node2" presStyleIdx="1" presStyleCnt="2"/>
      <dgm:spPr/>
    </dgm:pt>
    <dgm:pt modelId="{474B5260-7BB1-4B98-8BE1-38B4C708CCCD}" type="pres">
      <dgm:prSet presAssocID="{C6DDD8CF-5DAE-4FA5-B270-D29D0A6D63F9}" presName="hierChild4" presStyleCnt="0"/>
      <dgm:spPr/>
    </dgm:pt>
    <dgm:pt modelId="{12F7D8B3-C0F1-46DE-8864-2F470AA83FDF}" type="pres">
      <dgm:prSet presAssocID="{C6DDD8CF-5DAE-4FA5-B270-D29D0A6D63F9}" presName="hierChild5" presStyleCnt="0"/>
      <dgm:spPr/>
    </dgm:pt>
    <dgm:pt modelId="{715C8039-DC38-4CD9-B8D5-E4BBE99FC783}" type="pres">
      <dgm:prSet presAssocID="{481CF775-F2AD-41E4-8A25-9EE87A28B6B0}" presName="hierChild3" presStyleCnt="0"/>
      <dgm:spPr/>
    </dgm:pt>
  </dgm:ptLst>
  <dgm:cxnLst>
    <dgm:cxn modelId="{C954C701-B0B8-465E-88A8-2EF4ED31C213}" type="presOf" srcId="{B313A07F-C149-4444-842A-76FDBF6B828E}" destId="{2F365A61-4A86-43AE-BE96-58156CDFE492}" srcOrd="1" destOrd="0" presId="urn:microsoft.com/office/officeart/2005/8/layout/orgChart1"/>
    <dgm:cxn modelId="{5B7A790E-D910-4A62-AA46-45D2097B0363}" type="presOf" srcId="{C6DDD8CF-5DAE-4FA5-B270-D29D0A6D63F9}" destId="{0F7C11F6-B9B1-45B8-A278-2708B4A931BE}" srcOrd="0" destOrd="0" presId="urn:microsoft.com/office/officeart/2005/8/layout/orgChart1"/>
    <dgm:cxn modelId="{23CBD564-5F36-4C4A-901A-7A48AE289D72}" type="presOf" srcId="{B313A07F-C149-4444-842A-76FDBF6B828E}" destId="{BBB5D4BC-E956-412B-AB38-8DA581DB012B}" srcOrd="0" destOrd="0" presId="urn:microsoft.com/office/officeart/2005/8/layout/orgChart1"/>
    <dgm:cxn modelId="{F6A85C68-7822-4982-AE81-AE7EA86FFE14}" type="presOf" srcId="{A9DF7A65-6206-4ADC-98CA-6744CCC986CF}" destId="{5A1E9F18-235C-451B-9F95-30BFEE89BDC2}" srcOrd="0" destOrd="0" presId="urn:microsoft.com/office/officeart/2005/8/layout/orgChart1"/>
    <dgm:cxn modelId="{54361B6F-6663-4F87-90E5-EEAF5250FAD3}" srcId="{481CF775-F2AD-41E4-8A25-9EE87A28B6B0}" destId="{B313A07F-C149-4444-842A-76FDBF6B828E}" srcOrd="0" destOrd="0" parTransId="{4BB3BF82-6C00-4BA4-836F-21F57EF2A558}" sibTransId="{D7FBBB10-BFAC-4DA4-851C-20DD7AFAF0F5}"/>
    <dgm:cxn modelId="{8B2B2F74-F9C0-4FB1-8FAE-277A587D04BA}" type="presOf" srcId="{C6DDD8CF-5DAE-4FA5-B270-D29D0A6D63F9}" destId="{3E01A8F0-805E-4AFA-A63B-F874BE150F64}" srcOrd="1" destOrd="0" presId="urn:microsoft.com/office/officeart/2005/8/layout/orgChart1"/>
    <dgm:cxn modelId="{C5D08D7D-D653-4F02-B408-BD089AC68DD0}" type="presOf" srcId="{481CF775-F2AD-41E4-8A25-9EE87A28B6B0}" destId="{40951E1F-2866-45E7-8BDD-90B091AC124C}" srcOrd="1" destOrd="0" presId="urn:microsoft.com/office/officeart/2005/8/layout/orgChart1"/>
    <dgm:cxn modelId="{8C82119A-228F-4C69-94D7-969F4260A1A5}" type="presOf" srcId="{4BB3BF82-6C00-4BA4-836F-21F57EF2A558}" destId="{8C4F001E-002E-461A-8539-24B6599E9081}" srcOrd="0" destOrd="0" presId="urn:microsoft.com/office/officeart/2005/8/layout/orgChart1"/>
    <dgm:cxn modelId="{0D77C59D-1EC5-418B-85D2-26CBFB58F92C}" srcId="{A9DF7A65-6206-4ADC-98CA-6744CCC986CF}" destId="{481CF775-F2AD-41E4-8A25-9EE87A28B6B0}" srcOrd="0" destOrd="0" parTransId="{0B1808C8-A318-42D1-A398-B5996E865D4A}" sibTransId="{F0DE4387-DFBC-4FBF-8808-2860748893A4}"/>
    <dgm:cxn modelId="{440053B3-64B7-448B-B44F-C23A0051CFB3}" type="presOf" srcId="{481CF775-F2AD-41E4-8A25-9EE87A28B6B0}" destId="{93B19658-8645-44D3-B9E2-76452D3B9F17}" srcOrd="0" destOrd="0" presId="urn:microsoft.com/office/officeart/2005/8/layout/orgChart1"/>
    <dgm:cxn modelId="{6952D6DB-350D-42D4-8C84-D955BF0F2BBB}" srcId="{481CF775-F2AD-41E4-8A25-9EE87A28B6B0}" destId="{C6DDD8CF-5DAE-4FA5-B270-D29D0A6D63F9}" srcOrd="1" destOrd="0" parTransId="{A6079AE0-83D0-4A88-8998-17A3B19A92A2}" sibTransId="{FE037881-E82F-48FD-9B00-E788FCC978E2}"/>
    <dgm:cxn modelId="{3FB731F1-5A44-451C-A8D8-393506519F5C}" type="presOf" srcId="{A6079AE0-83D0-4A88-8998-17A3B19A92A2}" destId="{5E59D3BC-A5E9-42C9-88E3-CE2312783AD6}" srcOrd="0" destOrd="0" presId="urn:microsoft.com/office/officeart/2005/8/layout/orgChart1"/>
    <dgm:cxn modelId="{15397D32-5FED-400D-8263-16976623C3FE}" type="presParOf" srcId="{5A1E9F18-235C-451B-9F95-30BFEE89BDC2}" destId="{F01795D1-D550-4D0C-975A-31D7237821ED}" srcOrd="0" destOrd="0" presId="urn:microsoft.com/office/officeart/2005/8/layout/orgChart1"/>
    <dgm:cxn modelId="{15BDA588-E3BE-4BB7-81AB-14E3E1C6AE2F}" type="presParOf" srcId="{F01795D1-D550-4D0C-975A-31D7237821ED}" destId="{C5F194D9-3EF1-4BCC-8B97-2A14D64882A3}" srcOrd="0" destOrd="0" presId="urn:microsoft.com/office/officeart/2005/8/layout/orgChart1"/>
    <dgm:cxn modelId="{CD3049A7-DF4C-4D73-A775-0794431742C2}" type="presParOf" srcId="{C5F194D9-3EF1-4BCC-8B97-2A14D64882A3}" destId="{93B19658-8645-44D3-B9E2-76452D3B9F17}" srcOrd="0" destOrd="0" presId="urn:microsoft.com/office/officeart/2005/8/layout/orgChart1"/>
    <dgm:cxn modelId="{4C649108-FB26-4E50-B324-E5E3272A16B7}" type="presParOf" srcId="{C5F194D9-3EF1-4BCC-8B97-2A14D64882A3}" destId="{40951E1F-2866-45E7-8BDD-90B091AC124C}" srcOrd="1" destOrd="0" presId="urn:microsoft.com/office/officeart/2005/8/layout/orgChart1"/>
    <dgm:cxn modelId="{619EA132-B170-430F-A27D-95DB27B350BC}" type="presParOf" srcId="{F01795D1-D550-4D0C-975A-31D7237821ED}" destId="{F4D8098F-9170-481F-BE13-D5F1CC507BF5}" srcOrd="1" destOrd="0" presId="urn:microsoft.com/office/officeart/2005/8/layout/orgChart1"/>
    <dgm:cxn modelId="{5F055301-2968-4C75-A229-39D0C867F5B3}" type="presParOf" srcId="{F4D8098F-9170-481F-BE13-D5F1CC507BF5}" destId="{8C4F001E-002E-461A-8539-24B6599E9081}" srcOrd="0" destOrd="0" presId="urn:microsoft.com/office/officeart/2005/8/layout/orgChart1"/>
    <dgm:cxn modelId="{A99F2A67-D2EC-4B25-B963-B99ECDD1DE54}" type="presParOf" srcId="{F4D8098F-9170-481F-BE13-D5F1CC507BF5}" destId="{5A933ADB-935C-494B-AEAC-FBC607480EEC}" srcOrd="1" destOrd="0" presId="urn:microsoft.com/office/officeart/2005/8/layout/orgChart1"/>
    <dgm:cxn modelId="{BC15CC52-1689-4E1B-B1C5-7969CDFDBB69}" type="presParOf" srcId="{5A933ADB-935C-494B-AEAC-FBC607480EEC}" destId="{31ECE8A5-C48D-4756-9C80-4710F05E2F57}" srcOrd="0" destOrd="0" presId="urn:microsoft.com/office/officeart/2005/8/layout/orgChart1"/>
    <dgm:cxn modelId="{C4B88F38-9134-4CEE-A164-8A76FEEDBE4C}" type="presParOf" srcId="{31ECE8A5-C48D-4756-9C80-4710F05E2F57}" destId="{BBB5D4BC-E956-412B-AB38-8DA581DB012B}" srcOrd="0" destOrd="0" presId="urn:microsoft.com/office/officeart/2005/8/layout/orgChart1"/>
    <dgm:cxn modelId="{0735DB86-9C3F-4485-95B4-5C2A21304F0F}" type="presParOf" srcId="{31ECE8A5-C48D-4756-9C80-4710F05E2F57}" destId="{2F365A61-4A86-43AE-BE96-58156CDFE492}" srcOrd="1" destOrd="0" presId="urn:microsoft.com/office/officeart/2005/8/layout/orgChart1"/>
    <dgm:cxn modelId="{0BFCC79B-13D1-423E-BC37-697C643F30FF}" type="presParOf" srcId="{5A933ADB-935C-494B-AEAC-FBC607480EEC}" destId="{4E0D31AB-5A3E-4780-B4F4-6A03143B8A31}" srcOrd="1" destOrd="0" presId="urn:microsoft.com/office/officeart/2005/8/layout/orgChart1"/>
    <dgm:cxn modelId="{E24461B2-1689-4D5E-A060-5AC2DAC1EF8E}" type="presParOf" srcId="{5A933ADB-935C-494B-AEAC-FBC607480EEC}" destId="{794D2EED-DB8D-4232-B44E-3A41975522D0}" srcOrd="2" destOrd="0" presId="urn:microsoft.com/office/officeart/2005/8/layout/orgChart1"/>
    <dgm:cxn modelId="{CAC37F2F-9F03-4A07-AA70-9BFB93E2108F}" type="presParOf" srcId="{F4D8098F-9170-481F-BE13-D5F1CC507BF5}" destId="{5E59D3BC-A5E9-42C9-88E3-CE2312783AD6}" srcOrd="2" destOrd="0" presId="urn:microsoft.com/office/officeart/2005/8/layout/orgChart1"/>
    <dgm:cxn modelId="{82340016-B6E9-4441-9113-2D9D53AD5308}" type="presParOf" srcId="{F4D8098F-9170-481F-BE13-D5F1CC507BF5}" destId="{270015A4-5D73-4DDC-9655-FBC12BA07A2A}" srcOrd="3" destOrd="0" presId="urn:microsoft.com/office/officeart/2005/8/layout/orgChart1"/>
    <dgm:cxn modelId="{C09CE2A4-1AE5-4C54-AD88-0A3557F91A6F}" type="presParOf" srcId="{270015A4-5D73-4DDC-9655-FBC12BA07A2A}" destId="{5908329C-6F83-4C80-83F9-B7549B410326}" srcOrd="0" destOrd="0" presId="urn:microsoft.com/office/officeart/2005/8/layout/orgChart1"/>
    <dgm:cxn modelId="{2CAFD855-CD6E-41CA-920D-0DC077064BF7}" type="presParOf" srcId="{5908329C-6F83-4C80-83F9-B7549B410326}" destId="{0F7C11F6-B9B1-45B8-A278-2708B4A931BE}" srcOrd="0" destOrd="0" presId="urn:microsoft.com/office/officeart/2005/8/layout/orgChart1"/>
    <dgm:cxn modelId="{D66EAE67-AA2E-42DF-A555-50A4323B9C3A}" type="presParOf" srcId="{5908329C-6F83-4C80-83F9-B7549B410326}" destId="{3E01A8F0-805E-4AFA-A63B-F874BE150F64}" srcOrd="1" destOrd="0" presId="urn:microsoft.com/office/officeart/2005/8/layout/orgChart1"/>
    <dgm:cxn modelId="{DCE51198-0852-4D70-9457-CEEF5E9D68B1}" type="presParOf" srcId="{270015A4-5D73-4DDC-9655-FBC12BA07A2A}" destId="{474B5260-7BB1-4B98-8BE1-38B4C708CCCD}" srcOrd="1" destOrd="0" presId="urn:microsoft.com/office/officeart/2005/8/layout/orgChart1"/>
    <dgm:cxn modelId="{62570128-392D-455D-851E-4E39FD990247}" type="presParOf" srcId="{270015A4-5D73-4DDC-9655-FBC12BA07A2A}" destId="{12F7D8B3-C0F1-46DE-8864-2F470AA83FDF}" srcOrd="2" destOrd="0" presId="urn:microsoft.com/office/officeart/2005/8/layout/orgChart1"/>
    <dgm:cxn modelId="{F9C14189-398A-4E97-9475-E60B57CA8000}" type="presParOf" srcId="{F01795D1-D550-4D0C-975A-31D7237821ED}" destId="{715C8039-DC38-4CD9-B8D5-E4BBE99FC783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202D533-C57D-4BA9-A64A-70CC8161D9CF}" type="doc">
      <dgm:prSet loTypeId="urn:microsoft.com/office/officeart/2005/8/layout/hierarchy2" loCatId="hierarchy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s-ES"/>
        </a:p>
      </dgm:t>
    </dgm:pt>
    <dgm:pt modelId="{90DA5B40-1EA4-48E4-A496-9827AFADA94E}">
      <dgm:prSet phldrT="[Texto]"/>
      <dgm:spPr/>
      <dgm:t>
        <a:bodyPr/>
        <a:lstStyle/>
        <a:p>
          <a:r>
            <a:rPr lang="es-ES" b="1" dirty="0" err="1"/>
            <a:t>Commercial</a:t>
          </a:r>
          <a:r>
            <a:rPr lang="es-ES" b="1" dirty="0"/>
            <a:t> </a:t>
          </a:r>
          <a:r>
            <a:rPr lang="es-ES" b="1" dirty="0" err="1"/>
            <a:t>agriculture</a:t>
          </a:r>
          <a:endParaRPr lang="es-ES" b="1" dirty="0"/>
        </a:p>
      </dgm:t>
    </dgm:pt>
    <dgm:pt modelId="{16AA13A7-D06E-48B6-B1F3-24DD29560A06}" type="parTrans" cxnId="{56400531-4CE7-425A-9F58-B1D8D9D07ECC}">
      <dgm:prSet/>
      <dgm:spPr/>
      <dgm:t>
        <a:bodyPr/>
        <a:lstStyle/>
        <a:p>
          <a:endParaRPr lang="es-ES" b="1"/>
        </a:p>
      </dgm:t>
    </dgm:pt>
    <dgm:pt modelId="{A738E45B-1C46-410F-97F6-7E652B25C6B1}" type="sibTrans" cxnId="{56400531-4CE7-425A-9F58-B1D8D9D07ECC}">
      <dgm:prSet/>
      <dgm:spPr/>
      <dgm:t>
        <a:bodyPr/>
        <a:lstStyle/>
        <a:p>
          <a:endParaRPr lang="es-ES" b="1"/>
        </a:p>
      </dgm:t>
    </dgm:pt>
    <dgm:pt modelId="{9A088EB3-1739-4FB2-A7EA-3DA01572F1FA}">
      <dgm:prSet phldrT="[Texto]"/>
      <dgm:spPr/>
      <dgm:t>
        <a:bodyPr/>
        <a:lstStyle/>
        <a:p>
          <a:r>
            <a:rPr lang="es-ES" b="1" dirty="0" err="1"/>
            <a:t>High</a:t>
          </a:r>
          <a:r>
            <a:rPr lang="es-ES" b="1" dirty="0"/>
            <a:t> </a:t>
          </a:r>
          <a:r>
            <a:rPr lang="es-ES" b="1" dirty="0" err="1"/>
            <a:t>investment</a:t>
          </a:r>
          <a:endParaRPr lang="es-ES" b="1" dirty="0"/>
        </a:p>
      </dgm:t>
    </dgm:pt>
    <dgm:pt modelId="{7DD76567-A156-4EDF-B3CD-E7AA9A78377A}" type="parTrans" cxnId="{1384C8A2-0891-4B5B-8734-99030EDD037A}">
      <dgm:prSet/>
      <dgm:spPr/>
      <dgm:t>
        <a:bodyPr/>
        <a:lstStyle/>
        <a:p>
          <a:endParaRPr lang="es-ES" b="1"/>
        </a:p>
      </dgm:t>
    </dgm:pt>
    <dgm:pt modelId="{1F84275D-6D40-43FB-976E-31EC683B9C64}" type="sibTrans" cxnId="{1384C8A2-0891-4B5B-8734-99030EDD037A}">
      <dgm:prSet/>
      <dgm:spPr/>
      <dgm:t>
        <a:bodyPr/>
        <a:lstStyle/>
        <a:p>
          <a:endParaRPr lang="es-ES" b="1"/>
        </a:p>
      </dgm:t>
    </dgm:pt>
    <dgm:pt modelId="{B35EAA6C-01A5-4FE5-A085-13E00E949D67}">
      <dgm:prSet phldrT="[Texto]"/>
      <dgm:spPr/>
      <dgm:t>
        <a:bodyPr/>
        <a:lstStyle/>
        <a:p>
          <a:r>
            <a:rPr lang="es-ES" b="1" dirty="0" err="1"/>
            <a:t>Advanced</a:t>
          </a:r>
          <a:r>
            <a:rPr lang="es-ES" b="1" dirty="0"/>
            <a:t> </a:t>
          </a:r>
          <a:r>
            <a:rPr lang="es-ES" b="1" dirty="0" err="1"/>
            <a:t>techniques</a:t>
          </a:r>
          <a:endParaRPr lang="es-ES" b="1" dirty="0"/>
        </a:p>
      </dgm:t>
    </dgm:pt>
    <dgm:pt modelId="{6AED4B49-7105-4193-88B8-C319E7699F2F}" type="parTrans" cxnId="{56039C01-D6A3-468F-B64C-4B37A9B3B6E0}">
      <dgm:prSet/>
      <dgm:spPr/>
      <dgm:t>
        <a:bodyPr/>
        <a:lstStyle/>
        <a:p>
          <a:endParaRPr lang="es-ES" b="1"/>
        </a:p>
      </dgm:t>
    </dgm:pt>
    <dgm:pt modelId="{68EF203D-8A0B-42EC-9652-3F1AD797A5FC}" type="sibTrans" cxnId="{56039C01-D6A3-468F-B64C-4B37A9B3B6E0}">
      <dgm:prSet/>
      <dgm:spPr/>
      <dgm:t>
        <a:bodyPr/>
        <a:lstStyle/>
        <a:p>
          <a:endParaRPr lang="es-ES" b="1"/>
        </a:p>
      </dgm:t>
    </dgm:pt>
    <dgm:pt modelId="{0EB92BDE-42A6-4B83-9247-552A423760CB}">
      <dgm:prSet/>
      <dgm:spPr/>
      <dgm:t>
        <a:bodyPr/>
        <a:lstStyle/>
        <a:p>
          <a:r>
            <a:rPr lang="es-ES" b="1" dirty="0" err="1"/>
            <a:t>High</a:t>
          </a:r>
          <a:r>
            <a:rPr lang="es-ES" b="1" dirty="0"/>
            <a:t> </a:t>
          </a:r>
          <a:r>
            <a:rPr lang="es-ES" b="1" dirty="0" err="1"/>
            <a:t>productivity</a:t>
          </a:r>
          <a:endParaRPr lang="es-ES" b="1" dirty="0"/>
        </a:p>
      </dgm:t>
    </dgm:pt>
    <dgm:pt modelId="{2F758CBE-C59C-4622-8A5B-DE463FB2F2CA}" type="parTrans" cxnId="{B36A451D-3F60-4948-BEEB-096626FBB926}">
      <dgm:prSet/>
      <dgm:spPr/>
      <dgm:t>
        <a:bodyPr/>
        <a:lstStyle/>
        <a:p>
          <a:endParaRPr lang="es-ES" b="1"/>
        </a:p>
      </dgm:t>
    </dgm:pt>
    <dgm:pt modelId="{F7C327DA-0D2C-4A88-8E12-C0B4757A9599}" type="sibTrans" cxnId="{B36A451D-3F60-4948-BEEB-096626FBB926}">
      <dgm:prSet/>
      <dgm:spPr/>
      <dgm:t>
        <a:bodyPr/>
        <a:lstStyle/>
        <a:p>
          <a:endParaRPr lang="es-ES" b="1"/>
        </a:p>
      </dgm:t>
    </dgm:pt>
    <dgm:pt modelId="{373C115A-B904-4272-893C-D51354D3D3A8}">
      <dgm:prSet/>
      <dgm:spPr/>
      <dgm:t>
        <a:bodyPr/>
        <a:lstStyle/>
        <a:p>
          <a:r>
            <a:rPr lang="es-ES" b="1" dirty="0" err="1"/>
            <a:t>High</a:t>
          </a:r>
          <a:r>
            <a:rPr lang="es-ES" b="1" dirty="0"/>
            <a:t> </a:t>
          </a:r>
          <a:r>
            <a:rPr lang="es-ES" b="1" dirty="0" err="1"/>
            <a:t>yield</a:t>
          </a:r>
          <a:endParaRPr lang="es-ES" b="1" dirty="0"/>
        </a:p>
      </dgm:t>
    </dgm:pt>
    <dgm:pt modelId="{92C1499A-8C8E-45F6-B7A5-4C1ED3751AB8}" type="parTrans" cxnId="{9FA341A0-EBB0-49CF-AD22-3E166D74DB33}">
      <dgm:prSet/>
      <dgm:spPr/>
      <dgm:t>
        <a:bodyPr/>
        <a:lstStyle/>
        <a:p>
          <a:endParaRPr lang="es-ES" b="1"/>
        </a:p>
      </dgm:t>
    </dgm:pt>
    <dgm:pt modelId="{05B8A4A5-0D30-4009-8A02-4C6879207E39}" type="sibTrans" cxnId="{9FA341A0-EBB0-49CF-AD22-3E166D74DB33}">
      <dgm:prSet/>
      <dgm:spPr/>
      <dgm:t>
        <a:bodyPr/>
        <a:lstStyle/>
        <a:p>
          <a:endParaRPr lang="es-ES" b="1"/>
        </a:p>
      </dgm:t>
    </dgm:pt>
    <dgm:pt modelId="{7D19EC8F-5FD1-43D0-8857-D4A75ABF52C3}">
      <dgm:prSet/>
      <dgm:spPr/>
      <dgm:t>
        <a:bodyPr/>
        <a:lstStyle/>
        <a:p>
          <a:r>
            <a:rPr lang="es-ES" b="1" dirty="0" err="1"/>
            <a:t>Drip</a:t>
          </a:r>
          <a:r>
            <a:rPr lang="es-ES" b="1" dirty="0"/>
            <a:t> </a:t>
          </a:r>
          <a:r>
            <a:rPr lang="es-ES" b="1" dirty="0" err="1"/>
            <a:t>irrigation</a:t>
          </a:r>
          <a:r>
            <a:rPr lang="es-ES" b="1" dirty="0"/>
            <a:t>, </a:t>
          </a:r>
          <a:r>
            <a:rPr lang="es-ES" b="1" dirty="0" err="1"/>
            <a:t>greenhouses</a:t>
          </a:r>
          <a:r>
            <a:rPr lang="es-ES" b="1" dirty="0"/>
            <a:t>, </a:t>
          </a:r>
          <a:r>
            <a:rPr lang="es-ES" b="1" dirty="0" err="1"/>
            <a:t>fertilisers</a:t>
          </a:r>
          <a:r>
            <a:rPr lang="es-ES" b="1" dirty="0"/>
            <a:t>…</a:t>
          </a:r>
        </a:p>
      </dgm:t>
    </dgm:pt>
    <dgm:pt modelId="{9631B9B6-E6C7-4796-824A-B811C8D18B78}" type="parTrans" cxnId="{3E8A9ED8-6F04-495B-8AAD-A0F296BA8FF0}">
      <dgm:prSet/>
      <dgm:spPr/>
      <dgm:t>
        <a:bodyPr/>
        <a:lstStyle/>
        <a:p>
          <a:endParaRPr lang="es-ES" b="1"/>
        </a:p>
      </dgm:t>
    </dgm:pt>
    <dgm:pt modelId="{C17F0B2F-44C3-41A9-A5BE-4EEB2A038B85}" type="sibTrans" cxnId="{3E8A9ED8-6F04-495B-8AAD-A0F296BA8FF0}">
      <dgm:prSet/>
      <dgm:spPr/>
      <dgm:t>
        <a:bodyPr/>
        <a:lstStyle/>
        <a:p>
          <a:endParaRPr lang="es-ES" b="1"/>
        </a:p>
      </dgm:t>
    </dgm:pt>
    <dgm:pt modelId="{68B8BB93-35F0-4BC9-ADFF-FE19D849CE49}">
      <dgm:prSet/>
      <dgm:spPr/>
      <dgm:t>
        <a:bodyPr/>
        <a:lstStyle/>
        <a:p>
          <a:r>
            <a:rPr lang="es-ES" b="1" dirty="0" err="1"/>
            <a:t>Crops</a:t>
          </a:r>
          <a:r>
            <a:rPr lang="es-ES" b="1" dirty="0"/>
            <a:t> are </a:t>
          </a:r>
          <a:r>
            <a:rPr lang="es-ES" b="1" dirty="0" err="1"/>
            <a:t>produced</a:t>
          </a:r>
          <a:r>
            <a:rPr lang="es-ES" b="1" dirty="0"/>
            <a:t> </a:t>
          </a:r>
          <a:r>
            <a:rPr lang="es-ES" b="1" dirty="0" err="1"/>
            <a:t>for</a:t>
          </a:r>
          <a:r>
            <a:rPr lang="es-ES" b="1" dirty="0"/>
            <a:t> </a:t>
          </a:r>
          <a:r>
            <a:rPr lang="es-ES" b="1" dirty="0" err="1"/>
            <a:t>commercial</a:t>
          </a:r>
          <a:r>
            <a:rPr lang="es-ES" b="1" dirty="0"/>
            <a:t> </a:t>
          </a:r>
          <a:r>
            <a:rPr lang="es-ES" b="1" dirty="0" err="1"/>
            <a:t>purposes</a:t>
          </a:r>
          <a:endParaRPr lang="es-ES" b="1" dirty="0"/>
        </a:p>
      </dgm:t>
    </dgm:pt>
    <dgm:pt modelId="{6FAC34D2-626F-4175-A5EF-7F6F5C943BB9}" type="parTrans" cxnId="{8486BE8D-EA73-4687-A6B9-4C1EB2B154B3}">
      <dgm:prSet/>
      <dgm:spPr/>
      <dgm:t>
        <a:bodyPr/>
        <a:lstStyle/>
        <a:p>
          <a:endParaRPr lang="es-ES" b="1"/>
        </a:p>
      </dgm:t>
    </dgm:pt>
    <dgm:pt modelId="{9EB9C903-0B53-45F8-B824-1864528E9349}" type="sibTrans" cxnId="{8486BE8D-EA73-4687-A6B9-4C1EB2B154B3}">
      <dgm:prSet/>
      <dgm:spPr/>
      <dgm:t>
        <a:bodyPr/>
        <a:lstStyle/>
        <a:p>
          <a:endParaRPr lang="es-ES" b="1"/>
        </a:p>
      </dgm:t>
    </dgm:pt>
    <dgm:pt modelId="{62A33467-DA2F-46AA-A092-682A6110219E}" type="pres">
      <dgm:prSet presAssocID="{C202D533-C57D-4BA9-A64A-70CC8161D9CF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84338AEB-F085-415A-8C00-C4EB4565F90E}" type="pres">
      <dgm:prSet presAssocID="{90DA5B40-1EA4-48E4-A496-9827AFADA94E}" presName="root1" presStyleCnt="0"/>
      <dgm:spPr/>
    </dgm:pt>
    <dgm:pt modelId="{DFEAFE85-2094-42C6-86D6-DADA2A8DD629}" type="pres">
      <dgm:prSet presAssocID="{90DA5B40-1EA4-48E4-A496-9827AFADA94E}" presName="LevelOneTextNode" presStyleLbl="node0" presStyleIdx="0" presStyleCnt="1" custLinFactNeighborX="0" custLinFactNeighborY="4634">
        <dgm:presLayoutVars>
          <dgm:chPref val="3"/>
        </dgm:presLayoutVars>
      </dgm:prSet>
      <dgm:spPr/>
    </dgm:pt>
    <dgm:pt modelId="{EB69F1F4-78FA-4213-B00A-8F177E15EC40}" type="pres">
      <dgm:prSet presAssocID="{90DA5B40-1EA4-48E4-A496-9827AFADA94E}" presName="level2hierChild" presStyleCnt="0"/>
      <dgm:spPr/>
    </dgm:pt>
    <dgm:pt modelId="{887D8BAE-92AA-4C9A-8CEB-C5E093EEBF66}" type="pres">
      <dgm:prSet presAssocID="{7DD76567-A156-4EDF-B3CD-E7AA9A78377A}" presName="conn2-1" presStyleLbl="parChTrans1D2" presStyleIdx="0" presStyleCnt="4"/>
      <dgm:spPr/>
    </dgm:pt>
    <dgm:pt modelId="{33F16A3B-2816-446A-8630-91391CF7091D}" type="pres">
      <dgm:prSet presAssocID="{7DD76567-A156-4EDF-B3CD-E7AA9A78377A}" presName="connTx" presStyleLbl="parChTrans1D2" presStyleIdx="0" presStyleCnt="4"/>
      <dgm:spPr/>
    </dgm:pt>
    <dgm:pt modelId="{05157CCF-9FF2-47D1-8B39-27385E8570C8}" type="pres">
      <dgm:prSet presAssocID="{9A088EB3-1739-4FB2-A7EA-3DA01572F1FA}" presName="root2" presStyleCnt="0"/>
      <dgm:spPr/>
    </dgm:pt>
    <dgm:pt modelId="{1D21C220-D81F-4817-BA6B-DEB550E6C7DD}" type="pres">
      <dgm:prSet presAssocID="{9A088EB3-1739-4FB2-A7EA-3DA01572F1FA}" presName="LevelTwoTextNode" presStyleLbl="node2" presStyleIdx="0" presStyleCnt="4">
        <dgm:presLayoutVars>
          <dgm:chPref val="3"/>
        </dgm:presLayoutVars>
      </dgm:prSet>
      <dgm:spPr/>
    </dgm:pt>
    <dgm:pt modelId="{CDC62151-02FF-4C1A-B7B5-BF4EC95E2BD1}" type="pres">
      <dgm:prSet presAssocID="{9A088EB3-1739-4FB2-A7EA-3DA01572F1FA}" presName="level3hierChild" presStyleCnt="0"/>
      <dgm:spPr/>
    </dgm:pt>
    <dgm:pt modelId="{297916CD-E7D8-4754-A0C1-59CCF0D276DF}" type="pres">
      <dgm:prSet presAssocID="{6AED4B49-7105-4193-88B8-C319E7699F2F}" presName="conn2-1" presStyleLbl="parChTrans1D2" presStyleIdx="1" presStyleCnt="4"/>
      <dgm:spPr/>
    </dgm:pt>
    <dgm:pt modelId="{5B269803-EB77-4A1A-8382-27BC4DBBAE5B}" type="pres">
      <dgm:prSet presAssocID="{6AED4B49-7105-4193-88B8-C319E7699F2F}" presName="connTx" presStyleLbl="parChTrans1D2" presStyleIdx="1" presStyleCnt="4"/>
      <dgm:spPr/>
    </dgm:pt>
    <dgm:pt modelId="{8616B298-8C17-407F-A858-FCBC2D25712C}" type="pres">
      <dgm:prSet presAssocID="{B35EAA6C-01A5-4FE5-A085-13E00E949D67}" presName="root2" presStyleCnt="0"/>
      <dgm:spPr/>
    </dgm:pt>
    <dgm:pt modelId="{DFE31711-84B9-46BD-9C12-F5C653448E7F}" type="pres">
      <dgm:prSet presAssocID="{B35EAA6C-01A5-4FE5-A085-13E00E949D67}" presName="LevelTwoTextNode" presStyleLbl="node2" presStyleIdx="1" presStyleCnt="4">
        <dgm:presLayoutVars>
          <dgm:chPref val="3"/>
        </dgm:presLayoutVars>
      </dgm:prSet>
      <dgm:spPr/>
    </dgm:pt>
    <dgm:pt modelId="{93597FB7-EC48-4A1C-B430-887AF6C2C76A}" type="pres">
      <dgm:prSet presAssocID="{B35EAA6C-01A5-4FE5-A085-13E00E949D67}" presName="level3hierChild" presStyleCnt="0"/>
      <dgm:spPr/>
    </dgm:pt>
    <dgm:pt modelId="{F2A1A72A-116C-4257-97DD-1D6126EAA3F0}" type="pres">
      <dgm:prSet presAssocID="{9631B9B6-E6C7-4796-824A-B811C8D18B78}" presName="conn2-1" presStyleLbl="parChTrans1D3" presStyleIdx="0" presStyleCnt="2"/>
      <dgm:spPr/>
    </dgm:pt>
    <dgm:pt modelId="{FC230164-2A66-4C11-8CF8-721C083E7AD8}" type="pres">
      <dgm:prSet presAssocID="{9631B9B6-E6C7-4796-824A-B811C8D18B78}" presName="connTx" presStyleLbl="parChTrans1D3" presStyleIdx="0" presStyleCnt="2"/>
      <dgm:spPr/>
    </dgm:pt>
    <dgm:pt modelId="{2A3AF27E-2221-4C2D-B79B-AEDCB128E344}" type="pres">
      <dgm:prSet presAssocID="{7D19EC8F-5FD1-43D0-8857-D4A75ABF52C3}" presName="root2" presStyleCnt="0"/>
      <dgm:spPr/>
    </dgm:pt>
    <dgm:pt modelId="{112DC43A-1E91-4299-B0DB-8C400321CF38}" type="pres">
      <dgm:prSet presAssocID="{7D19EC8F-5FD1-43D0-8857-D4A75ABF52C3}" presName="LevelTwoTextNode" presStyleLbl="node3" presStyleIdx="0" presStyleCnt="2">
        <dgm:presLayoutVars>
          <dgm:chPref val="3"/>
        </dgm:presLayoutVars>
      </dgm:prSet>
      <dgm:spPr/>
    </dgm:pt>
    <dgm:pt modelId="{F9A35F27-9D45-42E9-8594-1B25B8F030DB}" type="pres">
      <dgm:prSet presAssocID="{7D19EC8F-5FD1-43D0-8857-D4A75ABF52C3}" presName="level3hierChild" presStyleCnt="0"/>
      <dgm:spPr/>
    </dgm:pt>
    <dgm:pt modelId="{F953410D-9AFA-4224-8AD6-D5C750AE911C}" type="pres">
      <dgm:prSet presAssocID="{2F758CBE-C59C-4622-8A5B-DE463FB2F2CA}" presName="conn2-1" presStyleLbl="parChTrans1D2" presStyleIdx="2" presStyleCnt="4"/>
      <dgm:spPr/>
    </dgm:pt>
    <dgm:pt modelId="{B3490F81-287F-43B1-B375-F504C593E053}" type="pres">
      <dgm:prSet presAssocID="{2F758CBE-C59C-4622-8A5B-DE463FB2F2CA}" presName="connTx" presStyleLbl="parChTrans1D2" presStyleIdx="2" presStyleCnt="4"/>
      <dgm:spPr/>
    </dgm:pt>
    <dgm:pt modelId="{23A03F5B-8D76-4BD1-807E-4BF74169D9E7}" type="pres">
      <dgm:prSet presAssocID="{0EB92BDE-42A6-4B83-9247-552A423760CB}" presName="root2" presStyleCnt="0"/>
      <dgm:spPr/>
    </dgm:pt>
    <dgm:pt modelId="{09ADBD13-A8D9-4D90-B117-AA37A45E3886}" type="pres">
      <dgm:prSet presAssocID="{0EB92BDE-42A6-4B83-9247-552A423760CB}" presName="LevelTwoTextNode" presStyleLbl="node2" presStyleIdx="2" presStyleCnt="4">
        <dgm:presLayoutVars>
          <dgm:chPref val="3"/>
        </dgm:presLayoutVars>
      </dgm:prSet>
      <dgm:spPr/>
    </dgm:pt>
    <dgm:pt modelId="{79AD51C1-8E4B-4E47-A091-F0A02F4FDE90}" type="pres">
      <dgm:prSet presAssocID="{0EB92BDE-42A6-4B83-9247-552A423760CB}" presName="level3hierChild" presStyleCnt="0"/>
      <dgm:spPr/>
    </dgm:pt>
    <dgm:pt modelId="{E204B5B6-0629-4C31-B197-A614C45E2820}" type="pres">
      <dgm:prSet presAssocID="{92C1499A-8C8E-45F6-B7A5-4C1ED3751AB8}" presName="conn2-1" presStyleLbl="parChTrans1D3" presStyleIdx="1" presStyleCnt="2"/>
      <dgm:spPr/>
    </dgm:pt>
    <dgm:pt modelId="{C1E52BCA-CCFC-45ED-AA44-5840818B4CE0}" type="pres">
      <dgm:prSet presAssocID="{92C1499A-8C8E-45F6-B7A5-4C1ED3751AB8}" presName="connTx" presStyleLbl="parChTrans1D3" presStyleIdx="1" presStyleCnt="2"/>
      <dgm:spPr/>
    </dgm:pt>
    <dgm:pt modelId="{7C10D256-9873-4DC7-8579-A5AEFBE0EF0B}" type="pres">
      <dgm:prSet presAssocID="{373C115A-B904-4272-893C-D51354D3D3A8}" presName="root2" presStyleCnt="0"/>
      <dgm:spPr/>
    </dgm:pt>
    <dgm:pt modelId="{E23A26E5-7608-4690-AA4D-7065357753DA}" type="pres">
      <dgm:prSet presAssocID="{373C115A-B904-4272-893C-D51354D3D3A8}" presName="LevelTwoTextNode" presStyleLbl="node3" presStyleIdx="1" presStyleCnt="2">
        <dgm:presLayoutVars>
          <dgm:chPref val="3"/>
        </dgm:presLayoutVars>
      </dgm:prSet>
      <dgm:spPr/>
    </dgm:pt>
    <dgm:pt modelId="{BF5357C2-7F42-43D5-87E9-86CE7E2C0421}" type="pres">
      <dgm:prSet presAssocID="{373C115A-B904-4272-893C-D51354D3D3A8}" presName="level3hierChild" presStyleCnt="0"/>
      <dgm:spPr/>
    </dgm:pt>
    <dgm:pt modelId="{62173CA9-5A82-4C1F-8568-5AB6D9878B2F}" type="pres">
      <dgm:prSet presAssocID="{6FAC34D2-626F-4175-A5EF-7F6F5C943BB9}" presName="conn2-1" presStyleLbl="parChTrans1D2" presStyleIdx="3" presStyleCnt="4"/>
      <dgm:spPr/>
    </dgm:pt>
    <dgm:pt modelId="{76D2DFAD-43EC-4B31-9A18-A77A4F1A61BA}" type="pres">
      <dgm:prSet presAssocID="{6FAC34D2-626F-4175-A5EF-7F6F5C943BB9}" presName="connTx" presStyleLbl="parChTrans1D2" presStyleIdx="3" presStyleCnt="4"/>
      <dgm:spPr/>
    </dgm:pt>
    <dgm:pt modelId="{41FD46F9-9601-45CE-B6A4-C842171F917D}" type="pres">
      <dgm:prSet presAssocID="{68B8BB93-35F0-4BC9-ADFF-FE19D849CE49}" presName="root2" presStyleCnt="0"/>
      <dgm:spPr/>
    </dgm:pt>
    <dgm:pt modelId="{1A1A5286-5958-4170-B69E-CD53C967048E}" type="pres">
      <dgm:prSet presAssocID="{68B8BB93-35F0-4BC9-ADFF-FE19D849CE49}" presName="LevelTwoTextNode" presStyleLbl="node2" presStyleIdx="3" presStyleCnt="4" custScaleX="235403">
        <dgm:presLayoutVars>
          <dgm:chPref val="3"/>
        </dgm:presLayoutVars>
      </dgm:prSet>
      <dgm:spPr/>
    </dgm:pt>
    <dgm:pt modelId="{023AEBC4-8E40-41D9-AE35-4DDA7D75DD41}" type="pres">
      <dgm:prSet presAssocID="{68B8BB93-35F0-4BC9-ADFF-FE19D849CE49}" presName="level3hierChild" presStyleCnt="0"/>
      <dgm:spPr/>
    </dgm:pt>
  </dgm:ptLst>
  <dgm:cxnLst>
    <dgm:cxn modelId="{56039C01-D6A3-468F-B64C-4B37A9B3B6E0}" srcId="{90DA5B40-1EA4-48E4-A496-9827AFADA94E}" destId="{B35EAA6C-01A5-4FE5-A085-13E00E949D67}" srcOrd="1" destOrd="0" parTransId="{6AED4B49-7105-4193-88B8-C319E7699F2F}" sibTransId="{68EF203D-8A0B-42EC-9652-3F1AD797A5FC}"/>
    <dgm:cxn modelId="{41369503-AF25-4CF0-891D-617F314B03F0}" type="presOf" srcId="{2F758CBE-C59C-4622-8A5B-DE463FB2F2CA}" destId="{F953410D-9AFA-4224-8AD6-D5C750AE911C}" srcOrd="0" destOrd="0" presId="urn:microsoft.com/office/officeart/2005/8/layout/hierarchy2"/>
    <dgm:cxn modelId="{B36A451D-3F60-4948-BEEB-096626FBB926}" srcId="{90DA5B40-1EA4-48E4-A496-9827AFADA94E}" destId="{0EB92BDE-42A6-4B83-9247-552A423760CB}" srcOrd="2" destOrd="0" parTransId="{2F758CBE-C59C-4622-8A5B-DE463FB2F2CA}" sibTransId="{F7C327DA-0D2C-4A88-8E12-C0B4757A9599}"/>
    <dgm:cxn modelId="{65570D2D-B121-4671-81BA-64A8CEFBDA4C}" type="presOf" srcId="{B35EAA6C-01A5-4FE5-A085-13E00E949D67}" destId="{DFE31711-84B9-46BD-9C12-F5C653448E7F}" srcOrd="0" destOrd="0" presId="urn:microsoft.com/office/officeart/2005/8/layout/hierarchy2"/>
    <dgm:cxn modelId="{917D372D-D19B-4E86-AB2C-BE96246E9711}" type="presOf" srcId="{6FAC34D2-626F-4175-A5EF-7F6F5C943BB9}" destId="{62173CA9-5A82-4C1F-8568-5AB6D9878B2F}" srcOrd="0" destOrd="0" presId="urn:microsoft.com/office/officeart/2005/8/layout/hierarchy2"/>
    <dgm:cxn modelId="{A5D63B2D-FF16-47C4-8964-6735697C36F9}" type="presOf" srcId="{373C115A-B904-4272-893C-D51354D3D3A8}" destId="{E23A26E5-7608-4690-AA4D-7065357753DA}" srcOrd="0" destOrd="0" presId="urn:microsoft.com/office/officeart/2005/8/layout/hierarchy2"/>
    <dgm:cxn modelId="{56400531-4CE7-425A-9F58-B1D8D9D07ECC}" srcId="{C202D533-C57D-4BA9-A64A-70CC8161D9CF}" destId="{90DA5B40-1EA4-48E4-A496-9827AFADA94E}" srcOrd="0" destOrd="0" parTransId="{16AA13A7-D06E-48B6-B1F3-24DD29560A06}" sibTransId="{A738E45B-1C46-410F-97F6-7E652B25C6B1}"/>
    <dgm:cxn modelId="{D2EAF435-19C7-4369-A91E-19BAB4AF2EF0}" type="presOf" srcId="{92C1499A-8C8E-45F6-B7A5-4C1ED3751AB8}" destId="{C1E52BCA-CCFC-45ED-AA44-5840818B4CE0}" srcOrd="1" destOrd="0" presId="urn:microsoft.com/office/officeart/2005/8/layout/hierarchy2"/>
    <dgm:cxn modelId="{C04A4A41-D9A0-4EFE-A590-11673C2E667C}" type="presOf" srcId="{7D19EC8F-5FD1-43D0-8857-D4A75ABF52C3}" destId="{112DC43A-1E91-4299-B0DB-8C400321CF38}" srcOrd="0" destOrd="0" presId="urn:microsoft.com/office/officeart/2005/8/layout/hierarchy2"/>
    <dgm:cxn modelId="{784BF26E-69B0-4B9B-8D6C-133B4066A3D9}" type="presOf" srcId="{7DD76567-A156-4EDF-B3CD-E7AA9A78377A}" destId="{887D8BAE-92AA-4C9A-8CEB-C5E093EEBF66}" srcOrd="0" destOrd="0" presId="urn:microsoft.com/office/officeart/2005/8/layout/hierarchy2"/>
    <dgm:cxn modelId="{928C0173-F877-4060-BD9F-63E7DD3CDFA6}" type="presOf" srcId="{2F758CBE-C59C-4622-8A5B-DE463FB2F2CA}" destId="{B3490F81-287F-43B1-B375-F504C593E053}" srcOrd="1" destOrd="0" presId="urn:microsoft.com/office/officeart/2005/8/layout/hierarchy2"/>
    <dgm:cxn modelId="{72059085-0898-4D38-A753-E635257C8523}" type="presOf" srcId="{90DA5B40-1EA4-48E4-A496-9827AFADA94E}" destId="{DFEAFE85-2094-42C6-86D6-DADA2A8DD629}" srcOrd="0" destOrd="0" presId="urn:microsoft.com/office/officeart/2005/8/layout/hierarchy2"/>
    <dgm:cxn modelId="{187AC285-1208-4E88-A0C9-D8DFF34C60C4}" type="presOf" srcId="{9631B9B6-E6C7-4796-824A-B811C8D18B78}" destId="{F2A1A72A-116C-4257-97DD-1D6126EAA3F0}" srcOrd="0" destOrd="0" presId="urn:microsoft.com/office/officeart/2005/8/layout/hierarchy2"/>
    <dgm:cxn modelId="{845AF288-EB78-4322-99A3-729F4F778246}" type="presOf" srcId="{0EB92BDE-42A6-4B83-9247-552A423760CB}" destId="{09ADBD13-A8D9-4D90-B117-AA37A45E3886}" srcOrd="0" destOrd="0" presId="urn:microsoft.com/office/officeart/2005/8/layout/hierarchy2"/>
    <dgm:cxn modelId="{8486BE8D-EA73-4687-A6B9-4C1EB2B154B3}" srcId="{90DA5B40-1EA4-48E4-A496-9827AFADA94E}" destId="{68B8BB93-35F0-4BC9-ADFF-FE19D849CE49}" srcOrd="3" destOrd="0" parTransId="{6FAC34D2-626F-4175-A5EF-7F6F5C943BB9}" sibTransId="{9EB9C903-0B53-45F8-B824-1864528E9349}"/>
    <dgm:cxn modelId="{D1893190-3729-4493-AC63-AD35EBFB92E0}" type="presOf" srcId="{6FAC34D2-626F-4175-A5EF-7F6F5C943BB9}" destId="{76D2DFAD-43EC-4B31-9A18-A77A4F1A61BA}" srcOrd="1" destOrd="0" presId="urn:microsoft.com/office/officeart/2005/8/layout/hierarchy2"/>
    <dgm:cxn modelId="{E3FFEB9C-072E-41F3-A882-348A29F7B071}" type="presOf" srcId="{9631B9B6-E6C7-4796-824A-B811C8D18B78}" destId="{FC230164-2A66-4C11-8CF8-721C083E7AD8}" srcOrd="1" destOrd="0" presId="urn:microsoft.com/office/officeart/2005/8/layout/hierarchy2"/>
    <dgm:cxn modelId="{9FA341A0-EBB0-49CF-AD22-3E166D74DB33}" srcId="{0EB92BDE-42A6-4B83-9247-552A423760CB}" destId="{373C115A-B904-4272-893C-D51354D3D3A8}" srcOrd="0" destOrd="0" parTransId="{92C1499A-8C8E-45F6-B7A5-4C1ED3751AB8}" sibTransId="{05B8A4A5-0D30-4009-8A02-4C6879207E39}"/>
    <dgm:cxn modelId="{1384C8A2-0891-4B5B-8734-99030EDD037A}" srcId="{90DA5B40-1EA4-48E4-A496-9827AFADA94E}" destId="{9A088EB3-1739-4FB2-A7EA-3DA01572F1FA}" srcOrd="0" destOrd="0" parTransId="{7DD76567-A156-4EDF-B3CD-E7AA9A78377A}" sibTransId="{1F84275D-6D40-43FB-976E-31EC683B9C64}"/>
    <dgm:cxn modelId="{3E7A55BE-351B-4DC2-89BC-74E4EA5DEDFC}" type="presOf" srcId="{9A088EB3-1739-4FB2-A7EA-3DA01572F1FA}" destId="{1D21C220-D81F-4817-BA6B-DEB550E6C7DD}" srcOrd="0" destOrd="0" presId="urn:microsoft.com/office/officeart/2005/8/layout/hierarchy2"/>
    <dgm:cxn modelId="{8FB4A8BE-74CA-42EA-8516-91608C5D664F}" type="presOf" srcId="{7DD76567-A156-4EDF-B3CD-E7AA9A78377A}" destId="{33F16A3B-2816-446A-8630-91391CF7091D}" srcOrd="1" destOrd="0" presId="urn:microsoft.com/office/officeart/2005/8/layout/hierarchy2"/>
    <dgm:cxn modelId="{7E80B1C0-9492-4A8E-A09B-7A78D17BAE8E}" type="presOf" srcId="{6AED4B49-7105-4193-88B8-C319E7699F2F}" destId="{297916CD-E7D8-4754-A0C1-59CCF0D276DF}" srcOrd="0" destOrd="0" presId="urn:microsoft.com/office/officeart/2005/8/layout/hierarchy2"/>
    <dgm:cxn modelId="{D7149FC5-88E6-46C3-9680-60B93D3F3BB4}" type="presOf" srcId="{6AED4B49-7105-4193-88B8-C319E7699F2F}" destId="{5B269803-EB77-4A1A-8382-27BC4DBBAE5B}" srcOrd="1" destOrd="0" presId="urn:microsoft.com/office/officeart/2005/8/layout/hierarchy2"/>
    <dgm:cxn modelId="{E73B0ED1-2856-4514-9F64-F6F4B09CC33F}" type="presOf" srcId="{68B8BB93-35F0-4BC9-ADFF-FE19D849CE49}" destId="{1A1A5286-5958-4170-B69E-CD53C967048E}" srcOrd="0" destOrd="0" presId="urn:microsoft.com/office/officeart/2005/8/layout/hierarchy2"/>
    <dgm:cxn modelId="{3E8A9ED8-6F04-495B-8AAD-A0F296BA8FF0}" srcId="{B35EAA6C-01A5-4FE5-A085-13E00E949D67}" destId="{7D19EC8F-5FD1-43D0-8857-D4A75ABF52C3}" srcOrd="0" destOrd="0" parTransId="{9631B9B6-E6C7-4796-824A-B811C8D18B78}" sibTransId="{C17F0B2F-44C3-41A9-A5BE-4EEB2A038B85}"/>
    <dgm:cxn modelId="{48CB1BE6-75CC-417B-A6CA-2136B954A15E}" type="presOf" srcId="{C202D533-C57D-4BA9-A64A-70CC8161D9CF}" destId="{62A33467-DA2F-46AA-A092-682A6110219E}" srcOrd="0" destOrd="0" presId="urn:microsoft.com/office/officeart/2005/8/layout/hierarchy2"/>
    <dgm:cxn modelId="{07B5DAE9-25FF-42EE-BCBB-1F3B121B0F5C}" type="presOf" srcId="{92C1499A-8C8E-45F6-B7A5-4C1ED3751AB8}" destId="{E204B5B6-0629-4C31-B197-A614C45E2820}" srcOrd="0" destOrd="0" presId="urn:microsoft.com/office/officeart/2005/8/layout/hierarchy2"/>
    <dgm:cxn modelId="{1453F7B0-EFA1-4626-8E15-52BD2FE71909}" type="presParOf" srcId="{62A33467-DA2F-46AA-A092-682A6110219E}" destId="{84338AEB-F085-415A-8C00-C4EB4565F90E}" srcOrd="0" destOrd="0" presId="urn:microsoft.com/office/officeart/2005/8/layout/hierarchy2"/>
    <dgm:cxn modelId="{4D02E5A9-966D-48A8-A412-2122F4D19ABE}" type="presParOf" srcId="{84338AEB-F085-415A-8C00-C4EB4565F90E}" destId="{DFEAFE85-2094-42C6-86D6-DADA2A8DD629}" srcOrd="0" destOrd="0" presId="urn:microsoft.com/office/officeart/2005/8/layout/hierarchy2"/>
    <dgm:cxn modelId="{4BD6BAD8-7E7B-4064-8939-20081E422F61}" type="presParOf" srcId="{84338AEB-F085-415A-8C00-C4EB4565F90E}" destId="{EB69F1F4-78FA-4213-B00A-8F177E15EC40}" srcOrd="1" destOrd="0" presId="urn:microsoft.com/office/officeart/2005/8/layout/hierarchy2"/>
    <dgm:cxn modelId="{1C906742-3716-4033-A2A0-DB47664D5626}" type="presParOf" srcId="{EB69F1F4-78FA-4213-B00A-8F177E15EC40}" destId="{887D8BAE-92AA-4C9A-8CEB-C5E093EEBF66}" srcOrd="0" destOrd="0" presId="urn:microsoft.com/office/officeart/2005/8/layout/hierarchy2"/>
    <dgm:cxn modelId="{534AE823-8462-4A54-A116-BA74730D50B2}" type="presParOf" srcId="{887D8BAE-92AA-4C9A-8CEB-C5E093EEBF66}" destId="{33F16A3B-2816-446A-8630-91391CF7091D}" srcOrd="0" destOrd="0" presId="urn:microsoft.com/office/officeart/2005/8/layout/hierarchy2"/>
    <dgm:cxn modelId="{D8F2F7AC-A5C8-4FD6-9B7B-E412E10C1AE4}" type="presParOf" srcId="{EB69F1F4-78FA-4213-B00A-8F177E15EC40}" destId="{05157CCF-9FF2-47D1-8B39-27385E8570C8}" srcOrd="1" destOrd="0" presId="urn:microsoft.com/office/officeart/2005/8/layout/hierarchy2"/>
    <dgm:cxn modelId="{272BE6C4-4B6E-4129-B080-904F30016C96}" type="presParOf" srcId="{05157CCF-9FF2-47D1-8B39-27385E8570C8}" destId="{1D21C220-D81F-4817-BA6B-DEB550E6C7DD}" srcOrd="0" destOrd="0" presId="urn:microsoft.com/office/officeart/2005/8/layout/hierarchy2"/>
    <dgm:cxn modelId="{A2323A95-8AF2-4183-B3B8-15FBB7777629}" type="presParOf" srcId="{05157CCF-9FF2-47D1-8B39-27385E8570C8}" destId="{CDC62151-02FF-4C1A-B7B5-BF4EC95E2BD1}" srcOrd="1" destOrd="0" presId="urn:microsoft.com/office/officeart/2005/8/layout/hierarchy2"/>
    <dgm:cxn modelId="{9692848D-F45D-4218-89DA-8641D07FC4B8}" type="presParOf" srcId="{EB69F1F4-78FA-4213-B00A-8F177E15EC40}" destId="{297916CD-E7D8-4754-A0C1-59CCF0D276DF}" srcOrd="2" destOrd="0" presId="urn:microsoft.com/office/officeart/2005/8/layout/hierarchy2"/>
    <dgm:cxn modelId="{4C1E3634-5549-4190-A880-D8AE1A0D58F0}" type="presParOf" srcId="{297916CD-E7D8-4754-A0C1-59CCF0D276DF}" destId="{5B269803-EB77-4A1A-8382-27BC4DBBAE5B}" srcOrd="0" destOrd="0" presId="urn:microsoft.com/office/officeart/2005/8/layout/hierarchy2"/>
    <dgm:cxn modelId="{99B47FCF-4F4C-4205-B733-B7AE8583E9C9}" type="presParOf" srcId="{EB69F1F4-78FA-4213-B00A-8F177E15EC40}" destId="{8616B298-8C17-407F-A858-FCBC2D25712C}" srcOrd="3" destOrd="0" presId="urn:microsoft.com/office/officeart/2005/8/layout/hierarchy2"/>
    <dgm:cxn modelId="{07CCFF0A-A8DC-43D9-AEED-5F98374BB597}" type="presParOf" srcId="{8616B298-8C17-407F-A858-FCBC2D25712C}" destId="{DFE31711-84B9-46BD-9C12-F5C653448E7F}" srcOrd="0" destOrd="0" presId="urn:microsoft.com/office/officeart/2005/8/layout/hierarchy2"/>
    <dgm:cxn modelId="{E5795ADD-1596-45A2-A806-9B4B94C6944E}" type="presParOf" srcId="{8616B298-8C17-407F-A858-FCBC2D25712C}" destId="{93597FB7-EC48-4A1C-B430-887AF6C2C76A}" srcOrd="1" destOrd="0" presId="urn:microsoft.com/office/officeart/2005/8/layout/hierarchy2"/>
    <dgm:cxn modelId="{F6316E7C-7EF6-4337-878B-D49F97A61D02}" type="presParOf" srcId="{93597FB7-EC48-4A1C-B430-887AF6C2C76A}" destId="{F2A1A72A-116C-4257-97DD-1D6126EAA3F0}" srcOrd="0" destOrd="0" presId="urn:microsoft.com/office/officeart/2005/8/layout/hierarchy2"/>
    <dgm:cxn modelId="{B24A3AC2-00E3-43D7-986E-23AD18584EF3}" type="presParOf" srcId="{F2A1A72A-116C-4257-97DD-1D6126EAA3F0}" destId="{FC230164-2A66-4C11-8CF8-721C083E7AD8}" srcOrd="0" destOrd="0" presId="urn:microsoft.com/office/officeart/2005/8/layout/hierarchy2"/>
    <dgm:cxn modelId="{43B50A1A-710E-44A3-828B-EBEAD6E1AA4C}" type="presParOf" srcId="{93597FB7-EC48-4A1C-B430-887AF6C2C76A}" destId="{2A3AF27E-2221-4C2D-B79B-AEDCB128E344}" srcOrd="1" destOrd="0" presId="urn:microsoft.com/office/officeart/2005/8/layout/hierarchy2"/>
    <dgm:cxn modelId="{E0704D9D-0FF6-48B0-9F8A-D7B39B2C0388}" type="presParOf" srcId="{2A3AF27E-2221-4C2D-B79B-AEDCB128E344}" destId="{112DC43A-1E91-4299-B0DB-8C400321CF38}" srcOrd="0" destOrd="0" presId="urn:microsoft.com/office/officeart/2005/8/layout/hierarchy2"/>
    <dgm:cxn modelId="{6F2507FE-1E32-4656-9C4E-153CBC635859}" type="presParOf" srcId="{2A3AF27E-2221-4C2D-B79B-AEDCB128E344}" destId="{F9A35F27-9D45-42E9-8594-1B25B8F030DB}" srcOrd="1" destOrd="0" presId="urn:microsoft.com/office/officeart/2005/8/layout/hierarchy2"/>
    <dgm:cxn modelId="{854D153A-A538-4927-998B-3C3E70461856}" type="presParOf" srcId="{EB69F1F4-78FA-4213-B00A-8F177E15EC40}" destId="{F953410D-9AFA-4224-8AD6-D5C750AE911C}" srcOrd="4" destOrd="0" presId="urn:microsoft.com/office/officeart/2005/8/layout/hierarchy2"/>
    <dgm:cxn modelId="{4463238B-D392-40DC-99D1-3C82C5C66CD9}" type="presParOf" srcId="{F953410D-9AFA-4224-8AD6-D5C750AE911C}" destId="{B3490F81-287F-43B1-B375-F504C593E053}" srcOrd="0" destOrd="0" presId="urn:microsoft.com/office/officeart/2005/8/layout/hierarchy2"/>
    <dgm:cxn modelId="{B4AC847A-3322-4FFC-8A98-9C720D2479DB}" type="presParOf" srcId="{EB69F1F4-78FA-4213-B00A-8F177E15EC40}" destId="{23A03F5B-8D76-4BD1-807E-4BF74169D9E7}" srcOrd="5" destOrd="0" presId="urn:microsoft.com/office/officeart/2005/8/layout/hierarchy2"/>
    <dgm:cxn modelId="{9F4C3F16-5874-4D88-B8F2-BEA02DA0CA1E}" type="presParOf" srcId="{23A03F5B-8D76-4BD1-807E-4BF74169D9E7}" destId="{09ADBD13-A8D9-4D90-B117-AA37A45E3886}" srcOrd="0" destOrd="0" presId="urn:microsoft.com/office/officeart/2005/8/layout/hierarchy2"/>
    <dgm:cxn modelId="{3650CE24-7BD4-43BA-9A05-8D0ADC7AAEA5}" type="presParOf" srcId="{23A03F5B-8D76-4BD1-807E-4BF74169D9E7}" destId="{79AD51C1-8E4B-4E47-A091-F0A02F4FDE90}" srcOrd="1" destOrd="0" presId="urn:microsoft.com/office/officeart/2005/8/layout/hierarchy2"/>
    <dgm:cxn modelId="{D3FBA442-1E03-4AD2-94A1-457343AE6A41}" type="presParOf" srcId="{79AD51C1-8E4B-4E47-A091-F0A02F4FDE90}" destId="{E204B5B6-0629-4C31-B197-A614C45E2820}" srcOrd="0" destOrd="0" presId="urn:microsoft.com/office/officeart/2005/8/layout/hierarchy2"/>
    <dgm:cxn modelId="{DB94B434-1C73-4350-820A-27A6F10AB03E}" type="presParOf" srcId="{E204B5B6-0629-4C31-B197-A614C45E2820}" destId="{C1E52BCA-CCFC-45ED-AA44-5840818B4CE0}" srcOrd="0" destOrd="0" presId="urn:microsoft.com/office/officeart/2005/8/layout/hierarchy2"/>
    <dgm:cxn modelId="{7E5C6145-E5E7-4546-8DC4-D56EE3078392}" type="presParOf" srcId="{79AD51C1-8E4B-4E47-A091-F0A02F4FDE90}" destId="{7C10D256-9873-4DC7-8579-A5AEFBE0EF0B}" srcOrd="1" destOrd="0" presId="urn:microsoft.com/office/officeart/2005/8/layout/hierarchy2"/>
    <dgm:cxn modelId="{3FB89CB6-4541-4233-9689-36AE6B11C7B3}" type="presParOf" srcId="{7C10D256-9873-4DC7-8579-A5AEFBE0EF0B}" destId="{E23A26E5-7608-4690-AA4D-7065357753DA}" srcOrd="0" destOrd="0" presId="urn:microsoft.com/office/officeart/2005/8/layout/hierarchy2"/>
    <dgm:cxn modelId="{7FCA656D-6319-418D-9803-AD08A136BDB2}" type="presParOf" srcId="{7C10D256-9873-4DC7-8579-A5AEFBE0EF0B}" destId="{BF5357C2-7F42-43D5-87E9-86CE7E2C0421}" srcOrd="1" destOrd="0" presId="urn:microsoft.com/office/officeart/2005/8/layout/hierarchy2"/>
    <dgm:cxn modelId="{D4F727EA-C3E1-488B-9418-033B6243D2B4}" type="presParOf" srcId="{EB69F1F4-78FA-4213-B00A-8F177E15EC40}" destId="{62173CA9-5A82-4C1F-8568-5AB6D9878B2F}" srcOrd="6" destOrd="0" presId="urn:microsoft.com/office/officeart/2005/8/layout/hierarchy2"/>
    <dgm:cxn modelId="{839778F3-B70A-4492-9F34-983107D83052}" type="presParOf" srcId="{62173CA9-5A82-4C1F-8568-5AB6D9878B2F}" destId="{76D2DFAD-43EC-4B31-9A18-A77A4F1A61BA}" srcOrd="0" destOrd="0" presId="urn:microsoft.com/office/officeart/2005/8/layout/hierarchy2"/>
    <dgm:cxn modelId="{B39AD754-7CF9-47DE-A20D-919B85900332}" type="presParOf" srcId="{EB69F1F4-78FA-4213-B00A-8F177E15EC40}" destId="{41FD46F9-9601-45CE-B6A4-C842171F917D}" srcOrd="7" destOrd="0" presId="urn:microsoft.com/office/officeart/2005/8/layout/hierarchy2"/>
    <dgm:cxn modelId="{8F5CBF5B-A8A7-4293-B4B4-09B23D00E519}" type="presParOf" srcId="{41FD46F9-9601-45CE-B6A4-C842171F917D}" destId="{1A1A5286-5958-4170-B69E-CD53C967048E}" srcOrd="0" destOrd="0" presId="urn:microsoft.com/office/officeart/2005/8/layout/hierarchy2"/>
    <dgm:cxn modelId="{85183014-4CFF-46F6-84C9-4B7011C96DDA}" type="presParOf" srcId="{41FD46F9-9601-45CE-B6A4-C842171F917D}" destId="{023AEBC4-8E40-41D9-AE35-4DDA7D75DD41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C202D533-C57D-4BA9-A64A-70CC8161D9CF}" type="doc">
      <dgm:prSet loTypeId="urn:microsoft.com/office/officeart/2005/8/layout/hierarchy2" loCatId="hierarchy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s-ES"/>
        </a:p>
      </dgm:t>
    </dgm:pt>
    <dgm:pt modelId="{90DA5B40-1EA4-48E4-A496-9827AFADA94E}">
      <dgm:prSet phldrT="[Texto]" custT="1"/>
      <dgm:spPr/>
      <dgm:t>
        <a:bodyPr/>
        <a:lstStyle/>
        <a:p>
          <a:r>
            <a:rPr lang="es-ES" sz="2400" b="1" dirty="0" err="1"/>
            <a:t>Commercial</a:t>
          </a:r>
          <a:r>
            <a:rPr lang="es-ES" sz="2400" b="1" dirty="0"/>
            <a:t> </a:t>
          </a:r>
          <a:r>
            <a:rPr lang="es-ES" sz="2400" b="1" dirty="0" err="1"/>
            <a:t>agriculture</a:t>
          </a:r>
          <a:endParaRPr lang="es-ES" sz="2400" b="1" dirty="0"/>
        </a:p>
      </dgm:t>
    </dgm:pt>
    <dgm:pt modelId="{16AA13A7-D06E-48B6-B1F3-24DD29560A06}" type="parTrans" cxnId="{56400531-4CE7-425A-9F58-B1D8D9D07ECC}">
      <dgm:prSet/>
      <dgm:spPr/>
      <dgm:t>
        <a:bodyPr/>
        <a:lstStyle/>
        <a:p>
          <a:endParaRPr lang="es-ES" b="1"/>
        </a:p>
      </dgm:t>
    </dgm:pt>
    <dgm:pt modelId="{A738E45B-1C46-410F-97F6-7E652B25C6B1}" type="sibTrans" cxnId="{56400531-4CE7-425A-9F58-B1D8D9D07ECC}">
      <dgm:prSet/>
      <dgm:spPr/>
      <dgm:t>
        <a:bodyPr/>
        <a:lstStyle/>
        <a:p>
          <a:endParaRPr lang="es-ES" b="1"/>
        </a:p>
      </dgm:t>
    </dgm:pt>
    <dgm:pt modelId="{373C115A-B904-4272-893C-D51354D3D3A8}">
      <dgm:prSet custT="1"/>
      <dgm:spPr/>
      <dgm:t>
        <a:bodyPr/>
        <a:lstStyle/>
        <a:p>
          <a:pPr algn="just"/>
          <a:r>
            <a:rPr lang="es-ES" sz="1400" b="1" dirty="0" err="1"/>
            <a:t>Fertilizers</a:t>
          </a:r>
          <a:r>
            <a:rPr lang="es-ES" sz="1400" b="1" dirty="0"/>
            <a:t> </a:t>
          </a:r>
          <a:r>
            <a:rPr lang="es-ES" sz="1400" b="1" dirty="0" err="1"/>
            <a:t>regenerate</a:t>
          </a:r>
          <a:r>
            <a:rPr lang="es-ES" sz="1400" b="1" dirty="0"/>
            <a:t> </a:t>
          </a:r>
          <a:r>
            <a:rPr lang="es-ES" sz="1400" b="1" dirty="0" err="1"/>
            <a:t>the</a:t>
          </a:r>
          <a:r>
            <a:rPr lang="es-ES" sz="1400" b="1" dirty="0"/>
            <a:t> </a:t>
          </a:r>
          <a:r>
            <a:rPr lang="es-ES" sz="1400" b="1" dirty="0" err="1"/>
            <a:t>soil</a:t>
          </a:r>
          <a:endParaRPr lang="es-ES" sz="1400" b="1" dirty="0"/>
        </a:p>
        <a:p>
          <a:pPr algn="just"/>
          <a:r>
            <a:rPr lang="es-ES" sz="1400" b="1" dirty="0"/>
            <a:t>High </a:t>
          </a:r>
          <a:r>
            <a:rPr lang="es-ES" sz="1400" b="1" dirty="0" err="1"/>
            <a:t>yield</a:t>
          </a:r>
          <a:r>
            <a:rPr lang="es-ES" sz="1400" b="1" dirty="0"/>
            <a:t> </a:t>
          </a:r>
          <a:r>
            <a:rPr lang="es-ES" sz="1400" b="1" dirty="0" err="1"/>
            <a:t>seeds</a:t>
          </a:r>
          <a:r>
            <a:rPr lang="es-ES" sz="1400" b="1" dirty="0"/>
            <a:t> </a:t>
          </a:r>
          <a:r>
            <a:rPr lang="es-ES" sz="1400" b="1" dirty="0" err="1"/>
            <a:t>increase</a:t>
          </a:r>
          <a:r>
            <a:rPr lang="es-ES" sz="1400" b="1" dirty="0"/>
            <a:t> </a:t>
          </a:r>
          <a:r>
            <a:rPr lang="es-ES" sz="1400" b="1" dirty="0" err="1"/>
            <a:t>production</a:t>
          </a:r>
          <a:endParaRPr lang="es-ES" sz="1400" b="1" dirty="0"/>
        </a:p>
        <a:p>
          <a:pPr algn="just"/>
          <a:r>
            <a:rPr lang="es-ES" sz="1400" b="1" dirty="0" err="1"/>
            <a:t>Greenhouses</a:t>
          </a:r>
          <a:r>
            <a:rPr lang="es-ES" sz="1400" b="1" dirty="0"/>
            <a:t>, new </a:t>
          </a:r>
          <a:r>
            <a:rPr lang="es-ES" sz="1400" b="1" dirty="0" err="1"/>
            <a:t>irrigation</a:t>
          </a:r>
          <a:r>
            <a:rPr lang="es-ES" sz="1400" b="1" dirty="0"/>
            <a:t> </a:t>
          </a:r>
          <a:r>
            <a:rPr lang="es-ES" sz="1400" b="1" dirty="0" err="1"/>
            <a:t>systems</a:t>
          </a:r>
          <a:r>
            <a:rPr lang="es-ES" sz="1400" b="1" dirty="0"/>
            <a:t>  </a:t>
          </a:r>
          <a:r>
            <a:rPr lang="es-ES" sz="1400" b="1" dirty="0" err="1"/>
            <a:t>make</a:t>
          </a:r>
          <a:r>
            <a:rPr lang="es-ES" sz="1400" b="1" dirty="0"/>
            <a:t> </a:t>
          </a:r>
          <a:r>
            <a:rPr lang="es-ES" sz="1400" b="1" dirty="0" err="1"/>
            <a:t>cultivation</a:t>
          </a:r>
          <a:r>
            <a:rPr lang="es-ES" sz="1400" b="1" dirty="0"/>
            <a:t>  posible in por </a:t>
          </a:r>
          <a:r>
            <a:rPr lang="es-ES" sz="1400" b="1" dirty="0" err="1"/>
            <a:t>soils</a:t>
          </a:r>
          <a:endParaRPr lang="es-ES" sz="1400" b="1" dirty="0"/>
        </a:p>
      </dgm:t>
    </dgm:pt>
    <dgm:pt modelId="{92C1499A-8C8E-45F6-B7A5-4C1ED3751AB8}" type="parTrans" cxnId="{9FA341A0-EBB0-49CF-AD22-3E166D74DB33}">
      <dgm:prSet/>
      <dgm:spPr/>
      <dgm:t>
        <a:bodyPr/>
        <a:lstStyle/>
        <a:p>
          <a:endParaRPr lang="es-ES" b="1"/>
        </a:p>
      </dgm:t>
    </dgm:pt>
    <dgm:pt modelId="{05B8A4A5-0D30-4009-8A02-4C6879207E39}" type="sibTrans" cxnId="{9FA341A0-EBB0-49CF-AD22-3E166D74DB33}">
      <dgm:prSet/>
      <dgm:spPr/>
      <dgm:t>
        <a:bodyPr/>
        <a:lstStyle/>
        <a:p>
          <a:endParaRPr lang="es-ES" b="1"/>
        </a:p>
      </dgm:t>
    </dgm:pt>
    <dgm:pt modelId="{7D19EC8F-5FD1-43D0-8857-D4A75ABF52C3}">
      <dgm:prSet custT="1"/>
      <dgm:spPr/>
      <dgm:t>
        <a:bodyPr/>
        <a:lstStyle/>
        <a:p>
          <a:r>
            <a:rPr lang="es-ES" sz="1800" b="1" dirty="0" err="1"/>
            <a:t>Machinery</a:t>
          </a:r>
          <a:r>
            <a:rPr lang="es-ES" sz="1800" b="1" dirty="0"/>
            <a:t> </a:t>
          </a:r>
          <a:r>
            <a:rPr lang="es-ES" sz="1800" b="1" dirty="0" err="1"/>
            <a:t>replaces</a:t>
          </a:r>
          <a:r>
            <a:rPr lang="es-ES" sz="1800" b="1" dirty="0"/>
            <a:t> human labor and </a:t>
          </a:r>
          <a:r>
            <a:rPr lang="es-ES" sz="1800" b="1" dirty="0" err="1"/>
            <a:t>makes</a:t>
          </a:r>
          <a:r>
            <a:rPr lang="es-ES" sz="1800" b="1" dirty="0"/>
            <a:t> </a:t>
          </a:r>
          <a:r>
            <a:rPr lang="es-ES" sz="1800" b="1" dirty="0" err="1"/>
            <a:t>processes</a:t>
          </a:r>
          <a:r>
            <a:rPr lang="es-ES" sz="1800" b="1" dirty="0"/>
            <a:t> simple</a:t>
          </a:r>
        </a:p>
      </dgm:t>
    </dgm:pt>
    <dgm:pt modelId="{9631B9B6-E6C7-4796-824A-B811C8D18B78}" type="parTrans" cxnId="{3E8A9ED8-6F04-495B-8AAD-A0F296BA8FF0}">
      <dgm:prSet/>
      <dgm:spPr/>
      <dgm:t>
        <a:bodyPr/>
        <a:lstStyle/>
        <a:p>
          <a:endParaRPr lang="es-ES" b="1"/>
        </a:p>
      </dgm:t>
    </dgm:pt>
    <dgm:pt modelId="{C17F0B2F-44C3-41A9-A5BE-4EEB2A038B85}" type="sibTrans" cxnId="{3E8A9ED8-6F04-495B-8AAD-A0F296BA8FF0}">
      <dgm:prSet/>
      <dgm:spPr/>
      <dgm:t>
        <a:bodyPr/>
        <a:lstStyle/>
        <a:p>
          <a:endParaRPr lang="es-ES" b="1"/>
        </a:p>
      </dgm:t>
    </dgm:pt>
    <dgm:pt modelId="{B35EAA6C-01A5-4FE5-A085-13E00E949D67}">
      <dgm:prSet phldrT="[Texto]" custT="1"/>
      <dgm:spPr/>
      <dgm:t>
        <a:bodyPr/>
        <a:lstStyle/>
        <a:p>
          <a:r>
            <a:rPr lang="es-ES" sz="2000" b="1" dirty="0" err="1"/>
            <a:t>Mechanization</a:t>
          </a:r>
          <a:endParaRPr lang="es-ES" sz="2000" b="1" dirty="0"/>
        </a:p>
      </dgm:t>
    </dgm:pt>
    <dgm:pt modelId="{68EF203D-8A0B-42EC-9652-3F1AD797A5FC}" type="sibTrans" cxnId="{56039C01-D6A3-468F-B64C-4B37A9B3B6E0}">
      <dgm:prSet/>
      <dgm:spPr/>
      <dgm:t>
        <a:bodyPr/>
        <a:lstStyle/>
        <a:p>
          <a:endParaRPr lang="es-ES" b="1"/>
        </a:p>
      </dgm:t>
    </dgm:pt>
    <dgm:pt modelId="{6AED4B49-7105-4193-88B8-C319E7699F2F}" type="parTrans" cxnId="{56039C01-D6A3-468F-B64C-4B37A9B3B6E0}">
      <dgm:prSet/>
      <dgm:spPr/>
      <dgm:t>
        <a:bodyPr/>
        <a:lstStyle/>
        <a:p>
          <a:endParaRPr lang="es-ES" b="1"/>
        </a:p>
      </dgm:t>
    </dgm:pt>
    <dgm:pt modelId="{9A088EB3-1739-4FB2-A7EA-3DA01572F1FA}">
      <dgm:prSet phldrT="[Texto]" custT="1"/>
      <dgm:spPr/>
      <dgm:t>
        <a:bodyPr/>
        <a:lstStyle/>
        <a:p>
          <a:endParaRPr lang="es-ES" sz="2000" b="1" dirty="0"/>
        </a:p>
        <a:p>
          <a:r>
            <a:rPr lang="es-ES" sz="2000" b="1" dirty="0" err="1"/>
            <a:t>Specialization</a:t>
          </a:r>
          <a:r>
            <a:rPr lang="es-ES" sz="2000" b="1" dirty="0"/>
            <a:t> in </a:t>
          </a:r>
          <a:r>
            <a:rPr lang="es-ES" sz="2000" b="1" dirty="0" err="1"/>
            <a:t>one</a:t>
          </a:r>
          <a:r>
            <a:rPr lang="es-ES" sz="2000" b="1" dirty="0"/>
            <a:t> </a:t>
          </a:r>
          <a:r>
            <a:rPr lang="es-ES" sz="2000" b="1" dirty="0" err="1"/>
            <a:t>product</a:t>
          </a:r>
          <a:r>
            <a:rPr lang="es-ES" sz="2000" b="1" dirty="0"/>
            <a:t>  </a:t>
          </a:r>
          <a:r>
            <a:rPr lang="es-ES" sz="2000" b="1" dirty="0" err="1"/>
            <a:t>simplifying</a:t>
          </a:r>
          <a:r>
            <a:rPr lang="es-ES" sz="2000" b="1" dirty="0"/>
            <a:t> </a:t>
          </a:r>
          <a:r>
            <a:rPr lang="es-ES" sz="2000" b="1" dirty="0" err="1"/>
            <a:t>machinery</a:t>
          </a:r>
          <a:r>
            <a:rPr lang="es-ES" sz="2000" b="1" dirty="0"/>
            <a:t> and </a:t>
          </a:r>
          <a:r>
            <a:rPr lang="es-ES" sz="2000" b="1" dirty="0" err="1"/>
            <a:t>labour</a:t>
          </a:r>
          <a:endParaRPr lang="es-ES" sz="2000" b="1" dirty="0"/>
        </a:p>
        <a:p>
          <a:endParaRPr lang="es-ES" sz="1400" b="1" dirty="0"/>
        </a:p>
        <a:p>
          <a:endParaRPr lang="es-ES" sz="1400" b="1" dirty="0"/>
        </a:p>
      </dgm:t>
    </dgm:pt>
    <dgm:pt modelId="{1F84275D-6D40-43FB-976E-31EC683B9C64}" type="sibTrans" cxnId="{1384C8A2-0891-4B5B-8734-99030EDD037A}">
      <dgm:prSet/>
      <dgm:spPr/>
      <dgm:t>
        <a:bodyPr/>
        <a:lstStyle/>
        <a:p>
          <a:endParaRPr lang="es-ES" b="1"/>
        </a:p>
      </dgm:t>
    </dgm:pt>
    <dgm:pt modelId="{7DD76567-A156-4EDF-B3CD-E7AA9A78377A}" type="parTrans" cxnId="{1384C8A2-0891-4B5B-8734-99030EDD037A}">
      <dgm:prSet/>
      <dgm:spPr/>
      <dgm:t>
        <a:bodyPr/>
        <a:lstStyle/>
        <a:p>
          <a:endParaRPr lang="es-ES" b="1"/>
        </a:p>
      </dgm:t>
    </dgm:pt>
    <dgm:pt modelId="{68B8BB93-35F0-4BC9-ADFF-FE19D849CE49}">
      <dgm:prSet custT="1"/>
      <dgm:spPr/>
      <dgm:t>
        <a:bodyPr/>
        <a:lstStyle/>
        <a:p>
          <a:r>
            <a:rPr lang="es-ES" sz="2400" b="1" dirty="0"/>
            <a:t>Storage, </a:t>
          </a:r>
          <a:r>
            <a:rPr lang="es-ES" sz="2400" b="1" dirty="0" err="1"/>
            <a:t>transport</a:t>
          </a:r>
          <a:r>
            <a:rPr lang="es-ES" sz="2400" b="1" dirty="0"/>
            <a:t> and </a:t>
          </a:r>
          <a:r>
            <a:rPr lang="es-ES" sz="2400" b="1" dirty="0" err="1"/>
            <a:t>commercialization</a:t>
          </a:r>
          <a:r>
            <a:rPr lang="es-ES" sz="2400" b="1" dirty="0"/>
            <a:t>  </a:t>
          </a:r>
          <a:r>
            <a:rPr lang="es-ES" sz="2400" b="1" dirty="0" err="1"/>
            <a:t>is</a:t>
          </a:r>
          <a:r>
            <a:rPr lang="es-ES" sz="2400" b="1" dirty="0"/>
            <a:t> </a:t>
          </a:r>
          <a:r>
            <a:rPr lang="es-ES" sz="2400" b="1" dirty="0" err="1"/>
            <a:t>fast</a:t>
          </a:r>
          <a:endParaRPr lang="es-ES" sz="2400" b="1" dirty="0"/>
        </a:p>
      </dgm:t>
    </dgm:pt>
    <dgm:pt modelId="{9EB9C903-0B53-45F8-B824-1864528E9349}" type="sibTrans" cxnId="{8486BE8D-EA73-4687-A6B9-4C1EB2B154B3}">
      <dgm:prSet/>
      <dgm:spPr/>
      <dgm:t>
        <a:bodyPr/>
        <a:lstStyle/>
        <a:p>
          <a:endParaRPr lang="es-ES" b="1"/>
        </a:p>
      </dgm:t>
    </dgm:pt>
    <dgm:pt modelId="{6FAC34D2-626F-4175-A5EF-7F6F5C943BB9}" type="parTrans" cxnId="{8486BE8D-EA73-4687-A6B9-4C1EB2B154B3}">
      <dgm:prSet/>
      <dgm:spPr/>
      <dgm:t>
        <a:bodyPr/>
        <a:lstStyle/>
        <a:p>
          <a:endParaRPr lang="es-ES" b="1"/>
        </a:p>
      </dgm:t>
    </dgm:pt>
    <dgm:pt modelId="{0EB92BDE-42A6-4B83-9247-552A423760CB}">
      <dgm:prSet custT="1"/>
      <dgm:spPr/>
      <dgm:t>
        <a:bodyPr/>
        <a:lstStyle/>
        <a:p>
          <a:r>
            <a:rPr lang="es-ES" sz="2000" b="1" dirty="0"/>
            <a:t>Modern </a:t>
          </a:r>
          <a:r>
            <a:rPr lang="es-ES" sz="2000" b="1" dirty="0" err="1"/>
            <a:t>farming</a:t>
          </a:r>
          <a:r>
            <a:rPr lang="es-ES" sz="2000" b="1" dirty="0"/>
            <a:t> </a:t>
          </a:r>
          <a:r>
            <a:rPr lang="es-ES" sz="2000" b="1" dirty="0" err="1"/>
            <a:t>methods</a:t>
          </a:r>
          <a:endParaRPr lang="es-ES" sz="2000" b="1" dirty="0"/>
        </a:p>
      </dgm:t>
    </dgm:pt>
    <dgm:pt modelId="{F7C327DA-0D2C-4A88-8E12-C0B4757A9599}" type="sibTrans" cxnId="{B36A451D-3F60-4948-BEEB-096626FBB926}">
      <dgm:prSet/>
      <dgm:spPr/>
      <dgm:t>
        <a:bodyPr/>
        <a:lstStyle/>
        <a:p>
          <a:endParaRPr lang="es-ES" b="1"/>
        </a:p>
      </dgm:t>
    </dgm:pt>
    <dgm:pt modelId="{2F758CBE-C59C-4622-8A5B-DE463FB2F2CA}" type="parTrans" cxnId="{B36A451D-3F60-4948-BEEB-096626FBB926}">
      <dgm:prSet/>
      <dgm:spPr/>
      <dgm:t>
        <a:bodyPr/>
        <a:lstStyle/>
        <a:p>
          <a:endParaRPr lang="es-ES" b="1"/>
        </a:p>
      </dgm:t>
    </dgm:pt>
    <dgm:pt modelId="{62A33467-DA2F-46AA-A092-682A6110219E}" type="pres">
      <dgm:prSet presAssocID="{C202D533-C57D-4BA9-A64A-70CC8161D9CF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84338AEB-F085-415A-8C00-C4EB4565F90E}" type="pres">
      <dgm:prSet presAssocID="{90DA5B40-1EA4-48E4-A496-9827AFADA94E}" presName="root1" presStyleCnt="0"/>
      <dgm:spPr/>
    </dgm:pt>
    <dgm:pt modelId="{DFEAFE85-2094-42C6-86D6-DADA2A8DD629}" type="pres">
      <dgm:prSet presAssocID="{90DA5B40-1EA4-48E4-A496-9827AFADA94E}" presName="LevelOneTextNode" presStyleLbl="node0" presStyleIdx="0" presStyleCnt="1">
        <dgm:presLayoutVars>
          <dgm:chPref val="3"/>
        </dgm:presLayoutVars>
      </dgm:prSet>
      <dgm:spPr/>
    </dgm:pt>
    <dgm:pt modelId="{EB69F1F4-78FA-4213-B00A-8F177E15EC40}" type="pres">
      <dgm:prSet presAssocID="{90DA5B40-1EA4-48E4-A496-9827AFADA94E}" presName="level2hierChild" presStyleCnt="0"/>
      <dgm:spPr/>
    </dgm:pt>
    <dgm:pt modelId="{887D8BAE-92AA-4C9A-8CEB-C5E093EEBF66}" type="pres">
      <dgm:prSet presAssocID="{7DD76567-A156-4EDF-B3CD-E7AA9A78377A}" presName="conn2-1" presStyleLbl="parChTrans1D2" presStyleIdx="0" presStyleCnt="4"/>
      <dgm:spPr/>
    </dgm:pt>
    <dgm:pt modelId="{33F16A3B-2816-446A-8630-91391CF7091D}" type="pres">
      <dgm:prSet presAssocID="{7DD76567-A156-4EDF-B3CD-E7AA9A78377A}" presName="connTx" presStyleLbl="parChTrans1D2" presStyleIdx="0" presStyleCnt="4"/>
      <dgm:spPr/>
    </dgm:pt>
    <dgm:pt modelId="{05157CCF-9FF2-47D1-8B39-27385E8570C8}" type="pres">
      <dgm:prSet presAssocID="{9A088EB3-1739-4FB2-A7EA-3DA01572F1FA}" presName="root2" presStyleCnt="0"/>
      <dgm:spPr/>
    </dgm:pt>
    <dgm:pt modelId="{1D21C220-D81F-4817-BA6B-DEB550E6C7DD}" type="pres">
      <dgm:prSet presAssocID="{9A088EB3-1739-4FB2-A7EA-3DA01572F1FA}" presName="LevelTwoTextNode" presStyleLbl="node2" presStyleIdx="0" presStyleCnt="4" custScaleX="110372" custScaleY="96123" custLinFactNeighborX="-2641" custLinFactNeighborY="5091">
        <dgm:presLayoutVars>
          <dgm:chPref val="3"/>
        </dgm:presLayoutVars>
      </dgm:prSet>
      <dgm:spPr/>
    </dgm:pt>
    <dgm:pt modelId="{CDC62151-02FF-4C1A-B7B5-BF4EC95E2BD1}" type="pres">
      <dgm:prSet presAssocID="{9A088EB3-1739-4FB2-A7EA-3DA01572F1FA}" presName="level3hierChild" presStyleCnt="0"/>
      <dgm:spPr/>
    </dgm:pt>
    <dgm:pt modelId="{297916CD-E7D8-4754-A0C1-59CCF0D276DF}" type="pres">
      <dgm:prSet presAssocID="{6AED4B49-7105-4193-88B8-C319E7699F2F}" presName="conn2-1" presStyleLbl="parChTrans1D2" presStyleIdx="1" presStyleCnt="4"/>
      <dgm:spPr/>
    </dgm:pt>
    <dgm:pt modelId="{5B269803-EB77-4A1A-8382-27BC4DBBAE5B}" type="pres">
      <dgm:prSet presAssocID="{6AED4B49-7105-4193-88B8-C319E7699F2F}" presName="connTx" presStyleLbl="parChTrans1D2" presStyleIdx="1" presStyleCnt="4"/>
      <dgm:spPr/>
    </dgm:pt>
    <dgm:pt modelId="{8616B298-8C17-407F-A858-FCBC2D25712C}" type="pres">
      <dgm:prSet presAssocID="{B35EAA6C-01A5-4FE5-A085-13E00E949D67}" presName="root2" presStyleCnt="0"/>
      <dgm:spPr/>
    </dgm:pt>
    <dgm:pt modelId="{DFE31711-84B9-46BD-9C12-F5C653448E7F}" type="pres">
      <dgm:prSet presAssocID="{B35EAA6C-01A5-4FE5-A085-13E00E949D67}" presName="LevelTwoTextNode" presStyleLbl="node2" presStyleIdx="1" presStyleCnt="4">
        <dgm:presLayoutVars>
          <dgm:chPref val="3"/>
        </dgm:presLayoutVars>
      </dgm:prSet>
      <dgm:spPr/>
    </dgm:pt>
    <dgm:pt modelId="{93597FB7-EC48-4A1C-B430-887AF6C2C76A}" type="pres">
      <dgm:prSet presAssocID="{B35EAA6C-01A5-4FE5-A085-13E00E949D67}" presName="level3hierChild" presStyleCnt="0"/>
      <dgm:spPr/>
    </dgm:pt>
    <dgm:pt modelId="{F2A1A72A-116C-4257-97DD-1D6126EAA3F0}" type="pres">
      <dgm:prSet presAssocID="{9631B9B6-E6C7-4796-824A-B811C8D18B78}" presName="conn2-1" presStyleLbl="parChTrans1D3" presStyleIdx="0" presStyleCnt="2"/>
      <dgm:spPr/>
    </dgm:pt>
    <dgm:pt modelId="{FC230164-2A66-4C11-8CF8-721C083E7AD8}" type="pres">
      <dgm:prSet presAssocID="{9631B9B6-E6C7-4796-824A-B811C8D18B78}" presName="connTx" presStyleLbl="parChTrans1D3" presStyleIdx="0" presStyleCnt="2"/>
      <dgm:spPr/>
    </dgm:pt>
    <dgm:pt modelId="{2A3AF27E-2221-4C2D-B79B-AEDCB128E344}" type="pres">
      <dgm:prSet presAssocID="{7D19EC8F-5FD1-43D0-8857-D4A75ABF52C3}" presName="root2" presStyleCnt="0"/>
      <dgm:spPr/>
    </dgm:pt>
    <dgm:pt modelId="{112DC43A-1E91-4299-B0DB-8C400321CF38}" type="pres">
      <dgm:prSet presAssocID="{7D19EC8F-5FD1-43D0-8857-D4A75ABF52C3}" presName="LevelTwoTextNode" presStyleLbl="node3" presStyleIdx="0" presStyleCnt="2">
        <dgm:presLayoutVars>
          <dgm:chPref val="3"/>
        </dgm:presLayoutVars>
      </dgm:prSet>
      <dgm:spPr/>
    </dgm:pt>
    <dgm:pt modelId="{F9A35F27-9D45-42E9-8594-1B25B8F030DB}" type="pres">
      <dgm:prSet presAssocID="{7D19EC8F-5FD1-43D0-8857-D4A75ABF52C3}" presName="level3hierChild" presStyleCnt="0"/>
      <dgm:spPr/>
    </dgm:pt>
    <dgm:pt modelId="{F953410D-9AFA-4224-8AD6-D5C750AE911C}" type="pres">
      <dgm:prSet presAssocID="{2F758CBE-C59C-4622-8A5B-DE463FB2F2CA}" presName="conn2-1" presStyleLbl="parChTrans1D2" presStyleIdx="2" presStyleCnt="4"/>
      <dgm:spPr/>
    </dgm:pt>
    <dgm:pt modelId="{B3490F81-287F-43B1-B375-F504C593E053}" type="pres">
      <dgm:prSet presAssocID="{2F758CBE-C59C-4622-8A5B-DE463FB2F2CA}" presName="connTx" presStyleLbl="parChTrans1D2" presStyleIdx="2" presStyleCnt="4"/>
      <dgm:spPr/>
    </dgm:pt>
    <dgm:pt modelId="{23A03F5B-8D76-4BD1-807E-4BF74169D9E7}" type="pres">
      <dgm:prSet presAssocID="{0EB92BDE-42A6-4B83-9247-552A423760CB}" presName="root2" presStyleCnt="0"/>
      <dgm:spPr/>
    </dgm:pt>
    <dgm:pt modelId="{09ADBD13-A8D9-4D90-B117-AA37A45E3886}" type="pres">
      <dgm:prSet presAssocID="{0EB92BDE-42A6-4B83-9247-552A423760CB}" presName="LevelTwoTextNode" presStyleLbl="node2" presStyleIdx="2" presStyleCnt="4">
        <dgm:presLayoutVars>
          <dgm:chPref val="3"/>
        </dgm:presLayoutVars>
      </dgm:prSet>
      <dgm:spPr/>
    </dgm:pt>
    <dgm:pt modelId="{79AD51C1-8E4B-4E47-A091-F0A02F4FDE90}" type="pres">
      <dgm:prSet presAssocID="{0EB92BDE-42A6-4B83-9247-552A423760CB}" presName="level3hierChild" presStyleCnt="0"/>
      <dgm:spPr/>
    </dgm:pt>
    <dgm:pt modelId="{E204B5B6-0629-4C31-B197-A614C45E2820}" type="pres">
      <dgm:prSet presAssocID="{92C1499A-8C8E-45F6-B7A5-4C1ED3751AB8}" presName="conn2-1" presStyleLbl="parChTrans1D3" presStyleIdx="1" presStyleCnt="2"/>
      <dgm:spPr/>
    </dgm:pt>
    <dgm:pt modelId="{C1E52BCA-CCFC-45ED-AA44-5840818B4CE0}" type="pres">
      <dgm:prSet presAssocID="{92C1499A-8C8E-45F6-B7A5-4C1ED3751AB8}" presName="connTx" presStyleLbl="parChTrans1D3" presStyleIdx="1" presStyleCnt="2"/>
      <dgm:spPr/>
    </dgm:pt>
    <dgm:pt modelId="{7C10D256-9873-4DC7-8579-A5AEFBE0EF0B}" type="pres">
      <dgm:prSet presAssocID="{373C115A-B904-4272-893C-D51354D3D3A8}" presName="root2" presStyleCnt="0"/>
      <dgm:spPr/>
    </dgm:pt>
    <dgm:pt modelId="{E23A26E5-7608-4690-AA4D-7065357753DA}" type="pres">
      <dgm:prSet presAssocID="{373C115A-B904-4272-893C-D51354D3D3A8}" presName="LevelTwoTextNode" presStyleLbl="node3" presStyleIdx="1" presStyleCnt="2">
        <dgm:presLayoutVars>
          <dgm:chPref val="3"/>
        </dgm:presLayoutVars>
      </dgm:prSet>
      <dgm:spPr/>
    </dgm:pt>
    <dgm:pt modelId="{BF5357C2-7F42-43D5-87E9-86CE7E2C0421}" type="pres">
      <dgm:prSet presAssocID="{373C115A-B904-4272-893C-D51354D3D3A8}" presName="level3hierChild" presStyleCnt="0"/>
      <dgm:spPr/>
    </dgm:pt>
    <dgm:pt modelId="{62173CA9-5A82-4C1F-8568-5AB6D9878B2F}" type="pres">
      <dgm:prSet presAssocID="{6FAC34D2-626F-4175-A5EF-7F6F5C943BB9}" presName="conn2-1" presStyleLbl="parChTrans1D2" presStyleIdx="3" presStyleCnt="4"/>
      <dgm:spPr/>
    </dgm:pt>
    <dgm:pt modelId="{76D2DFAD-43EC-4B31-9A18-A77A4F1A61BA}" type="pres">
      <dgm:prSet presAssocID="{6FAC34D2-626F-4175-A5EF-7F6F5C943BB9}" presName="connTx" presStyleLbl="parChTrans1D2" presStyleIdx="3" presStyleCnt="4"/>
      <dgm:spPr/>
    </dgm:pt>
    <dgm:pt modelId="{41FD46F9-9601-45CE-B6A4-C842171F917D}" type="pres">
      <dgm:prSet presAssocID="{68B8BB93-35F0-4BC9-ADFF-FE19D849CE49}" presName="root2" presStyleCnt="0"/>
      <dgm:spPr/>
    </dgm:pt>
    <dgm:pt modelId="{1A1A5286-5958-4170-B69E-CD53C967048E}" type="pres">
      <dgm:prSet presAssocID="{68B8BB93-35F0-4BC9-ADFF-FE19D849CE49}" presName="LevelTwoTextNode" presStyleLbl="node2" presStyleIdx="3" presStyleCnt="4" custScaleX="235403">
        <dgm:presLayoutVars>
          <dgm:chPref val="3"/>
        </dgm:presLayoutVars>
      </dgm:prSet>
      <dgm:spPr/>
    </dgm:pt>
    <dgm:pt modelId="{023AEBC4-8E40-41D9-AE35-4DDA7D75DD41}" type="pres">
      <dgm:prSet presAssocID="{68B8BB93-35F0-4BC9-ADFF-FE19D849CE49}" presName="level3hierChild" presStyleCnt="0"/>
      <dgm:spPr/>
    </dgm:pt>
  </dgm:ptLst>
  <dgm:cxnLst>
    <dgm:cxn modelId="{56039C01-D6A3-468F-B64C-4B37A9B3B6E0}" srcId="{90DA5B40-1EA4-48E4-A496-9827AFADA94E}" destId="{B35EAA6C-01A5-4FE5-A085-13E00E949D67}" srcOrd="1" destOrd="0" parTransId="{6AED4B49-7105-4193-88B8-C319E7699F2F}" sibTransId="{68EF203D-8A0B-42EC-9652-3F1AD797A5FC}"/>
    <dgm:cxn modelId="{41369503-AF25-4CF0-891D-617F314B03F0}" type="presOf" srcId="{2F758CBE-C59C-4622-8A5B-DE463FB2F2CA}" destId="{F953410D-9AFA-4224-8AD6-D5C750AE911C}" srcOrd="0" destOrd="0" presId="urn:microsoft.com/office/officeart/2005/8/layout/hierarchy2"/>
    <dgm:cxn modelId="{B36A451D-3F60-4948-BEEB-096626FBB926}" srcId="{90DA5B40-1EA4-48E4-A496-9827AFADA94E}" destId="{0EB92BDE-42A6-4B83-9247-552A423760CB}" srcOrd="2" destOrd="0" parTransId="{2F758CBE-C59C-4622-8A5B-DE463FB2F2CA}" sibTransId="{F7C327DA-0D2C-4A88-8E12-C0B4757A9599}"/>
    <dgm:cxn modelId="{65570D2D-B121-4671-81BA-64A8CEFBDA4C}" type="presOf" srcId="{B35EAA6C-01A5-4FE5-A085-13E00E949D67}" destId="{DFE31711-84B9-46BD-9C12-F5C653448E7F}" srcOrd="0" destOrd="0" presId="urn:microsoft.com/office/officeart/2005/8/layout/hierarchy2"/>
    <dgm:cxn modelId="{917D372D-D19B-4E86-AB2C-BE96246E9711}" type="presOf" srcId="{6FAC34D2-626F-4175-A5EF-7F6F5C943BB9}" destId="{62173CA9-5A82-4C1F-8568-5AB6D9878B2F}" srcOrd="0" destOrd="0" presId="urn:microsoft.com/office/officeart/2005/8/layout/hierarchy2"/>
    <dgm:cxn modelId="{A5D63B2D-FF16-47C4-8964-6735697C36F9}" type="presOf" srcId="{373C115A-B904-4272-893C-D51354D3D3A8}" destId="{E23A26E5-7608-4690-AA4D-7065357753DA}" srcOrd="0" destOrd="0" presId="urn:microsoft.com/office/officeart/2005/8/layout/hierarchy2"/>
    <dgm:cxn modelId="{56400531-4CE7-425A-9F58-B1D8D9D07ECC}" srcId="{C202D533-C57D-4BA9-A64A-70CC8161D9CF}" destId="{90DA5B40-1EA4-48E4-A496-9827AFADA94E}" srcOrd="0" destOrd="0" parTransId="{16AA13A7-D06E-48B6-B1F3-24DD29560A06}" sibTransId="{A738E45B-1C46-410F-97F6-7E652B25C6B1}"/>
    <dgm:cxn modelId="{D2EAF435-19C7-4369-A91E-19BAB4AF2EF0}" type="presOf" srcId="{92C1499A-8C8E-45F6-B7A5-4C1ED3751AB8}" destId="{C1E52BCA-CCFC-45ED-AA44-5840818B4CE0}" srcOrd="1" destOrd="0" presId="urn:microsoft.com/office/officeart/2005/8/layout/hierarchy2"/>
    <dgm:cxn modelId="{C04A4A41-D9A0-4EFE-A590-11673C2E667C}" type="presOf" srcId="{7D19EC8F-5FD1-43D0-8857-D4A75ABF52C3}" destId="{112DC43A-1E91-4299-B0DB-8C400321CF38}" srcOrd="0" destOrd="0" presId="urn:microsoft.com/office/officeart/2005/8/layout/hierarchy2"/>
    <dgm:cxn modelId="{784BF26E-69B0-4B9B-8D6C-133B4066A3D9}" type="presOf" srcId="{7DD76567-A156-4EDF-B3CD-E7AA9A78377A}" destId="{887D8BAE-92AA-4C9A-8CEB-C5E093EEBF66}" srcOrd="0" destOrd="0" presId="urn:microsoft.com/office/officeart/2005/8/layout/hierarchy2"/>
    <dgm:cxn modelId="{928C0173-F877-4060-BD9F-63E7DD3CDFA6}" type="presOf" srcId="{2F758CBE-C59C-4622-8A5B-DE463FB2F2CA}" destId="{B3490F81-287F-43B1-B375-F504C593E053}" srcOrd="1" destOrd="0" presId="urn:microsoft.com/office/officeart/2005/8/layout/hierarchy2"/>
    <dgm:cxn modelId="{72059085-0898-4D38-A753-E635257C8523}" type="presOf" srcId="{90DA5B40-1EA4-48E4-A496-9827AFADA94E}" destId="{DFEAFE85-2094-42C6-86D6-DADA2A8DD629}" srcOrd="0" destOrd="0" presId="urn:microsoft.com/office/officeart/2005/8/layout/hierarchy2"/>
    <dgm:cxn modelId="{187AC285-1208-4E88-A0C9-D8DFF34C60C4}" type="presOf" srcId="{9631B9B6-E6C7-4796-824A-B811C8D18B78}" destId="{F2A1A72A-116C-4257-97DD-1D6126EAA3F0}" srcOrd="0" destOrd="0" presId="urn:microsoft.com/office/officeart/2005/8/layout/hierarchy2"/>
    <dgm:cxn modelId="{845AF288-EB78-4322-99A3-729F4F778246}" type="presOf" srcId="{0EB92BDE-42A6-4B83-9247-552A423760CB}" destId="{09ADBD13-A8D9-4D90-B117-AA37A45E3886}" srcOrd="0" destOrd="0" presId="urn:microsoft.com/office/officeart/2005/8/layout/hierarchy2"/>
    <dgm:cxn modelId="{8486BE8D-EA73-4687-A6B9-4C1EB2B154B3}" srcId="{90DA5B40-1EA4-48E4-A496-9827AFADA94E}" destId="{68B8BB93-35F0-4BC9-ADFF-FE19D849CE49}" srcOrd="3" destOrd="0" parTransId="{6FAC34D2-626F-4175-A5EF-7F6F5C943BB9}" sibTransId="{9EB9C903-0B53-45F8-B824-1864528E9349}"/>
    <dgm:cxn modelId="{D1893190-3729-4493-AC63-AD35EBFB92E0}" type="presOf" srcId="{6FAC34D2-626F-4175-A5EF-7F6F5C943BB9}" destId="{76D2DFAD-43EC-4B31-9A18-A77A4F1A61BA}" srcOrd="1" destOrd="0" presId="urn:microsoft.com/office/officeart/2005/8/layout/hierarchy2"/>
    <dgm:cxn modelId="{E3FFEB9C-072E-41F3-A882-348A29F7B071}" type="presOf" srcId="{9631B9B6-E6C7-4796-824A-B811C8D18B78}" destId="{FC230164-2A66-4C11-8CF8-721C083E7AD8}" srcOrd="1" destOrd="0" presId="urn:microsoft.com/office/officeart/2005/8/layout/hierarchy2"/>
    <dgm:cxn modelId="{9FA341A0-EBB0-49CF-AD22-3E166D74DB33}" srcId="{0EB92BDE-42A6-4B83-9247-552A423760CB}" destId="{373C115A-B904-4272-893C-D51354D3D3A8}" srcOrd="0" destOrd="0" parTransId="{92C1499A-8C8E-45F6-B7A5-4C1ED3751AB8}" sibTransId="{05B8A4A5-0D30-4009-8A02-4C6879207E39}"/>
    <dgm:cxn modelId="{1384C8A2-0891-4B5B-8734-99030EDD037A}" srcId="{90DA5B40-1EA4-48E4-A496-9827AFADA94E}" destId="{9A088EB3-1739-4FB2-A7EA-3DA01572F1FA}" srcOrd="0" destOrd="0" parTransId="{7DD76567-A156-4EDF-B3CD-E7AA9A78377A}" sibTransId="{1F84275D-6D40-43FB-976E-31EC683B9C64}"/>
    <dgm:cxn modelId="{3E7A55BE-351B-4DC2-89BC-74E4EA5DEDFC}" type="presOf" srcId="{9A088EB3-1739-4FB2-A7EA-3DA01572F1FA}" destId="{1D21C220-D81F-4817-BA6B-DEB550E6C7DD}" srcOrd="0" destOrd="0" presId="urn:microsoft.com/office/officeart/2005/8/layout/hierarchy2"/>
    <dgm:cxn modelId="{8FB4A8BE-74CA-42EA-8516-91608C5D664F}" type="presOf" srcId="{7DD76567-A156-4EDF-B3CD-E7AA9A78377A}" destId="{33F16A3B-2816-446A-8630-91391CF7091D}" srcOrd="1" destOrd="0" presId="urn:microsoft.com/office/officeart/2005/8/layout/hierarchy2"/>
    <dgm:cxn modelId="{7E80B1C0-9492-4A8E-A09B-7A78D17BAE8E}" type="presOf" srcId="{6AED4B49-7105-4193-88B8-C319E7699F2F}" destId="{297916CD-E7D8-4754-A0C1-59CCF0D276DF}" srcOrd="0" destOrd="0" presId="urn:microsoft.com/office/officeart/2005/8/layout/hierarchy2"/>
    <dgm:cxn modelId="{D7149FC5-88E6-46C3-9680-60B93D3F3BB4}" type="presOf" srcId="{6AED4B49-7105-4193-88B8-C319E7699F2F}" destId="{5B269803-EB77-4A1A-8382-27BC4DBBAE5B}" srcOrd="1" destOrd="0" presId="urn:microsoft.com/office/officeart/2005/8/layout/hierarchy2"/>
    <dgm:cxn modelId="{E73B0ED1-2856-4514-9F64-F6F4B09CC33F}" type="presOf" srcId="{68B8BB93-35F0-4BC9-ADFF-FE19D849CE49}" destId="{1A1A5286-5958-4170-B69E-CD53C967048E}" srcOrd="0" destOrd="0" presId="urn:microsoft.com/office/officeart/2005/8/layout/hierarchy2"/>
    <dgm:cxn modelId="{3E8A9ED8-6F04-495B-8AAD-A0F296BA8FF0}" srcId="{B35EAA6C-01A5-4FE5-A085-13E00E949D67}" destId="{7D19EC8F-5FD1-43D0-8857-D4A75ABF52C3}" srcOrd="0" destOrd="0" parTransId="{9631B9B6-E6C7-4796-824A-B811C8D18B78}" sibTransId="{C17F0B2F-44C3-41A9-A5BE-4EEB2A038B85}"/>
    <dgm:cxn modelId="{48CB1BE6-75CC-417B-A6CA-2136B954A15E}" type="presOf" srcId="{C202D533-C57D-4BA9-A64A-70CC8161D9CF}" destId="{62A33467-DA2F-46AA-A092-682A6110219E}" srcOrd="0" destOrd="0" presId="urn:microsoft.com/office/officeart/2005/8/layout/hierarchy2"/>
    <dgm:cxn modelId="{07B5DAE9-25FF-42EE-BCBB-1F3B121B0F5C}" type="presOf" srcId="{92C1499A-8C8E-45F6-B7A5-4C1ED3751AB8}" destId="{E204B5B6-0629-4C31-B197-A614C45E2820}" srcOrd="0" destOrd="0" presId="urn:microsoft.com/office/officeart/2005/8/layout/hierarchy2"/>
    <dgm:cxn modelId="{1453F7B0-EFA1-4626-8E15-52BD2FE71909}" type="presParOf" srcId="{62A33467-DA2F-46AA-A092-682A6110219E}" destId="{84338AEB-F085-415A-8C00-C4EB4565F90E}" srcOrd="0" destOrd="0" presId="urn:microsoft.com/office/officeart/2005/8/layout/hierarchy2"/>
    <dgm:cxn modelId="{4D02E5A9-966D-48A8-A412-2122F4D19ABE}" type="presParOf" srcId="{84338AEB-F085-415A-8C00-C4EB4565F90E}" destId="{DFEAFE85-2094-42C6-86D6-DADA2A8DD629}" srcOrd="0" destOrd="0" presId="urn:microsoft.com/office/officeart/2005/8/layout/hierarchy2"/>
    <dgm:cxn modelId="{4BD6BAD8-7E7B-4064-8939-20081E422F61}" type="presParOf" srcId="{84338AEB-F085-415A-8C00-C4EB4565F90E}" destId="{EB69F1F4-78FA-4213-B00A-8F177E15EC40}" srcOrd="1" destOrd="0" presId="urn:microsoft.com/office/officeart/2005/8/layout/hierarchy2"/>
    <dgm:cxn modelId="{1C906742-3716-4033-A2A0-DB47664D5626}" type="presParOf" srcId="{EB69F1F4-78FA-4213-B00A-8F177E15EC40}" destId="{887D8BAE-92AA-4C9A-8CEB-C5E093EEBF66}" srcOrd="0" destOrd="0" presId="urn:microsoft.com/office/officeart/2005/8/layout/hierarchy2"/>
    <dgm:cxn modelId="{534AE823-8462-4A54-A116-BA74730D50B2}" type="presParOf" srcId="{887D8BAE-92AA-4C9A-8CEB-C5E093EEBF66}" destId="{33F16A3B-2816-446A-8630-91391CF7091D}" srcOrd="0" destOrd="0" presId="urn:microsoft.com/office/officeart/2005/8/layout/hierarchy2"/>
    <dgm:cxn modelId="{D8F2F7AC-A5C8-4FD6-9B7B-E412E10C1AE4}" type="presParOf" srcId="{EB69F1F4-78FA-4213-B00A-8F177E15EC40}" destId="{05157CCF-9FF2-47D1-8B39-27385E8570C8}" srcOrd="1" destOrd="0" presId="urn:microsoft.com/office/officeart/2005/8/layout/hierarchy2"/>
    <dgm:cxn modelId="{272BE6C4-4B6E-4129-B080-904F30016C96}" type="presParOf" srcId="{05157CCF-9FF2-47D1-8B39-27385E8570C8}" destId="{1D21C220-D81F-4817-BA6B-DEB550E6C7DD}" srcOrd="0" destOrd="0" presId="urn:microsoft.com/office/officeart/2005/8/layout/hierarchy2"/>
    <dgm:cxn modelId="{A2323A95-8AF2-4183-B3B8-15FBB7777629}" type="presParOf" srcId="{05157CCF-9FF2-47D1-8B39-27385E8570C8}" destId="{CDC62151-02FF-4C1A-B7B5-BF4EC95E2BD1}" srcOrd="1" destOrd="0" presId="urn:microsoft.com/office/officeart/2005/8/layout/hierarchy2"/>
    <dgm:cxn modelId="{9692848D-F45D-4218-89DA-8641D07FC4B8}" type="presParOf" srcId="{EB69F1F4-78FA-4213-B00A-8F177E15EC40}" destId="{297916CD-E7D8-4754-A0C1-59CCF0D276DF}" srcOrd="2" destOrd="0" presId="urn:microsoft.com/office/officeart/2005/8/layout/hierarchy2"/>
    <dgm:cxn modelId="{4C1E3634-5549-4190-A880-D8AE1A0D58F0}" type="presParOf" srcId="{297916CD-E7D8-4754-A0C1-59CCF0D276DF}" destId="{5B269803-EB77-4A1A-8382-27BC4DBBAE5B}" srcOrd="0" destOrd="0" presId="urn:microsoft.com/office/officeart/2005/8/layout/hierarchy2"/>
    <dgm:cxn modelId="{99B47FCF-4F4C-4205-B733-B7AE8583E9C9}" type="presParOf" srcId="{EB69F1F4-78FA-4213-B00A-8F177E15EC40}" destId="{8616B298-8C17-407F-A858-FCBC2D25712C}" srcOrd="3" destOrd="0" presId="urn:microsoft.com/office/officeart/2005/8/layout/hierarchy2"/>
    <dgm:cxn modelId="{07CCFF0A-A8DC-43D9-AEED-5F98374BB597}" type="presParOf" srcId="{8616B298-8C17-407F-A858-FCBC2D25712C}" destId="{DFE31711-84B9-46BD-9C12-F5C653448E7F}" srcOrd="0" destOrd="0" presId="urn:microsoft.com/office/officeart/2005/8/layout/hierarchy2"/>
    <dgm:cxn modelId="{E5795ADD-1596-45A2-A806-9B4B94C6944E}" type="presParOf" srcId="{8616B298-8C17-407F-A858-FCBC2D25712C}" destId="{93597FB7-EC48-4A1C-B430-887AF6C2C76A}" srcOrd="1" destOrd="0" presId="urn:microsoft.com/office/officeart/2005/8/layout/hierarchy2"/>
    <dgm:cxn modelId="{F6316E7C-7EF6-4337-878B-D49F97A61D02}" type="presParOf" srcId="{93597FB7-EC48-4A1C-B430-887AF6C2C76A}" destId="{F2A1A72A-116C-4257-97DD-1D6126EAA3F0}" srcOrd="0" destOrd="0" presId="urn:microsoft.com/office/officeart/2005/8/layout/hierarchy2"/>
    <dgm:cxn modelId="{B24A3AC2-00E3-43D7-986E-23AD18584EF3}" type="presParOf" srcId="{F2A1A72A-116C-4257-97DD-1D6126EAA3F0}" destId="{FC230164-2A66-4C11-8CF8-721C083E7AD8}" srcOrd="0" destOrd="0" presId="urn:microsoft.com/office/officeart/2005/8/layout/hierarchy2"/>
    <dgm:cxn modelId="{43B50A1A-710E-44A3-828B-EBEAD6E1AA4C}" type="presParOf" srcId="{93597FB7-EC48-4A1C-B430-887AF6C2C76A}" destId="{2A3AF27E-2221-4C2D-B79B-AEDCB128E344}" srcOrd="1" destOrd="0" presId="urn:microsoft.com/office/officeart/2005/8/layout/hierarchy2"/>
    <dgm:cxn modelId="{E0704D9D-0FF6-48B0-9F8A-D7B39B2C0388}" type="presParOf" srcId="{2A3AF27E-2221-4C2D-B79B-AEDCB128E344}" destId="{112DC43A-1E91-4299-B0DB-8C400321CF38}" srcOrd="0" destOrd="0" presId="urn:microsoft.com/office/officeart/2005/8/layout/hierarchy2"/>
    <dgm:cxn modelId="{6F2507FE-1E32-4656-9C4E-153CBC635859}" type="presParOf" srcId="{2A3AF27E-2221-4C2D-B79B-AEDCB128E344}" destId="{F9A35F27-9D45-42E9-8594-1B25B8F030DB}" srcOrd="1" destOrd="0" presId="urn:microsoft.com/office/officeart/2005/8/layout/hierarchy2"/>
    <dgm:cxn modelId="{854D153A-A538-4927-998B-3C3E70461856}" type="presParOf" srcId="{EB69F1F4-78FA-4213-B00A-8F177E15EC40}" destId="{F953410D-9AFA-4224-8AD6-D5C750AE911C}" srcOrd="4" destOrd="0" presId="urn:microsoft.com/office/officeart/2005/8/layout/hierarchy2"/>
    <dgm:cxn modelId="{4463238B-D392-40DC-99D1-3C82C5C66CD9}" type="presParOf" srcId="{F953410D-9AFA-4224-8AD6-D5C750AE911C}" destId="{B3490F81-287F-43B1-B375-F504C593E053}" srcOrd="0" destOrd="0" presId="urn:microsoft.com/office/officeart/2005/8/layout/hierarchy2"/>
    <dgm:cxn modelId="{B4AC847A-3322-4FFC-8A98-9C720D2479DB}" type="presParOf" srcId="{EB69F1F4-78FA-4213-B00A-8F177E15EC40}" destId="{23A03F5B-8D76-4BD1-807E-4BF74169D9E7}" srcOrd="5" destOrd="0" presId="urn:microsoft.com/office/officeart/2005/8/layout/hierarchy2"/>
    <dgm:cxn modelId="{9F4C3F16-5874-4D88-B8F2-BEA02DA0CA1E}" type="presParOf" srcId="{23A03F5B-8D76-4BD1-807E-4BF74169D9E7}" destId="{09ADBD13-A8D9-4D90-B117-AA37A45E3886}" srcOrd="0" destOrd="0" presId="urn:microsoft.com/office/officeart/2005/8/layout/hierarchy2"/>
    <dgm:cxn modelId="{3650CE24-7BD4-43BA-9A05-8D0ADC7AAEA5}" type="presParOf" srcId="{23A03F5B-8D76-4BD1-807E-4BF74169D9E7}" destId="{79AD51C1-8E4B-4E47-A091-F0A02F4FDE90}" srcOrd="1" destOrd="0" presId="urn:microsoft.com/office/officeart/2005/8/layout/hierarchy2"/>
    <dgm:cxn modelId="{D3FBA442-1E03-4AD2-94A1-457343AE6A41}" type="presParOf" srcId="{79AD51C1-8E4B-4E47-A091-F0A02F4FDE90}" destId="{E204B5B6-0629-4C31-B197-A614C45E2820}" srcOrd="0" destOrd="0" presId="urn:microsoft.com/office/officeart/2005/8/layout/hierarchy2"/>
    <dgm:cxn modelId="{DB94B434-1C73-4350-820A-27A6F10AB03E}" type="presParOf" srcId="{E204B5B6-0629-4C31-B197-A614C45E2820}" destId="{C1E52BCA-CCFC-45ED-AA44-5840818B4CE0}" srcOrd="0" destOrd="0" presId="urn:microsoft.com/office/officeart/2005/8/layout/hierarchy2"/>
    <dgm:cxn modelId="{7E5C6145-E5E7-4546-8DC4-D56EE3078392}" type="presParOf" srcId="{79AD51C1-8E4B-4E47-A091-F0A02F4FDE90}" destId="{7C10D256-9873-4DC7-8579-A5AEFBE0EF0B}" srcOrd="1" destOrd="0" presId="urn:microsoft.com/office/officeart/2005/8/layout/hierarchy2"/>
    <dgm:cxn modelId="{3FB89CB6-4541-4233-9689-36AE6B11C7B3}" type="presParOf" srcId="{7C10D256-9873-4DC7-8579-A5AEFBE0EF0B}" destId="{E23A26E5-7608-4690-AA4D-7065357753DA}" srcOrd="0" destOrd="0" presId="urn:microsoft.com/office/officeart/2005/8/layout/hierarchy2"/>
    <dgm:cxn modelId="{7FCA656D-6319-418D-9803-AD08A136BDB2}" type="presParOf" srcId="{7C10D256-9873-4DC7-8579-A5AEFBE0EF0B}" destId="{BF5357C2-7F42-43D5-87E9-86CE7E2C0421}" srcOrd="1" destOrd="0" presId="urn:microsoft.com/office/officeart/2005/8/layout/hierarchy2"/>
    <dgm:cxn modelId="{D4F727EA-C3E1-488B-9418-033B6243D2B4}" type="presParOf" srcId="{EB69F1F4-78FA-4213-B00A-8F177E15EC40}" destId="{62173CA9-5A82-4C1F-8568-5AB6D9878B2F}" srcOrd="6" destOrd="0" presId="urn:microsoft.com/office/officeart/2005/8/layout/hierarchy2"/>
    <dgm:cxn modelId="{839778F3-B70A-4492-9F34-983107D83052}" type="presParOf" srcId="{62173CA9-5A82-4C1F-8568-5AB6D9878B2F}" destId="{76D2DFAD-43EC-4B31-9A18-A77A4F1A61BA}" srcOrd="0" destOrd="0" presId="urn:microsoft.com/office/officeart/2005/8/layout/hierarchy2"/>
    <dgm:cxn modelId="{B39AD754-7CF9-47DE-A20D-919B85900332}" type="presParOf" srcId="{EB69F1F4-78FA-4213-B00A-8F177E15EC40}" destId="{41FD46F9-9601-45CE-B6A4-C842171F917D}" srcOrd="7" destOrd="0" presId="urn:microsoft.com/office/officeart/2005/8/layout/hierarchy2"/>
    <dgm:cxn modelId="{8F5CBF5B-A8A7-4293-B4B4-09B23D00E519}" type="presParOf" srcId="{41FD46F9-9601-45CE-B6A4-C842171F917D}" destId="{1A1A5286-5958-4170-B69E-CD53C967048E}" srcOrd="0" destOrd="0" presId="urn:microsoft.com/office/officeart/2005/8/layout/hierarchy2"/>
    <dgm:cxn modelId="{85183014-4CFF-46F6-84C9-4B7011C96DDA}" type="presParOf" srcId="{41FD46F9-9601-45CE-B6A4-C842171F917D}" destId="{023AEBC4-8E40-41D9-AE35-4DDA7D75DD41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79C98E7E-08E7-4167-993C-1FAB608F451E}" type="doc">
      <dgm:prSet loTypeId="urn:microsoft.com/office/officeart/2005/8/layout/hierarchy2" loCatId="hierarchy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ES"/>
        </a:p>
      </dgm:t>
    </dgm:pt>
    <dgm:pt modelId="{BD27932D-5B2E-4DDB-963E-8FB06BEFE4C5}">
      <dgm:prSet phldrT="[Texto]"/>
      <dgm:spPr/>
      <dgm:t>
        <a:bodyPr/>
        <a:lstStyle/>
        <a:p>
          <a:r>
            <a:rPr lang="es-ES" b="1" dirty="0" err="1"/>
            <a:t>Subsitence</a:t>
          </a:r>
          <a:r>
            <a:rPr lang="es-ES" b="1" dirty="0"/>
            <a:t> </a:t>
          </a:r>
          <a:r>
            <a:rPr lang="es-ES" b="1" dirty="0" err="1"/>
            <a:t>agriculture</a:t>
          </a:r>
          <a:endParaRPr lang="es-ES" b="1" dirty="0"/>
        </a:p>
      </dgm:t>
    </dgm:pt>
    <dgm:pt modelId="{FCAC90FF-6E4B-4798-AC4D-03B5C2D4E671}" type="parTrans" cxnId="{12FBDDD5-205A-41B4-ACDA-327DAC82F9DF}">
      <dgm:prSet/>
      <dgm:spPr/>
      <dgm:t>
        <a:bodyPr/>
        <a:lstStyle/>
        <a:p>
          <a:endParaRPr lang="es-ES" b="1"/>
        </a:p>
      </dgm:t>
    </dgm:pt>
    <dgm:pt modelId="{E816B999-8CE5-4255-B9E1-0E8C4A04D4D8}" type="sibTrans" cxnId="{12FBDDD5-205A-41B4-ACDA-327DAC82F9DF}">
      <dgm:prSet/>
      <dgm:spPr/>
      <dgm:t>
        <a:bodyPr/>
        <a:lstStyle/>
        <a:p>
          <a:endParaRPr lang="es-ES" b="1"/>
        </a:p>
      </dgm:t>
    </dgm:pt>
    <dgm:pt modelId="{50719993-A007-4035-9EC1-BE1D130E1103}">
      <dgm:prSet phldrT="[Texto]"/>
      <dgm:spPr/>
      <dgm:t>
        <a:bodyPr/>
        <a:lstStyle/>
        <a:p>
          <a:r>
            <a:rPr lang="es-ES" b="1" dirty="0" err="1"/>
            <a:t>Ancient</a:t>
          </a:r>
          <a:r>
            <a:rPr lang="es-ES" b="1" dirty="0"/>
            <a:t> </a:t>
          </a:r>
          <a:r>
            <a:rPr lang="es-ES" b="1" dirty="0" err="1"/>
            <a:t>techniques</a:t>
          </a:r>
          <a:r>
            <a:rPr lang="es-ES" b="1" dirty="0"/>
            <a:t> and </a:t>
          </a:r>
          <a:r>
            <a:rPr lang="es-ES" b="1" dirty="0" err="1"/>
            <a:t>polyculture</a:t>
          </a:r>
          <a:endParaRPr lang="es-ES" b="1" dirty="0"/>
        </a:p>
      </dgm:t>
    </dgm:pt>
    <dgm:pt modelId="{CBFFE221-0C84-4D15-8796-B794B5CB720D}" type="parTrans" cxnId="{902E05E7-9867-4BF1-A0E2-3485533C372B}">
      <dgm:prSet/>
      <dgm:spPr/>
      <dgm:t>
        <a:bodyPr/>
        <a:lstStyle/>
        <a:p>
          <a:endParaRPr lang="es-ES" b="1"/>
        </a:p>
      </dgm:t>
    </dgm:pt>
    <dgm:pt modelId="{D4884741-F454-4BD4-8103-86B2843DB307}" type="sibTrans" cxnId="{902E05E7-9867-4BF1-A0E2-3485533C372B}">
      <dgm:prSet/>
      <dgm:spPr/>
      <dgm:t>
        <a:bodyPr/>
        <a:lstStyle/>
        <a:p>
          <a:endParaRPr lang="es-ES" b="1"/>
        </a:p>
      </dgm:t>
    </dgm:pt>
    <dgm:pt modelId="{23169CE8-B772-45AA-BD17-82EAFB4969AF}">
      <dgm:prSet phldrT="[Texto]"/>
      <dgm:spPr/>
      <dgm:t>
        <a:bodyPr/>
        <a:lstStyle/>
        <a:p>
          <a:r>
            <a:rPr lang="es-ES" b="1" dirty="0"/>
            <a:t>Low </a:t>
          </a:r>
          <a:r>
            <a:rPr lang="es-ES" b="1" dirty="0" err="1"/>
            <a:t>productivity</a:t>
          </a:r>
          <a:r>
            <a:rPr lang="es-ES" b="1" dirty="0"/>
            <a:t> </a:t>
          </a:r>
          <a:r>
            <a:rPr lang="es-ES" b="1" dirty="0" err="1"/>
            <a:t>due</a:t>
          </a:r>
          <a:r>
            <a:rPr lang="es-ES" b="1" dirty="0"/>
            <a:t> </a:t>
          </a:r>
          <a:r>
            <a:rPr lang="es-ES" b="1" dirty="0" err="1"/>
            <a:t>to</a:t>
          </a:r>
          <a:r>
            <a:rPr lang="es-ES" b="1" dirty="0"/>
            <a:t> manual labor </a:t>
          </a:r>
        </a:p>
      </dgm:t>
    </dgm:pt>
    <dgm:pt modelId="{7AEC41E0-7268-41EB-A625-C102257A57CF}" type="parTrans" cxnId="{3474D72D-3834-489B-9C90-1AA0D5C24F48}">
      <dgm:prSet/>
      <dgm:spPr/>
      <dgm:t>
        <a:bodyPr/>
        <a:lstStyle/>
        <a:p>
          <a:endParaRPr lang="es-ES" b="1"/>
        </a:p>
      </dgm:t>
    </dgm:pt>
    <dgm:pt modelId="{99126909-6B2E-48A8-A33C-B50F579C171A}" type="sibTrans" cxnId="{3474D72D-3834-489B-9C90-1AA0D5C24F48}">
      <dgm:prSet/>
      <dgm:spPr/>
      <dgm:t>
        <a:bodyPr/>
        <a:lstStyle/>
        <a:p>
          <a:endParaRPr lang="es-ES" b="1"/>
        </a:p>
      </dgm:t>
    </dgm:pt>
    <dgm:pt modelId="{8740E5C8-3D35-45D5-9418-EFB909741411}">
      <dgm:prSet/>
      <dgm:spPr/>
      <dgm:t>
        <a:bodyPr/>
        <a:lstStyle/>
        <a:p>
          <a:r>
            <a:rPr lang="es-ES" b="1" dirty="0" err="1"/>
            <a:t>Most</a:t>
          </a:r>
          <a:r>
            <a:rPr lang="es-ES" b="1" dirty="0"/>
            <a:t> </a:t>
          </a:r>
          <a:r>
            <a:rPr lang="es-ES" b="1" dirty="0" err="1"/>
            <a:t>products</a:t>
          </a:r>
          <a:r>
            <a:rPr lang="es-ES" b="1" dirty="0"/>
            <a:t> are </a:t>
          </a:r>
          <a:r>
            <a:rPr lang="es-ES" b="1" dirty="0" err="1"/>
            <a:t>for</a:t>
          </a:r>
          <a:r>
            <a:rPr lang="es-ES" b="1" dirty="0"/>
            <a:t> </a:t>
          </a:r>
          <a:r>
            <a:rPr lang="es-ES" b="1" dirty="0" err="1"/>
            <a:t>farmer´s</a:t>
          </a:r>
          <a:r>
            <a:rPr lang="es-ES" b="1" dirty="0"/>
            <a:t> </a:t>
          </a:r>
          <a:r>
            <a:rPr lang="es-ES" b="1" dirty="0" err="1"/>
            <a:t>own</a:t>
          </a:r>
          <a:r>
            <a:rPr lang="es-ES" b="1" dirty="0"/>
            <a:t> </a:t>
          </a:r>
          <a:r>
            <a:rPr lang="es-ES" b="1" dirty="0" err="1"/>
            <a:t>consumption</a:t>
          </a:r>
          <a:endParaRPr lang="es-ES" b="1" dirty="0"/>
        </a:p>
      </dgm:t>
    </dgm:pt>
    <dgm:pt modelId="{E1371CCB-2D25-4976-9DE4-67C989968F60}" type="parTrans" cxnId="{90332D9A-3C4B-467D-99D9-4D814409E45F}">
      <dgm:prSet/>
      <dgm:spPr/>
      <dgm:t>
        <a:bodyPr/>
        <a:lstStyle/>
        <a:p>
          <a:endParaRPr lang="es-ES" b="1"/>
        </a:p>
      </dgm:t>
    </dgm:pt>
    <dgm:pt modelId="{8270B650-8194-40B9-B878-AF4984E49559}" type="sibTrans" cxnId="{90332D9A-3C4B-467D-99D9-4D814409E45F}">
      <dgm:prSet/>
      <dgm:spPr/>
      <dgm:t>
        <a:bodyPr/>
        <a:lstStyle/>
        <a:p>
          <a:endParaRPr lang="es-ES" b="1"/>
        </a:p>
      </dgm:t>
    </dgm:pt>
    <dgm:pt modelId="{FDE1B6C6-3CDF-46F6-A598-BED66D61B56E}" type="pres">
      <dgm:prSet presAssocID="{79C98E7E-08E7-4167-993C-1FAB608F451E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492FE0AF-41F1-4564-A9D3-59AF43B80F42}" type="pres">
      <dgm:prSet presAssocID="{BD27932D-5B2E-4DDB-963E-8FB06BEFE4C5}" presName="root1" presStyleCnt="0"/>
      <dgm:spPr/>
    </dgm:pt>
    <dgm:pt modelId="{E303763A-597C-446E-A3FC-5698D64B036E}" type="pres">
      <dgm:prSet presAssocID="{BD27932D-5B2E-4DDB-963E-8FB06BEFE4C5}" presName="LevelOneTextNode" presStyleLbl="node0" presStyleIdx="0" presStyleCnt="1">
        <dgm:presLayoutVars>
          <dgm:chPref val="3"/>
        </dgm:presLayoutVars>
      </dgm:prSet>
      <dgm:spPr/>
    </dgm:pt>
    <dgm:pt modelId="{4ADB19D8-DC5F-4F94-824B-661F6CF2C0A3}" type="pres">
      <dgm:prSet presAssocID="{BD27932D-5B2E-4DDB-963E-8FB06BEFE4C5}" presName="level2hierChild" presStyleCnt="0"/>
      <dgm:spPr/>
    </dgm:pt>
    <dgm:pt modelId="{BF491975-6EC4-4841-A643-E3A5C42F777A}" type="pres">
      <dgm:prSet presAssocID="{CBFFE221-0C84-4D15-8796-B794B5CB720D}" presName="conn2-1" presStyleLbl="parChTrans1D2" presStyleIdx="0" presStyleCnt="3"/>
      <dgm:spPr/>
    </dgm:pt>
    <dgm:pt modelId="{6FFEA3B9-1C34-4439-84BE-8CF9A083317E}" type="pres">
      <dgm:prSet presAssocID="{CBFFE221-0C84-4D15-8796-B794B5CB720D}" presName="connTx" presStyleLbl="parChTrans1D2" presStyleIdx="0" presStyleCnt="3"/>
      <dgm:spPr/>
    </dgm:pt>
    <dgm:pt modelId="{ABAD101A-5719-46E7-9F04-C09A5AFBE15F}" type="pres">
      <dgm:prSet presAssocID="{50719993-A007-4035-9EC1-BE1D130E1103}" presName="root2" presStyleCnt="0"/>
      <dgm:spPr/>
    </dgm:pt>
    <dgm:pt modelId="{5376FE47-2FD6-4334-A568-698A71450ED2}" type="pres">
      <dgm:prSet presAssocID="{50719993-A007-4035-9EC1-BE1D130E1103}" presName="LevelTwoTextNode" presStyleLbl="node2" presStyleIdx="0" presStyleCnt="3" custScaleX="142271">
        <dgm:presLayoutVars>
          <dgm:chPref val="3"/>
        </dgm:presLayoutVars>
      </dgm:prSet>
      <dgm:spPr/>
    </dgm:pt>
    <dgm:pt modelId="{B095C029-1E41-490A-B9B7-1F329D5830CB}" type="pres">
      <dgm:prSet presAssocID="{50719993-A007-4035-9EC1-BE1D130E1103}" presName="level3hierChild" presStyleCnt="0"/>
      <dgm:spPr/>
    </dgm:pt>
    <dgm:pt modelId="{883F3CC6-788B-497B-81E0-5588B6B5FD3B}" type="pres">
      <dgm:prSet presAssocID="{7AEC41E0-7268-41EB-A625-C102257A57CF}" presName="conn2-1" presStyleLbl="parChTrans1D2" presStyleIdx="1" presStyleCnt="3"/>
      <dgm:spPr/>
    </dgm:pt>
    <dgm:pt modelId="{1C247F81-86B9-4788-8899-CB308C62F8DC}" type="pres">
      <dgm:prSet presAssocID="{7AEC41E0-7268-41EB-A625-C102257A57CF}" presName="connTx" presStyleLbl="parChTrans1D2" presStyleIdx="1" presStyleCnt="3"/>
      <dgm:spPr/>
    </dgm:pt>
    <dgm:pt modelId="{AB3E7E61-54DF-4600-A331-775D71155B7F}" type="pres">
      <dgm:prSet presAssocID="{23169CE8-B772-45AA-BD17-82EAFB4969AF}" presName="root2" presStyleCnt="0"/>
      <dgm:spPr/>
    </dgm:pt>
    <dgm:pt modelId="{9CC92308-9554-431C-A967-F11430AA0052}" type="pres">
      <dgm:prSet presAssocID="{23169CE8-B772-45AA-BD17-82EAFB4969AF}" presName="LevelTwoTextNode" presStyleLbl="node2" presStyleIdx="1" presStyleCnt="3" custScaleX="142271">
        <dgm:presLayoutVars>
          <dgm:chPref val="3"/>
        </dgm:presLayoutVars>
      </dgm:prSet>
      <dgm:spPr/>
    </dgm:pt>
    <dgm:pt modelId="{BF4CB04E-7B0B-4196-9E12-3FDED7CB87AF}" type="pres">
      <dgm:prSet presAssocID="{23169CE8-B772-45AA-BD17-82EAFB4969AF}" presName="level3hierChild" presStyleCnt="0"/>
      <dgm:spPr/>
    </dgm:pt>
    <dgm:pt modelId="{9ECB3DE1-349B-4109-B8D4-CEAD6E89CAB9}" type="pres">
      <dgm:prSet presAssocID="{E1371CCB-2D25-4976-9DE4-67C989968F60}" presName="conn2-1" presStyleLbl="parChTrans1D2" presStyleIdx="2" presStyleCnt="3"/>
      <dgm:spPr/>
    </dgm:pt>
    <dgm:pt modelId="{D7148DAF-F97B-4046-AF11-06EC0B6D7DC9}" type="pres">
      <dgm:prSet presAssocID="{E1371CCB-2D25-4976-9DE4-67C989968F60}" presName="connTx" presStyleLbl="parChTrans1D2" presStyleIdx="2" presStyleCnt="3"/>
      <dgm:spPr/>
    </dgm:pt>
    <dgm:pt modelId="{C89145CF-1AEF-4DF3-9381-6B2E024A4060}" type="pres">
      <dgm:prSet presAssocID="{8740E5C8-3D35-45D5-9418-EFB909741411}" presName="root2" presStyleCnt="0"/>
      <dgm:spPr/>
    </dgm:pt>
    <dgm:pt modelId="{6FF7E540-343F-47D2-A9C7-A8559ED3A726}" type="pres">
      <dgm:prSet presAssocID="{8740E5C8-3D35-45D5-9418-EFB909741411}" presName="LevelTwoTextNode" presStyleLbl="node2" presStyleIdx="2" presStyleCnt="3" custScaleX="142271">
        <dgm:presLayoutVars>
          <dgm:chPref val="3"/>
        </dgm:presLayoutVars>
      </dgm:prSet>
      <dgm:spPr/>
    </dgm:pt>
    <dgm:pt modelId="{E22E6F2B-CDDE-4A6E-A9B8-835264499BDA}" type="pres">
      <dgm:prSet presAssocID="{8740E5C8-3D35-45D5-9418-EFB909741411}" presName="level3hierChild" presStyleCnt="0"/>
      <dgm:spPr/>
    </dgm:pt>
  </dgm:ptLst>
  <dgm:cxnLst>
    <dgm:cxn modelId="{B2E68E2D-5805-481E-BDC3-6D12B6F3F6CC}" type="presOf" srcId="{E1371CCB-2D25-4976-9DE4-67C989968F60}" destId="{D7148DAF-F97B-4046-AF11-06EC0B6D7DC9}" srcOrd="1" destOrd="0" presId="urn:microsoft.com/office/officeart/2005/8/layout/hierarchy2"/>
    <dgm:cxn modelId="{3474D72D-3834-489B-9C90-1AA0D5C24F48}" srcId="{BD27932D-5B2E-4DDB-963E-8FB06BEFE4C5}" destId="{23169CE8-B772-45AA-BD17-82EAFB4969AF}" srcOrd="1" destOrd="0" parTransId="{7AEC41E0-7268-41EB-A625-C102257A57CF}" sibTransId="{99126909-6B2E-48A8-A33C-B50F579C171A}"/>
    <dgm:cxn modelId="{0B0B4142-79B7-42B4-A88B-D60DA3613D81}" type="presOf" srcId="{BD27932D-5B2E-4DDB-963E-8FB06BEFE4C5}" destId="{E303763A-597C-446E-A3FC-5698D64B036E}" srcOrd="0" destOrd="0" presId="urn:microsoft.com/office/officeart/2005/8/layout/hierarchy2"/>
    <dgm:cxn modelId="{15025173-2C84-4998-8D34-49EB68D3B3D0}" type="presOf" srcId="{7AEC41E0-7268-41EB-A625-C102257A57CF}" destId="{883F3CC6-788B-497B-81E0-5588B6B5FD3B}" srcOrd="0" destOrd="0" presId="urn:microsoft.com/office/officeart/2005/8/layout/hierarchy2"/>
    <dgm:cxn modelId="{3D42F959-8CD3-4971-A979-27538B8BD798}" type="presOf" srcId="{79C98E7E-08E7-4167-993C-1FAB608F451E}" destId="{FDE1B6C6-3CDF-46F6-A598-BED66D61B56E}" srcOrd="0" destOrd="0" presId="urn:microsoft.com/office/officeart/2005/8/layout/hierarchy2"/>
    <dgm:cxn modelId="{7C56FC7E-07CD-4223-BE14-994AA3F21EC0}" type="presOf" srcId="{23169CE8-B772-45AA-BD17-82EAFB4969AF}" destId="{9CC92308-9554-431C-A967-F11430AA0052}" srcOrd="0" destOrd="0" presId="urn:microsoft.com/office/officeart/2005/8/layout/hierarchy2"/>
    <dgm:cxn modelId="{5E663996-7AE3-4BFC-A556-925700E9FC12}" type="presOf" srcId="{8740E5C8-3D35-45D5-9418-EFB909741411}" destId="{6FF7E540-343F-47D2-A9C7-A8559ED3A726}" srcOrd="0" destOrd="0" presId="urn:microsoft.com/office/officeart/2005/8/layout/hierarchy2"/>
    <dgm:cxn modelId="{90332D9A-3C4B-467D-99D9-4D814409E45F}" srcId="{BD27932D-5B2E-4DDB-963E-8FB06BEFE4C5}" destId="{8740E5C8-3D35-45D5-9418-EFB909741411}" srcOrd="2" destOrd="0" parTransId="{E1371CCB-2D25-4976-9DE4-67C989968F60}" sibTransId="{8270B650-8194-40B9-B878-AF4984E49559}"/>
    <dgm:cxn modelId="{DD6210BA-EAF3-49C3-A7A3-9FF72604EBD3}" type="presOf" srcId="{CBFFE221-0C84-4D15-8796-B794B5CB720D}" destId="{6FFEA3B9-1C34-4439-84BE-8CF9A083317E}" srcOrd="1" destOrd="0" presId="urn:microsoft.com/office/officeart/2005/8/layout/hierarchy2"/>
    <dgm:cxn modelId="{291AE1C1-951A-4165-AEB1-6C25B63D15C9}" type="presOf" srcId="{7AEC41E0-7268-41EB-A625-C102257A57CF}" destId="{1C247F81-86B9-4788-8899-CB308C62F8DC}" srcOrd="1" destOrd="0" presId="urn:microsoft.com/office/officeart/2005/8/layout/hierarchy2"/>
    <dgm:cxn modelId="{12FBDDD5-205A-41B4-ACDA-327DAC82F9DF}" srcId="{79C98E7E-08E7-4167-993C-1FAB608F451E}" destId="{BD27932D-5B2E-4DDB-963E-8FB06BEFE4C5}" srcOrd="0" destOrd="0" parTransId="{FCAC90FF-6E4B-4798-AC4D-03B5C2D4E671}" sibTransId="{E816B999-8CE5-4255-B9E1-0E8C4A04D4D8}"/>
    <dgm:cxn modelId="{52BD7BDB-F579-4B0E-BDC6-EFC8CE1390C3}" type="presOf" srcId="{E1371CCB-2D25-4976-9DE4-67C989968F60}" destId="{9ECB3DE1-349B-4109-B8D4-CEAD6E89CAB9}" srcOrd="0" destOrd="0" presId="urn:microsoft.com/office/officeart/2005/8/layout/hierarchy2"/>
    <dgm:cxn modelId="{902E05E7-9867-4BF1-A0E2-3485533C372B}" srcId="{BD27932D-5B2E-4DDB-963E-8FB06BEFE4C5}" destId="{50719993-A007-4035-9EC1-BE1D130E1103}" srcOrd="0" destOrd="0" parTransId="{CBFFE221-0C84-4D15-8796-B794B5CB720D}" sibTransId="{D4884741-F454-4BD4-8103-86B2843DB307}"/>
    <dgm:cxn modelId="{2EA9ECED-A588-4AA9-B69B-F079DE6304C5}" type="presOf" srcId="{50719993-A007-4035-9EC1-BE1D130E1103}" destId="{5376FE47-2FD6-4334-A568-698A71450ED2}" srcOrd="0" destOrd="0" presId="urn:microsoft.com/office/officeart/2005/8/layout/hierarchy2"/>
    <dgm:cxn modelId="{4CC1C5FD-BA9A-4CA9-B5EC-F6218DD01997}" type="presOf" srcId="{CBFFE221-0C84-4D15-8796-B794B5CB720D}" destId="{BF491975-6EC4-4841-A643-E3A5C42F777A}" srcOrd="0" destOrd="0" presId="urn:microsoft.com/office/officeart/2005/8/layout/hierarchy2"/>
    <dgm:cxn modelId="{E329B7E0-9D73-4AB7-AC1A-FCDF79A6F30D}" type="presParOf" srcId="{FDE1B6C6-3CDF-46F6-A598-BED66D61B56E}" destId="{492FE0AF-41F1-4564-A9D3-59AF43B80F42}" srcOrd="0" destOrd="0" presId="urn:microsoft.com/office/officeart/2005/8/layout/hierarchy2"/>
    <dgm:cxn modelId="{C5EB146B-DF3F-485B-AACA-705D4D3DCB28}" type="presParOf" srcId="{492FE0AF-41F1-4564-A9D3-59AF43B80F42}" destId="{E303763A-597C-446E-A3FC-5698D64B036E}" srcOrd="0" destOrd="0" presId="urn:microsoft.com/office/officeart/2005/8/layout/hierarchy2"/>
    <dgm:cxn modelId="{0177E566-3C70-47D7-98AB-7EAFAD3D854C}" type="presParOf" srcId="{492FE0AF-41F1-4564-A9D3-59AF43B80F42}" destId="{4ADB19D8-DC5F-4F94-824B-661F6CF2C0A3}" srcOrd="1" destOrd="0" presId="urn:microsoft.com/office/officeart/2005/8/layout/hierarchy2"/>
    <dgm:cxn modelId="{DB76243E-3B54-41D5-BBCD-6744A9BDAA01}" type="presParOf" srcId="{4ADB19D8-DC5F-4F94-824B-661F6CF2C0A3}" destId="{BF491975-6EC4-4841-A643-E3A5C42F777A}" srcOrd="0" destOrd="0" presId="urn:microsoft.com/office/officeart/2005/8/layout/hierarchy2"/>
    <dgm:cxn modelId="{8069E7CC-8191-4D09-8340-8682ABE3EAAB}" type="presParOf" srcId="{BF491975-6EC4-4841-A643-E3A5C42F777A}" destId="{6FFEA3B9-1C34-4439-84BE-8CF9A083317E}" srcOrd="0" destOrd="0" presId="urn:microsoft.com/office/officeart/2005/8/layout/hierarchy2"/>
    <dgm:cxn modelId="{296622DF-9B28-40D5-9C83-175265C187BB}" type="presParOf" srcId="{4ADB19D8-DC5F-4F94-824B-661F6CF2C0A3}" destId="{ABAD101A-5719-46E7-9F04-C09A5AFBE15F}" srcOrd="1" destOrd="0" presId="urn:microsoft.com/office/officeart/2005/8/layout/hierarchy2"/>
    <dgm:cxn modelId="{645E2E34-9148-4C17-A4C8-D66CD91A7943}" type="presParOf" srcId="{ABAD101A-5719-46E7-9F04-C09A5AFBE15F}" destId="{5376FE47-2FD6-4334-A568-698A71450ED2}" srcOrd="0" destOrd="0" presId="urn:microsoft.com/office/officeart/2005/8/layout/hierarchy2"/>
    <dgm:cxn modelId="{422014C8-7D39-4C3F-920B-30E96CA311D0}" type="presParOf" srcId="{ABAD101A-5719-46E7-9F04-C09A5AFBE15F}" destId="{B095C029-1E41-490A-B9B7-1F329D5830CB}" srcOrd="1" destOrd="0" presId="urn:microsoft.com/office/officeart/2005/8/layout/hierarchy2"/>
    <dgm:cxn modelId="{5423B74F-E30D-49C3-AB02-12C8230C8B8B}" type="presParOf" srcId="{4ADB19D8-DC5F-4F94-824B-661F6CF2C0A3}" destId="{883F3CC6-788B-497B-81E0-5588B6B5FD3B}" srcOrd="2" destOrd="0" presId="urn:microsoft.com/office/officeart/2005/8/layout/hierarchy2"/>
    <dgm:cxn modelId="{427189F9-4CFD-47DC-9FFF-E9E160E049A4}" type="presParOf" srcId="{883F3CC6-788B-497B-81E0-5588B6B5FD3B}" destId="{1C247F81-86B9-4788-8899-CB308C62F8DC}" srcOrd="0" destOrd="0" presId="urn:microsoft.com/office/officeart/2005/8/layout/hierarchy2"/>
    <dgm:cxn modelId="{BA9D0035-809A-47AE-8783-2B1FF0605BBA}" type="presParOf" srcId="{4ADB19D8-DC5F-4F94-824B-661F6CF2C0A3}" destId="{AB3E7E61-54DF-4600-A331-775D71155B7F}" srcOrd="3" destOrd="0" presId="urn:microsoft.com/office/officeart/2005/8/layout/hierarchy2"/>
    <dgm:cxn modelId="{36F2033A-FDAB-4FBE-BB81-DC2611C980CB}" type="presParOf" srcId="{AB3E7E61-54DF-4600-A331-775D71155B7F}" destId="{9CC92308-9554-431C-A967-F11430AA0052}" srcOrd="0" destOrd="0" presId="urn:microsoft.com/office/officeart/2005/8/layout/hierarchy2"/>
    <dgm:cxn modelId="{7DD7B721-02FA-40DB-8FF8-F336BA01C9A9}" type="presParOf" srcId="{AB3E7E61-54DF-4600-A331-775D71155B7F}" destId="{BF4CB04E-7B0B-4196-9E12-3FDED7CB87AF}" srcOrd="1" destOrd="0" presId="urn:microsoft.com/office/officeart/2005/8/layout/hierarchy2"/>
    <dgm:cxn modelId="{585E059D-1D38-442E-9097-F1C9C2BE3479}" type="presParOf" srcId="{4ADB19D8-DC5F-4F94-824B-661F6CF2C0A3}" destId="{9ECB3DE1-349B-4109-B8D4-CEAD6E89CAB9}" srcOrd="4" destOrd="0" presId="urn:microsoft.com/office/officeart/2005/8/layout/hierarchy2"/>
    <dgm:cxn modelId="{10CC533B-7A0E-4120-97F4-3D195750F167}" type="presParOf" srcId="{9ECB3DE1-349B-4109-B8D4-CEAD6E89CAB9}" destId="{D7148DAF-F97B-4046-AF11-06EC0B6D7DC9}" srcOrd="0" destOrd="0" presId="urn:microsoft.com/office/officeart/2005/8/layout/hierarchy2"/>
    <dgm:cxn modelId="{BA841FE6-9D0F-4713-A411-C253F2A1EFEA}" type="presParOf" srcId="{4ADB19D8-DC5F-4F94-824B-661F6CF2C0A3}" destId="{C89145CF-1AEF-4DF3-9381-6B2E024A4060}" srcOrd="5" destOrd="0" presId="urn:microsoft.com/office/officeart/2005/8/layout/hierarchy2"/>
    <dgm:cxn modelId="{3A756A7D-9162-4A61-9B18-D3B77964084A}" type="presParOf" srcId="{C89145CF-1AEF-4DF3-9381-6B2E024A4060}" destId="{6FF7E540-343F-47D2-A9C7-A8559ED3A726}" srcOrd="0" destOrd="0" presId="urn:microsoft.com/office/officeart/2005/8/layout/hierarchy2"/>
    <dgm:cxn modelId="{6D416E53-006F-482F-86D1-4D39E743FFC8}" type="presParOf" srcId="{C89145CF-1AEF-4DF3-9381-6B2E024A4060}" destId="{E22E6F2B-CDDE-4A6E-A9B8-835264499BDA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C69835-34E2-4806-9CDD-365A14667317}">
      <dsp:nvSpPr>
        <dsp:cNvPr id="0" name=""/>
        <dsp:cNvSpPr/>
      </dsp:nvSpPr>
      <dsp:spPr>
        <a:xfrm>
          <a:off x="5109418" y="3804080"/>
          <a:ext cx="328238" cy="90608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83243" y="0"/>
              </a:lnTo>
              <a:lnTo>
                <a:pt x="183243" y="906084"/>
              </a:lnTo>
              <a:lnTo>
                <a:pt x="328238" y="906084"/>
              </a:lnTo>
            </a:path>
          </a:pathLst>
        </a:custGeom>
        <a:noFill/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555076-837C-4BC0-9276-4D0BDB21E110}">
      <dsp:nvSpPr>
        <dsp:cNvPr id="0" name=""/>
        <dsp:cNvSpPr/>
      </dsp:nvSpPr>
      <dsp:spPr>
        <a:xfrm>
          <a:off x="5109418" y="3804080"/>
          <a:ext cx="274300" cy="3203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29305" y="0"/>
              </a:lnTo>
              <a:lnTo>
                <a:pt x="129305" y="320353"/>
              </a:lnTo>
              <a:lnTo>
                <a:pt x="274300" y="320353"/>
              </a:lnTo>
            </a:path>
          </a:pathLst>
        </a:custGeom>
        <a:noFill/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7DB808F-3015-4DB4-9D51-BCDDC407D2A6}">
      <dsp:nvSpPr>
        <dsp:cNvPr id="0" name=""/>
        <dsp:cNvSpPr/>
      </dsp:nvSpPr>
      <dsp:spPr>
        <a:xfrm>
          <a:off x="5109418" y="3145376"/>
          <a:ext cx="488834" cy="658704"/>
        </a:xfrm>
        <a:custGeom>
          <a:avLst/>
          <a:gdLst/>
          <a:ahLst/>
          <a:cxnLst/>
          <a:rect l="0" t="0" r="0" b="0"/>
          <a:pathLst>
            <a:path>
              <a:moveTo>
                <a:pt x="0" y="658704"/>
              </a:moveTo>
              <a:lnTo>
                <a:pt x="343839" y="658704"/>
              </a:lnTo>
              <a:lnTo>
                <a:pt x="343839" y="0"/>
              </a:lnTo>
              <a:lnTo>
                <a:pt x="488834" y="0"/>
              </a:lnTo>
            </a:path>
          </a:pathLst>
        </a:custGeom>
        <a:noFill/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E0DF7BF-D634-404A-9C7D-45E2EB8F5385}">
      <dsp:nvSpPr>
        <dsp:cNvPr id="0" name=""/>
        <dsp:cNvSpPr/>
      </dsp:nvSpPr>
      <dsp:spPr>
        <a:xfrm>
          <a:off x="3304731" y="2646522"/>
          <a:ext cx="354743" cy="11575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09748" y="0"/>
              </a:lnTo>
              <a:lnTo>
                <a:pt x="209748" y="1157557"/>
              </a:lnTo>
              <a:lnTo>
                <a:pt x="354743" y="1157557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7C151EF-BF3A-4FF6-A745-F930C0E2109A}">
      <dsp:nvSpPr>
        <dsp:cNvPr id="0" name=""/>
        <dsp:cNvSpPr/>
      </dsp:nvSpPr>
      <dsp:spPr>
        <a:xfrm>
          <a:off x="5109418" y="1229939"/>
          <a:ext cx="289988" cy="9428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44994" y="0"/>
              </a:lnTo>
              <a:lnTo>
                <a:pt x="144994" y="942855"/>
              </a:lnTo>
              <a:lnTo>
                <a:pt x="289988" y="942855"/>
              </a:lnTo>
            </a:path>
          </a:pathLst>
        </a:custGeom>
        <a:noFill/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D01980E-8B56-487F-8FCB-FECF6D1F3984}">
      <dsp:nvSpPr>
        <dsp:cNvPr id="0" name=""/>
        <dsp:cNvSpPr/>
      </dsp:nvSpPr>
      <dsp:spPr>
        <a:xfrm>
          <a:off x="5109418" y="1229939"/>
          <a:ext cx="289988" cy="2553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44994" y="0"/>
              </a:lnTo>
              <a:lnTo>
                <a:pt x="144994" y="255399"/>
              </a:lnTo>
              <a:lnTo>
                <a:pt x="289988" y="255399"/>
              </a:lnTo>
            </a:path>
          </a:pathLst>
        </a:custGeom>
        <a:noFill/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7ADA53-9388-4568-8F2E-6A2952D10AC8}">
      <dsp:nvSpPr>
        <dsp:cNvPr id="0" name=""/>
        <dsp:cNvSpPr/>
      </dsp:nvSpPr>
      <dsp:spPr>
        <a:xfrm>
          <a:off x="5109418" y="918582"/>
          <a:ext cx="289988" cy="311357"/>
        </a:xfrm>
        <a:custGeom>
          <a:avLst/>
          <a:gdLst/>
          <a:ahLst/>
          <a:cxnLst/>
          <a:rect l="0" t="0" r="0" b="0"/>
          <a:pathLst>
            <a:path>
              <a:moveTo>
                <a:pt x="0" y="311357"/>
              </a:moveTo>
              <a:lnTo>
                <a:pt x="144994" y="311357"/>
              </a:lnTo>
              <a:lnTo>
                <a:pt x="144994" y="0"/>
              </a:lnTo>
              <a:lnTo>
                <a:pt x="289988" y="0"/>
              </a:lnTo>
            </a:path>
          </a:pathLst>
        </a:custGeom>
        <a:noFill/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25ADBBB-08AC-4C96-AE3F-B472C697A9F1}">
      <dsp:nvSpPr>
        <dsp:cNvPr id="0" name=""/>
        <dsp:cNvSpPr/>
      </dsp:nvSpPr>
      <dsp:spPr>
        <a:xfrm>
          <a:off x="5109418" y="287464"/>
          <a:ext cx="289988" cy="942475"/>
        </a:xfrm>
        <a:custGeom>
          <a:avLst/>
          <a:gdLst/>
          <a:ahLst/>
          <a:cxnLst/>
          <a:rect l="0" t="0" r="0" b="0"/>
          <a:pathLst>
            <a:path>
              <a:moveTo>
                <a:pt x="0" y="942475"/>
              </a:moveTo>
              <a:lnTo>
                <a:pt x="144994" y="942475"/>
              </a:lnTo>
              <a:lnTo>
                <a:pt x="144994" y="0"/>
              </a:lnTo>
              <a:lnTo>
                <a:pt x="289988" y="0"/>
              </a:lnTo>
            </a:path>
          </a:pathLst>
        </a:custGeom>
        <a:noFill/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F491AA1-4D77-4251-BB14-071646629600}">
      <dsp:nvSpPr>
        <dsp:cNvPr id="0" name=""/>
        <dsp:cNvSpPr/>
      </dsp:nvSpPr>
      <dsp:spPr>
        <a:xfrm>
          <a:off x="3304731" y="1229939"/>
          <a:ext cx="354743" cy="1416582"/>
        </a:xfrm>
        <a:custGeom>
          <a:avLst/>
          <a:gdLst/>
          <a:ahLst/>
          <a:cxnLst/>
          <a:rect l="0" t="0" r="0" b="0"/>
          <a:pathLst>
            <a:path>
              <a:moveTo>
                <a:pt x="0" y="1416582"/>
              </a:moveTo>
              <a:lnTo>
                <a:pt x="209748" y="1416582"/>
              </a:lnTo>
              <a:lnTo>
                <a:pt x="209748" y="0"/>
              </a:lnTo>
              <a:lnTo>
                <a:pt x="354743" y="0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0D77A1A-30E6-414D-AF8B-BBDABC00E09E}">
      <dsp:nvSpPr>
        <dsp:cNvPr id="0" name=""/>
        <dsp:cNvSpPr/>
      </dsp:nvSpPr>
      <dsp:spPr>
        <a:xfrm>
          <a:off x="1443772" y="2168871"/>
          <a:ext cx="1860959" cy="955302"/>
        </a:xfrm>
        <a:prstGeom prst="rect">
          <a:avLst/>
        </a:prstGeom>
        <a:solidFill>
          <a:schemeClr val="accent5"/>
        </a:solidFill>
        <a:ln w="19050" cap="rnd" cmpd="sng" algn="ctr">
          <a:solidFill>
            <a:schemeClr val="accent5">
              <a:shade val="50000"/>
            </a:schemeClr>
          </a:solidFill>
          <a:prstDash val="solid"/>
        </a:ln>
        <a:effectLst/>
      </dsp:spPr>
      <dsp:style>
        <a:lnRef idx="2">
          <a:schemeClr val="accent5">
            <a:shade val="50000"/>
          </a:schemeClr>
        </a:lnRef>
        <a:fillRef idx="1">
          <a:schemeClr val="accent5"/>
        </a:fillRef>
        <a:effectRef idx="0">
          <a:schemeClr val="accent5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600" b="1" kern="1200" dirty="0" err="1"/>
            <a:t>Agricultural</a:t>
          </a:r>
          <a:r>
            <a:rPr lang="es-ES_tradnl" sz="1600" b="1" kern="1200" dirty="0"/>
            <a:t> </a:t>
          </a:r>
          <a:r>
            <a:rPr lang="es-ES_tradnl" sz="1600" b="1" kern="1200" dirty="0" err="1"/>
            <a:t>space</a:t>
          </a:r>
          <a:endParaRPr lang="es-ES_tradnl" sz="1600" b="1" kern="1200" dirty="0"/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600" b="1" kern="1200" dirty="0" err="1"/>
            <a:t>Factors</a:t>
          </a:r>
          <a:endParaRPr lang="es-ES_tradnl" sz="1600" b="1" kern="1200" dirty="0"/>
        </a:p>
      </dsp:txBody>
      <dsp:txXfrm>
        <a:off x="1443772" y="2168871"/>
        <a:ext cx="1860959" cy="955302"/>
      </dsp:txXfrm>
    </dsp:sp>
    <dsp:sp modelId="{35EA424A-F1BC-49D4-AF06-A47033211852}">
      <dsp:nvSpPr>
        <dsp:cNvPr id="0" name=""/>
        <dsp:cNvSpPr/>
      </dsp:nvSpPr>
      <dsp:spPr>
        <a:xfrm>
          <a:off x="3659475" y="1008823"/>
          <a:ext cx="1449943" cy="442232"/>
        </a:xfrm>
        <a:prstGeom prst="rect">
          <a:avLst/>
        </a:prstGeom>
        <a:solidFill>
          <a:schemeClr val="accent3"/>
        </a:solidFill>
        <a:ln w="19050" cap="rnd" cmpd="sng" algn="ctr">
          <a:solidFill>
            <a:schemeClr val="accent3">
              <a:shade val="50000"/>
            </a:schemeClr>
          </a:solidFill>
          <a:prstDash val="solid"/>
        </a:ln>
        <a:effectLst/>
      </dsp:spPr>
      <dsp:style>
        <a:lnRef idx="2">
          <a:schemeClr val="accent3">
            <a:shade val="50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600" b="1" kern="1200" dirty="0" err="1"/>
            <a:t>Phisical</a:t>
          </a:r>
          <a:r>
            <a:rPr lang="es-ES_tradnl" sz="1600" b="1" kern="1200" dirty="0"/>
            <a:t> </a:t>
          </a:r>
          <a:r>
            <a:rPr lang="es-ES_tradnl" sz="1600" b="1" kern="1200" dirty="0" err="1"/>
            <a:t>factors</a:t>
          </a:r>
          <a:endParaRPr lang="es-ES_tradnl" sz="1600" b="1" kern="1200" dirty="0"/>
        </a:p>
      </dsp:txBody>
      <dsp:txXfrm>
        <a:off x="3659475" y="1008823"/>
        <a:ext cx="1449943" cy="442232"/>
      </dsp:txXfrm>
    </dsp:sp>
    <dsp:sp modelId="{75C3FE2B-74B9-43AC-9BC4-7FE8DCA76350}">
      <dsp:nvSpPr>
        <dsp:cNvPr id="0" name=""/>
        <dsp:cNvSpPr/>
      </dsp:nvSpPr>
      <dsp:spPr>
        <a:xfrm>
          <a:off x="5399407" y="1988"/>
          <a:ext cx="2617815" cy="570953"/>
        </a:xfrm>
        <a:prstGeom prst="rect">
          <a:avLst/>
        </a:prstGeom>
        <a:solidFill>
          <a:schemeClr val="accent3"/>
        </a:solidFill>
        <a:ln w="19050" cap="rnd" cmpd="sng" algn="ctr">
          <a:solidFill>
            <a:schemeClr val="accent3">
              <a:shade val="50000"/>
            </a:schemeClr>
          </a:solidFill>
          <a:prstDash val="solid"/>
        </a:ln>
        <a:effectLst/>
      </dsp:spPr>
      <dsp:style>
        <a:lnRef idx="2">
          <a:schemeClr val="accent3">
            <a:shade val="50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600" b="1" kern="1200" dirty="0" err="1"/>
            <a:t>Climate</a:t>
          </a:r>
          <a:r>
            <a:rPr lang="es-ES_tradnl" sz="1600" b="1" kern="1200" dirty="0"/>
            <a:t> </a:t>
          </a:r>
        </a:p>
      </dsp:txBody>
      <dsp:txXfrm>
        <a:off x="5399407" y="1988"/>
        <a:ext cx="2617815" cy="570953"/>
      </dsp:txXfrm>
    </dsp:sp>
    <dsp:sp modelId="{B712FD3F-959D-4C05-A59C-6C95837EF0A0}">
      <dsp:nvSpPr>
        <dsp:cNvPr id="0" name=""/>
        <dsp:cNvSpPr/>
      </dsp:nvSpPr>
      <dsp:spPr>
        <a:xfrm>
          <a:off x="5399407" y="754184"/>
          <a:ext cx="2598342" cy="328795"/>
        </a:xfrm>
        <a:prstGeom prst="rect">
          <a:avLst/>
        </a:prstGeom>
        <a:solidFill>
          <a:schemeClr val="accent3"/>
        </a:solidFill>
        <a:ln w="19050" cap="rnd" cmpd="sng" algn="ctr">
          <a:solidFill>
            <a:schemeClr val="accent3">
              <a:shade val="50000"/>
            </a:schemeClr>
          </a:solidFill>
          <a:prstDash val="solid"/>
        </a:ln>
        <a:effectLst/>
      </dsp:spPr>
      <dsp:style>
        <a:lnRef idx="2">
          <a:schemeClr val="accent3">
            <a:shade val="50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600" b="1" kern="1200" dirty="0" err="1"/>
            <a:t>Relief</a:t>
          </a:r>
          <a:endParaRPr lang="es-ES_tradnl" sz="1600" b="1" kern="1200" dirty="0"/>
        </a:p>
      </dsp:txBody>
      <dsp:txXfrm>
        <a:off x="5399407" y="754184"/>
        <a:ext cx="2598342" cy="328795"/>
      </dsp:txXfrm>
    </dsp:sp>
    <dsp:sp modelId="{085BE0F1-BCC6-4DE6-9FB3-3E600687629E}">
      <dsp:nvSpPr>
        <dsp:cNvPr id="0" name=""/>
        <dsp:cNvSpPr/>
      </dsp:nvSpPr>
      <dsp:spPr>
        <a:xfrm>
          <a:off x="5399407" y="1264223"/>
          <a:ext cx="1449943" cy="442232"/>
        </a:xfrm>
        <a:prstGeom prst="rect">
          <a:avLst/>
        </a:prstGeom>
        <a:solidFill>
          <a:schemeClr val="accent3"/>
        </a:solidFill>
        <a:ln w="19050" cap="rnd" cmpd="sng" algn="ctr">
          <a:solidFill>
            <a:schemeClr val="accent3">
              <a:shade val="50000"/>
            </a:schemeClr>
          </a:solidFill>
          <a:prstDash val="solid"/>
        </a:ln>
        <a:effectLst/>
      </dsp:spPr>
      <dsp:style>
        <a:lnRef idx="2">
          <a:schemeClr val="accent3">
            <a:shade val="50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600" b="1" kern="1200" dirty="0" err="1"/>
            <a:t>Soil</a:t>
          </a:r>
          <a:endParaRPr lang="es-ES_tradnl" sz="1600" b="1" kern="1200" dirty="0"/>
        </a:p>
      </dsp:txBody>
      <dsp:txXfrm>
        <a:off x="5399407" y="1264223"/>
        <a:ext cx="1449943" cy="442232"/>
      </dsp:txXfrm>
    </dsp:sp>
    <dsp:sp modelId="{3BF24AE8-ADDF-410A-8C73-28540FE61A4C}">
      <dsp:nvSpPr>
        <dsp:cNvPr id="0" name=""/>
        <dsp:cNvSpPr/>
      </dsp:nvSpPr>
      <dsp:spPr>
        <a:xfrm>
          <a:off x="5399407" y="1887698"/>
          <a:ext cx="2627268" cy="570192"/>
        </a:xfrm>
        <a:prstGeom prst="rect">
          <a:avLst/>
        </a:prstGeom>
        <a:solidFill>
          <a:schemeClr val="accent3"/>
        </a:solidFill>
        <a:ln w="19050" cap="rnd" cmpd="sng" algn="ctr">
          <a:solidFill>
            <a:schemeClr val="accent3">
              <a:shade val="50000"/>
            </a:schemeClr>
          </a:solidFill>
          <a:prstDash val="solid"/>
        </a:ln>
        <a:effectLst/>
      </dsp:spPr>
      <dsp:style>
        <a:lnRef idx="2">
          <a:schemeClr val="accent3">
            <a:shade val="50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600" b="1" kern="1200" dirty="0" err="1"/>
            <a:t>Vegetation</a:t>
          </a:r>
          <a:endParaRPr lang="es-ES_tradnl" sz="1600" b="1" kern="1200" dirty="0"/>
        </a:p>
      </dsp:txBody>
      <dsp:txXfrm>
        <a:off x="5399407" y="1887698"/>
        <a:ext cx="2627268" cy="570192"/>
      </dsp:txXfrm>
    </dsp:sp>
    <dsp:sp modelId="{98049D31-B94D-4085-907F-B0D881AB3E97}">
      <dsp:nvSpPr>
        <dsp:cNvPr id="0" name=""/>
        <dsp:cNvSpPr/>
      </dsp:nvSpPr>
      <dsp:spPr>
        <a:xfrm>
          <a:off x="3659475" y="3582963"/>
          <a:ext cx="1449943" cy="44223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600" b="1" kern="1200" dirty="0"/>
            <a:t>Human </a:t>
          </a:r>
          <a:r>
            <a:rPr lang="es-ES_tradnl" sz="1600" b="1" kern="1200" dirty="0" err="1"/>
            <a:t>factors</a:t>
          </a:r>
          <a:endParaRPr lang="es-ES_tradnl" sz="1600" b="1" kern="1200" dirty="0"/>
        </a:p>
      </dsp:txBody>
      <dsp:txXfrm>
        <a:off x="3659475" y="3582963"/>
        <a:ext cx="1449943" cy="442232"/>
      </dsp:txXfrm>
    </dsp:sp>
    <dsp:sp modelId="{CFBC9F44-CB11-47C8-A4C2-493ABB0E02F7}">
      <dsp:nvSpPr>
        <dsp:cNvPr id="0" name=""/>
        <dsp:cNvSpPr/>
      </dsp:nvSpPr>
      <dsp:spPr>
        <a:xfrm>
          <a:off x="5598252" y="2603906"/>
          <a:ext cx="2587395" cy="108293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600" b="1" kern="1200" dirty="0" err="1"/>
            <a:t>Economic</a:t>
          </a:r>
          <a:r>
            <a:rPr lang="es-ES_tradnl" sz="1600" b="1" kern="1200" dirty="0"/>
            <a:t> and </a:t>
          </a:r>
          <a:r>
            <a:rPr lang="es-ES_tradnl" sz="1600" b="1" kern="1200" dirty="0" err="1"/>
            <a:t>technological</a:t>
          </a:r>
          <a:r>
            <a:rPr lang="es-ES_tradnl" sz="1600" b="1" kern="1200" dirty="0"/>
            <a:t> </a:t>
          </a:r>
          <a:r>
            <a:rPr lang="es-ES_tradnl" sz="1600" b="1" kern="1200" dirty="0" err="1"/>
            <a:t>conditions</a:t>
          </a:r>
          <a:endParaRPr lang="es-ES_tradnl" sz="1600" b="1" kern="1200" dirty="0"/>
        </a:p>
      </dsp:txBody>
      <dsp:txXfrm>
        <a:off x="5598252" y="2603906"/>
        <a:ext cx="2587395" cy="1082939"/>
      </dsp:txXfrm>
    </dsp:sp>
    <dsp:sp modelId="{43EA8082-AEE7-4407-B0D1-B425C93BE815}">
      <dsp:nvSpPr>
        <dsp:cNvPr id="0" name=""/>
        <dsp:cNvSpPr/>
      </dsp:nvSpPr>
      <dsp:spPr>
        <a:xfrm>
          <a:off x="5383719" y="3903317"/>
          <a:ext cx="2908543" cy="44223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600" b="1" kern="1200" dirty="0" err="1"/>
            <a:t>Agriariancultural</a:t>
          </a:r>
          <a:r>
            <a:rPr lang="es-ES_tradnl" sz="1600" b="1" kern="1200" dirty="0"/>
            <a:t> </a:t>
          </a:r>
          <a:r>
            <a:rPr lang="es-ES_tradnl" sz="1600" b="1" kern="1200" dirty="0" err="1"/>
            <a:t>policy</a:t>
          </a:r>
          <a:endParaRPr lang="es-ES_tradnl" sz="1600" b="1" kern="1200" dirty="0"/>
        </a:p>
      </dsp:txBody>
      <dsp:txXfrm>
        <a:off x="5383719" y="3903317"/>
        <a:ext cx="2908543" cy="442232"/>
      </dsp:txXfrm>
    </dsp:sp>
    <dsp:sp modelId="{3388C0DF-8801-45EF-AD27-474E0234D7F6}">
      <dsp:nvSpPr>
        <dsp:cNvPr id="0" name=""/>
        <dsp:cNvSpPr/>
      </dsp:nvSpPr>
      <dsp:spPr>
        <a:xfrm>
          <a:off x="5437656" y="4489048"/>
          <a:ext cx="2908543" cy="44223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600" b="1" kern="1200" dirty="0" err="1"/>
            <a:t>Types</a:t>
          </a:r>
          <a:r>
            <a:rPr lang="es-ES_tradnl" sz="1600" b="1" kern="1200" dirty="0"/>
            <a:t> </a:t>
          </a:r>
          <a:r>
            <a:rPr lang="es-ES_tradnl" sz="1600" b="1" kern="1200" dirty="0" err="1"/>
            <a:t>of</a:t>
          </a:r>
          <a:r>
            <a:rPr lang="es-ES_tradnl" sz="1600" b="1" kern="1200" dirty="0"/>
            <a:t> </a:t>
          </a:r>
          <a:r>
            <a:rPr lang="es-ES_tradnl" sz="1600" b="1" kern="1200" dirty="0" err="1"/>
            <a:t>farming</a:t>
          </a:r>
          <a:endParaRPr lang="es-ES_tradnl" sz="1600" b="1" kern="1200" dirty="0"/>
        </a:p>
      </dsp:txBody>
      <dsp:txXfrm>
        <a:off x="5437656" y="4489048"/>
        <a:ext cx="2908543" cy="44223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D36ED2-AE95-4F83-8795-1938F861A99B}">
      <dsp:nvSpPr>
        <dsp:cNvPr id="0" name=""/>
        <dsp:cNvSpPr/>
      </dsp:nvSpPr>
      <dsp:spPr>
        <a:xfrm>
          <a:off x="6507205" y="3508068"/>
          <a:ext cx="387061" cy="11869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86988"/>
              </a:lnTo>
              <a:lnTo>
                <a:pt x="387061" y="1186988"/>
              </a:lnTo>
            </a:path>
          </a:pathLst>
        </a:custGeom>
        <a:noFill/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ABDE03-016C-4B63-B606-BC2E51D390FA}">
      <dsp:nvSpPr>
        <dsp:cNvPr id="0" name=""/>
        <dsp:cNvSpPr/>
      </dsp:nvSpPr>
      <dsp:spPr>
        <a:xfrm>
          <a:off x="4417073" y="1675976"/>
          <a:ext cx="3122297" cy="54188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0943"/>
              </a:lnTo>
              <a:lnTo>
                <a:pt x="3122297" y="270943"/>
              </a:lnTo>
              <a:lnTo>
                <a:pt x="3122297" y="541886"/>
              </a:lnTo>
            </a:path>
          </a:pathLst>
        </a:custGeom>
        <a:noFill/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DDC201-041E-429A-BCFD-5778ACCBCDF2}">
      <dsp:nvSpPr>
        <dsp:cNvPr id="0" name=""/>
        <dsp:cNvSpPr/>
      </dsp:nvSpPr>
      <dsp:spPr>
        <a:xfrm>
          <a:off x="3384908" y="3508068"/>
          <a:ext cx="387061" cy="11869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86988"/>
              </a:lnTo>
              <a:lnTo>
                <a:pt x="387061" y="1186988"/>
              </a:lnTo>
            </a:path>
          </a:pathLst>
        </a:custGeom>
        <a:noFill/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CEAD37-E855-488C-8C73-319CC858DF9D}">
      <dsp:nvSpPr>
        <dsp:cNvPr id="0" name=""/>
        <dsp:cNvSpPr/>
      </dsp:nvSpPr>
      <dsp:spPr>
        <a:xfrm>
          <a:off x="4371353" y="1675976"/>
          <a:ext cx="91440" cy="54188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41886"/>
              </a:lnTo>
            </a:path>
          </a:pathLst>
        </a:custGeom>
        <a:noFill/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3F419FF-5E0F-4B66-8DE1-88D3AE6F9000}">
      <dsp:nvSpPr>
        <dsp:cNvPr id="0" name=""/>
        <dsp:cNvSpPr/>
      </dsp:nvSpPr>
      <dsp:spPr>
        <a:xfrm>
          <a:off x="262611" y="3508068"/>
          <a:ext cx="387061" cy="11869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86988"/>
              </a:lnTo>
              <a:lnTo>
                <a:pt x="387061" y="1186988"/>
              </a:lnTo>
            </a:path>
          </a:pathLst>
        </a:custGeom>
        <a:noFill/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2DFE01-8D88-4574-AF98-E305AF8854C4}">
      <dsp:nvSpPr>
        <dsp:cNvPr id="0" name=""/>
        <dsp:cNvSpPr/>
      </dsp:nvSpPr>
      <dsp:spPr>
        <a:xfrm>
          <a:off x="1294776" y="1675976"/>
          <a:ext cx="3122297" cy="541886"/>
        </a:xfrm>
        <a:custGeom>
          <a:avLst/>
          <a:gdLst/>
          <a:ahLst/>
          <a:cxnLst/>
          <a:rect l="0" t="0" r="0" b="0"/>
          <a:pathLst>
            <a:path>
              <a:moveTo>
                <a:pt x="3122297" y="0"/>
              </a:moveTo>
              <a:lnTo>
                <a:pt x="3122297" y="270943"/>
              </a:lnTo>
              <a:lnTo>
                <a:pt x="0" y="270943"/>
              </a:lnTo>
              <a:lnTo>
                <a:pt x="0" y="541886"/>
              </a:lnTo>
            </a:path>
          </a:pathLst>
        </a:custGeom>
        <a:noFill/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353799-9B93-46B7-9758-826C5F524570}">
      <dsp:nvSpPr>
        <dsp:cNvPr id="0" name=""/>
        <dsp:cNvSpPr/>
      </dsp:nvSpPr>
      <dsp:spPr>
        <a:xfrm>
          <a:off x="1889573" y="385771"/>
          <a:ext cx="5054998" cy="1290205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2000" b="1" kern="1200" dirty="0"/>
            <a:t>CULTIVATED SPACE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3600" b="1" kern="1200" dirty="0"/>
            <a:t>SIZE</a:t>
          </a:r>
        </a:p>
      </dsp:txBody>
      <dsp:txXfrm>
        <a:off x="1889573" y="385771"/>
        <a:ext cx="5054998" cy="1290205"/>
      </dsp:txXfrm>
    </dsp:sp>
    <dsp:sp modelId="{12EFCE8B-5511-4945-9825-4BC0BC96D65C}">
      <dsp:nvSpPr>
        <dsp:cNvPr id="0" name=""/>
        <dsp:cNvSpPr/>
      </dsp:nvSpPr>
      <dsp:spPr>
        <a:xfrm>
          <a:off x="4570" y="2217862"/>
          <a:ext cx="2580410" cy="1290205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2800" b="1" kern="1200" dirty="0"/>
            <a:t>Small</a:t>
          </a:r>
        </a:p>
      </dsp:txBody>
      <dsp:txXfrm>
        <a:off x="4570" y="2217862"/>
        <a:ext cx="2580410" cy="1290205"/>
      </dsp:txXfrm>
    </dsp:sp>
    <dsp:sp modelId="{418DFE99-42B5-4D7D-8D18-A6AE2EE35E55}">
      <dsp:nvSpPr>
        <dsp:cNvPr id="0" name=""/>
        <dsp:cNvSpPr/>
      </dsp:nvSpPr>
      <dsp:spPr>
        <a:xfrm>
          <a:off x="649673" y="4049954"/>
          <a:ext cx="2580410" cy="1290205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800" b="1" kern="1200" dirty="0" err="1"/>
            <a:t>Less</a:t>
          </a:r>
          <a:r>
            <a:rPr lang="es-ES_tradnl" sz="1800" b="1" kern="1200" dirty="0"/>
            <a:t> </a:t>
          </a:r>
          <a:r>
            <a:rPr lang="es-ES_tradnl" sz="1800" b="1" kern="1200" dirty="0" err="1"/>
            <a:t>than</a:t>
          </a:r>
          <a:r>
            <a:rPr lang="es-ES_tradnl" sz="1800" b="1" kern="1200" dirty="0"/>
            <a:t> 1 ha</a:t>
          </a:r>
        </a:p>
      </dsp:txBody>
      <dsp:txXfrm>
        <a:off x="649673" y="4049954"/>
        <a:ext cx="2580410" cy="1290205"/>
      </dsp:txXfrm>
    </dsp:sp>
    <dsp:sp modelId="{BD6CFA0A-1C58-4F56-B832-6B449D62E83F}">
      <dsp:nvSpPr>
        <dsp:cNvPr id="0" name=""/>
        <dsp:cNvSpPr/>
      </dsp:nvSpPr>
      <dsp:spPr>
        <a:xfrm>
          <a:off x="3126867" y="2217862"/>
          <a:ext cx="2580410" cy="1290205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2800" b="1" kern="1200" dirty="0"/>
            <a:t>Medium</a:t>
          </a:r>
        </a:p>
      </dsp:txBody>
      <dsp:txXfrm>
        <a:off x="3126867" y="2217862"/>
        <a:ext cx="2580410" cy="1290205"/>
      </dsp:txXfrm>
    </dsp:sp>
    <dsp:sp modelId="{A43F199D-3287-4C8E-90CC-3847EF2A1390}">
      <dsp:nvSpPr>
        <dsp:cNvPr id="0" name=""/>
        <dsp:cNvSpPr/>
      </dsp:nvSpPr>
      <dsp:spPr>
        <a:xfrm>
          <a:off x="3771970" y="4049954"/>
          <a:ext cx="2580410" cy="1290205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800" b="1" kern="1200" dirty="0"/>
            <a:t>1ha – 10ha</a:t>
          </a:r>
        </a:p>
      </dsp:txBody>
      <dsp:txXfrm>
        <a:off x="3771970" y="4049954"/>
        <a:ext cx="2580410" cy="1290205"/>
      </dsp:txXfrm>
    </dsp:sp>
    <dsp:sp modelId="{AB8C967D-0D56-4731-B29C-DF644AC5D97A}">
      <dsp:nvSpPr>
        <dsp:cNvPr id="0" name=""/>
        <dsp:cNvSpPr/>
      </dsp:nvSpPr>
      <dsp:spPr>
        <a:xfrm>
          <a:off x="6249164" y="2217862"/>
          <a:ext cx="2580410" cy="1290205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2800" b="1" kern="1200" dirty="0" err="1"/>
            <a:t>Large</a:t>
          </a:r>
          <a:endParaRPr lang="es-ES_tradnl" sz="2800" b="1" kern="1200" dirty="0"/>
        </a:p>
      </dsp:txBody>
      <dsp:txXfrm>
        <a:off x="6249164" y="2217862"/>
        <a:ext cx="2580410" cy="1290205"/>
      </dsp:txXfrm>
    </dsp:sp>
    <dsp:sp modelId="{8B9D9896-25D2-475F-8850-EDF0669CBB85}">
      <dsp:nvSpPr>
        <dsp:cNvPr id="0" name=""/>
        <dsp:cNvSpPr/>
      </dsp:nvSpPr>
      <dsp:spPr>
        <a:xfrm>
          <a:off x="6894267" y="4049954"/>
          <a:ext cx="2580410" cy="1290205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800" b="1" kern="1200" dirty="0"/>
            <a:t>More </a:t>
          </a:r>
          <a:r>
            <a:rPr lang="es-ES_tradnl" sz="1800" b="1" kern="1200" dirty="0" err="1"/>
            <a:t>than</a:t>
          </a:r>
          <a:r>
            <a:rPr lang="es-ES_tradnl" sz="1800" b="1" kern="1200" dirty="0"/>
            <a:t> 10 ha</a:t>
          </a:r>
        </a:p>
      </dsp:txBody>
      <dsp:txXfrm>
        <a:off x="6894267" y="4049954"/>
        <a:ext cx="2580410" cy="129020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06D4E4-A826-4819-B892-1F51CCCF10DE}">
      <dsp:nvSpPr>
        <dsp:cNvPr id="0" name=""/>
        <dsp:cNvSpPr/>
      </dsp:nvSpPr>
      <dsp:spPr>
        <a:xfrm>
          <a:off x="4310856" y="1779133"/>
          <a:ext cx="2152165" cy="7470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3516"/>
              </a:lnTo>
              <a:lnTo>
                <a:pt x="2152165" y="373516"/>
              </a:lnTo>
              <a:lnTo>
                <a:pt x="2152165" y="747032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49B0461-222A-4720-B6C3-B96389485E6B}">
      <dsp:nvSpPr>
        <dsp:cNvPr id="0" name=""/>
        <dsp:cNvSpPr/>
      </dsp:nvSpPr>
      <dsp:spPr>
        <a:xfrm>
          <a:off x="2158690" y="1779133"/>
          <a:ext cx="2152165" cy="747032"/>
        </a:xfrm>
        <a:custGeom>
          <a:avLst/>
          <a:gdLst/>
          <a:ahLst/>
          <a:cxnLst/>
          <a:rect l="0" t="0" r="0" b="0"/>
          <a:pathLst>
            <a:path>
              <a:moveTo>
                <a:pt x="2152165" y="0"/>
              </a:moveTo>
              <a:lnTo>
                <a:pt x="2152165" y="373516"/>
              </a:lnTo>
              <a:lnTo>
                <a:pt x="0" y="373516"/>
              </a:lnTo>
              <a:lnTo>
                <a:pt x="0" y="747032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A231418-9868-464A-AF85-90FF8487B075}">
      <dsp:nvSpPr>
        <dsp:cNvPr id="0" name=""/>
        <dsp:cNvSpPr/>
      </dsp:nvSpPr>
      <dsp:spPr>
        <a:xfrm>
          <a:off x="2532206" y="484"/>
          <a:ext cx="3557298" cy="177864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035" tIns="26035" rIns="26035" bIns="26035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4100" kern="1200" dirty="0" err="1"/>
            <a:t>Depending</a:t>
          </a:r>
          <a:r>
            <a:rPr lang="es-ES_tradnl" sz="4100" kern="1200" dirty="0"/>
            <a:t>  </a:t>
          </a:r>
          <a:r>
            <a:rPr lang="es-ES_tradnl" sz="4100" kern="1200" dirty="0" err="1"/>
            <a:t>on</a:t>
          </a:r>
          <a:r>
            <a:rPr lang="es-ES_tradnl" sz="4100" kern="1200" dirty="0"/>
            <a:t> </a:t>
          </a:r>
          <a:r>
            <a:rPr lang="es-ES_tradnl" sz="4100" kern="1200" dirty="0" err="1"/>
            <a:t>the</a:t>
          </a:r>
          <a:r>
            <a:rPr lang="es-ES_tradnl" sz="4100" kern="1200" dirty="0"/>
            <a:t> use of </a:t>
          </a:r>
          <a:r>
            <a:rPr lang="es-ES_tradnl" sz="4100" kern="1200" dirty="0" err="1"/>
            <a:t>water</a:t>
          </a:r>
          <a:endParaRPr lang="es-ES_tradnl" sz="4100" kern="1200" dirty="0"/>
        </a:p>
      </dsp:txBody>
      <dsp:txXfrm>
        <a:off x="2532206" y="484"/>
        <a:ext cx="3557298" cy="1778649"/>
      </dsp:txXfrm>
    </dsp:sp>
    <dsp:sp modelId="{ECCF4BE7-A4CF-4D3A-8430-7A26E22C2E33}">
      <dsp:nvSpPr>
        <dsp:cNvPr id="0" name=""/>
        <dsp:cNvSpPr/>
      </dsp:nvSpPr>
      <dsp:spPr>
        <a:xfrm>
          <a:off x="380041" y="2526166"/>
          <a:ext cx="3557298" cy="177864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035" tIns="26035" rIns="26035" bIns="26035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4100" kern="1200" dirty="0" err="1"/>
            <a:t>Irrigated</a:t>
          </a:r>
          <a:r>
            <a:rPr lang="es-ES_tradnl" sz="4100" kern="1200" dirty="0"/>
            <a:t> </a:t>
          </a:r>
          <a:r>
            <a:rPr lang="es-ES_tradnl" sz="4100" kern="1200" dirty="0" err="1"/>
            <a:t>agriculture</a:t>
          </a:r>
          <a:endParaRPr lang="es-ES_tradnl" sz="4100" kern="1200" dirty="0"/>
        </a:p>
      </dsp:txBody>
      <dsp:txXfrm>
        <a:off x="380041" y="2526166"/>
        <a:ext cx="3557298" cy="1778649"/>
      </dsp:txXfrm>
    </dsp:sp>
    <dsp:sp modelId="{863B7BDA-F0F1-4033-9279-05E627EC963C}">
      <dsp:nvSpPr>
        <dsp:cNvPr id="0" name=""/>
        <dsp:cNvSpPr/>
      </dsp:nvSpPr>
      <dsp:spPr>
        <a:xfrm>
          <a:off x="4684372" y="2526166"/>
          <a:ext cx="3557298" cy="177864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035" tIns="26035" rIns="26035" bIns="26035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4100" kern="1200" dirty="0"/>
            <a:t>Rain-</a:t>
          </a:r>
          <a:r>
            <a:rPr lang="es-ES_tradnl" sz="4100" kern="1200" dirty="0" err="1"/>
            <a:t>fed</a:t>
          </a:r>
          <a:r>
            <a:rPr lang="es-ES_tradnl" sz="4100" kern="1200" dirty="0"/>
            <a:t> </a:t>
          </a:r>
          <a:r>
            <a:rPr lang="es-ES_tradnl" sz="4100" kern="1200" dirty="0" err="1"/>
            <a:t>agriculture</a:t>
          </a:r>
          <a:endParaRPr lang="es-ES_tradnl" sz="4100" kern="1200" dirty="0"/>
        </a:p>
      </dsp:txBody>
      <dsp:txXfrm>
        <a:off x="4684372" y="2526166"/>
        <a:ext cx="3557298" cy="177864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06D4E4-A826-4819-B892-1F51CCCF10DE}">
      <dsp:nvSpPr>
        <dsp:cNvPr id="0" name=""/>
        <dsp:cNvSpPr/>
      </dsp:nvSpPr>
      <dsp:spPr>
        <a:xfrm>
          <a:off x="4482306" y="1700626"/>
          <a:ext cx="2055694" cy="7135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6773"/>
              </a:lnTo>
              <a:lnTo>
                <a:pt x="2055694" y="356773"/>
              </a:lnTo>
              <a:lnTo>
                <a:pt x="2055694" y="713546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49B0461-222A-4720-B6C3-B96389485E6B}">
      <dsp:nvSpPr>
        <dsp:cNvPr id="0" name=""/>
        <dsp:cNvSpPr/>
      </dsp:nvSpPr>
      <dsp:spPr>
        <a:xfrm>
          <a:off x="2426611" y="1700626"/>
          <a:ext cx="2055694" cy="713546"/>
        </a:xfrm>
        <a:custGeom>
          <a:avLst/>
          <a:gdLst/>
          <a:ahLst/>
          <a:cxnLst/>
          <a:rect l="0" t="0" r="0" b="0"/>
          <a:pathLst>
            <a:path>
              <a:moveTo>
                <a:pt x="2055694" y="0"/>
              </a:moveTo>
              <a:lnTo>
                <a:pt x="2055694" y="356773"/>
              </a:lnTo>
              <a:lnTo>
                <a:pt x="0" y="356773"/>
              </a:lnTo>
              <a:lnTo>
                <a:pt x="0" y="713546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A231418-9868-464A-AF85-90FF8487B075}">
      <dsp:nvSpPr>
        <dsp:cNvPr id="0" name=""/>
        <dsp:cNvSpPr/>
      </dsp:nvSpPr>
      <dsp:spPr>
        <a:xfrm>
          <a:off x="2783385" y="1705"/>
          <a:ext cx="3397841" cy="169892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" tIns="24765" rIns="24765" bIns="24765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3900" kern="1200" dirty="0" err="1"/>
            <a:t>Depending</a:t>
          </a:r>
          <a:r>
            <a:rPr lang="es-ES_tradnl" sz="3900" kern="1200" dirty="0"/>
            <a:t>  </a:t>
          </a:r>
          <a:r>
            <a:rPr lang="es-ES_tradnl" sz="3900" kern="1200" dirty="0" err="1"/>
            <a:t>on</a:t>
          </a:r>
          <a:r>
            <a:rPr lang="es-ES_tradnl" sz="3900" kern="1200" dirty="0"/>
            <a:t> </a:t>
          </a:r>
          <a:r>
            <a:rPr lang="es-ES_tradnl" sz="3900" kern="1200" dirty="0" err="1"/>
            <a:t>the</a:t>
          </a:r>
          <a:r>
            <a:rPr lang="es-ES_tradnl" sz="3900" kern="1200" dirty="0"/>
            <a:t> </a:t>
          </a:r>
          <a:r>
            <a:rPr lang="es-ES_tradnl" sz="3900" kern="1200" dirty="0" err="1"/>
            <a:t>variety</a:t>
          </a:r>
          <a:r>
            <a:rPr lang="es-ES_tradnl" sz="3900" kern="1200" dirty="0"/>
            <a:t> of </a:t>
          </a:r>
          <a:r>
            <a:rPr lang="es-ES_tradnl" sz="3900" kern="1200" dirty="0" err="1"/>
            <a:t>species</a:t>
          </a:r>
          <a:endParaRPr lang="es-ES_tradnl" sz="3900" kern="1200" dirty="0"/>
        </a:p>
      </dsp:txBody>
      <dsp:txXfrm>
        <a:off x="2783385" y="1705"/>
        <a:ext cx="3397841" cy="1698920"/>
      </dsp:txXfrm>
    </dsp:sp>
    <dsp:sp modelId="{ECCF4BE7-A4CF-4D3A-8430-7A26E22C2E33}">
      <dsp:nvSpPr>
        <dsp:cNvPr id="0" name=""/>
        <dsp:cNvSpPr/>
      </dsp:nvSpPr>
      <dsp:spPr>
        <a:xfrm>
          <a:off x="727690" y="2414173"/>
          <a:ext cx="3397841" cy="169892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" tIns="24765" rIns="24765" bIns="24765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3900" kern="1200" dirty="0" err="1"/>
            <a:t>Monoculture</a:t>
          </a:r>
          <a:endParaRPr lang="es-ES_tradnl" sz="3900" kern="1200" dirty="0"/>
        </a:p>
      </dsp:txBody>
      <dsp:txXfrm>
        <a:off x="727690" y="2414173"/>
        <a:ext cx="3397841" cy="1698920"/>
      </dsp:txXfrm>
    </dsp:sp>
    <dsp:sp modelId="{863B7BDA-F0F1-4033-9279-05E627EC963C}">
      <dsp:nvSpPr>
        <dsp:cNvPr id="0" name=""/>
        <dsp:cNvSpPr/>
      </dsp:nvSpPr>
      <dsp:spPr>
        <a:xfrm>
          <a:off x="4839079" y="2414173"/>
          <a:ext cx="3397841" cy="169892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" tIns="24765" rIns="24765" bIns="24765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3900" kern="1200" dirty="0" err="1"/>
            <a:t>Polyculture</a:t>
          </a:r>
          <a:r>
            <a:rPr lang="es-ES_tradnl" sz="3900" kern="1200" dirty="0"/>
            <a:t> </a:t>
          </a:r>
          <a:r>
            <a:rPr lang="es-ES_tradnl" sz="3900" kern="1200" dirty="0" err="1"/>
            <a:t>or</a:t>
          </a:r>
          <a:r>
            <a:rPr lang="es-ES_tradnl" sz="3900" kern="1200" dirty="0"/>
            <a:t> </a:t>
          </a:r>
          <a:r>
            <a:rPr lang="es-ES_tradnl" sz="3900" kern="1200" dirty="0" err="1"/>
            <a:t>mixed</a:t>
          </a:r>
          <a:r>
            <a:rPr lang="es-ES_tradnl" sz="3900" kern="1200" dirty="0"/>
            <a:t> </a:t>
          </a:r>
          <a:r>
            <a:rPr lang="es-ES_tradnl" sz="3900" kern="1200" dirty="0" err="1"/>
            <a:t>crops</a:t>
          </a:r>
          <a:endParaRPr lang="es-ES_tradnl" sz="3900" kern="1200" dirty="0"/>
        </a:p>
      </dsp:txBody>
      <dsp:txXfrm>
        <a:off x="4839079" y="2414173"/>
        <a:ext cx="3397841" cy="169892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06D4E4-A826-4819-B892-1F51CCCF10DE}">
      <dsp:nvSpPr>
        <dsp:cNvPr id="0" name=""/>
        <dsp:cNvSpPr/>
      </dsp:nvSpPr>
      <dsp:spPr>
        <a:xfrm>
          <a:off x="5410787" y="1848625"/>
          <a:ext cx="2233766" cy="77535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7678"/>
              </a:lnTo>
              <a:lnTo>
                <a:pt x="2233766" y="387678"/>
              </a:lnTo>
              <a:lnTo>
                <a:pt x="2233766" y="775356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49B0461-222A-4720-B6C3-B96389485E6B}">
      <dsp:nvSpPr>
        <dsp:cNvPr id="0" name=""/>
        <dsp:cNvSpPr/>
      </dsp:nvSpPr>
      <dsp:spPr>
        <a:xfrm>
          <a:off x="3177020" y="1848625"/>
          <a:ext cx="2233766" cy="775356"/>
        </a:xfrm>
        <a:custGeom>
          <a:avLst/>
          <a:gdLst/>
          <a:ahLst/>
          <a:cxnLst/>
          <a:rect l="0" t="0" r="0" b="0"/>
          <a:pathLst>
            <a:path>
              <a:moveTo>
                <a:pt x="2233766" y="0"/>
              </a:moveTo>
              <a:lnTo>
                <a:pt x="2233766" y="387678"/>
              </a:lnTo>
              <a:lnTo>
                <a:pt x="0" y="387678"/>
              </a:lnTo>
              <a:lnTo>
                <a:pt x="0" y="775356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A231418-9868-464A-AF85-90FF8487B075}">
      <dsp:nvSpPr>
        <dsp:cNvPr id="0" name=""/>
        <dsp:cNvSpPr/>
      </dsp:nvSpPr>
      <dsp:spPr>
        <a:xfrm>
          <a:off x="3564699" y="2537"/>
          <a:ext cx="3692175" cy="18460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" tIns="24765" rIns="24765" bIns="24765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3900" kern="1200" dirty="0" err="1"/>
            <a:t>Depending</a:t>
          </a:r>
          <a:r>
            <a:rPr lang="es-ES_tradnl" sz="3900" kern="1200" dirty="0"/>
            <a:t>  </a:t>
          </a:r>
          <a:r>
            <a:rPr lang="es-ES_tradnl" sz="3900" kern="1200" dirty="0" err="1"/>
            <a:t>on</a:t>
          </a:r>
          <a:r>
            <a:rPr lang="es-ES_tradnl" sz="3900" kern="1200" dirty="0"/>
            <a:t> </a:t>
          </a:r>
          <a:r>
            <a:rPr lang="es-ES_tradnl" sz="3900" kern="1200" dirty="0" err="1"/>
            <a:t>the</a:t>
          </a:r>
          <a:r>
            <a:rPr lang="es-ES_tradnl" sz="3900" kern="1200" dirty="0"/>
            <a:t> </a:t>
          </a:r>
          <a:r>
            <a:rPr lang="es-ES_tradnl" sz="3900" kern="1200" dirty="0" err="1"/>
            <a:t>utilisation</a:t>
          </a:r>
          <a:r>
            <a:rPr lang="es-ES_tradnl" sz="3900" kern="1200" dirty="0"/>
            <a:t> of </a:t>
          </a:r>
          <a:r>
            <a:rPr lang="es-ES_tradnl" sz="3900" kern="1200" dirty="0" err="1"/>
            <a:t>the</a:t>
          </a:r>
          <a:r>
            <a:rPr lang="es-ES_tradnl" sz="3900" kern="1200" dirty="0"/>
            <a:t> </a:t>
          </a:r>
          <a:r>
            <a:rPr lang="es-ES_tradnl" sz="3900" kern="1200" dirty="0" err="1"/>
            <a:t>soil</a:t>
          </a:r>
          <a:endParaRPr lang="es-ES_tradnl" sz="3900" kern="1200" dirty="0"/>
        </a:p>
      </dsp:txBody>
      <dsp:txXfrm>
        <a:off x="3564699" y="2537"/>
        <a:ext cx="3692175" cy="1846087"/>
      </dsp:txXfrm>
    </dsp:sp>
    <dsp:sp modelId="{ECCF4BE7-A4CF-4D3A-8430-7A26E22C2E33}">
      <dsp:nvSpPr>
        <dsp:cNvPr id="0" name=""/>
        <dsp:cNvSpPr/>
      </dsp:nvSpPr>
      <dsp:spPr>
        <a:xfrm>
          <a:off x="1330933" y="2623982"/>
          <a:ext cx="3692175" cy="18460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" tIns="24765" rIns="24765" bIns="24765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3900" kern="1200" dirty="0" err="1"/>
            <a:t>Intensive</a:t>
          </a:r>
          <a:r>
            <a:rPr lang="es-ES_tradnl" sz="3900" kern="1200" dirty="0"/>
            <a:t> </a:t>
          </a:r>
          <a:r>
            <a:rPr lang="es-ES_tradnl" sz="3900" kern="1200" dirty="0" err="1"/>
            <a:t>agriculture</a:t>
          </a:r>
          <a:endParaRPr lang="es-ES_tradnl" sz="3900" kern="1200" dirty="0"/>
        </a:p>
      </dsp:txBody>
      <dsp:txXfrm>
        <a:off x="1330933" y="2623982"/>
        <a:ext cx="3692175" cy="1846087"/>
      </dsp:txXfrm>
    </dsp:sp>
    <dsp:sp modelId="{863B7BDA-F0F1-4033-9279-05E627EC963C}">
      <dsp:nvSpPr>
        <dsp:cNvPr id="0" name=""/>
        <dsp:cNvSpPr/>
      </dsp:nvSpPr>
      <dsp:spPr>
        <a:xfrm>
          <a:off x="5798465" y="2623982"/>
          <a:ext cx="3692175" cy="18460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" tIns="24765" rIns="24765" bIns="24765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3900" kern="1200" dirty="0" err="1"/>
            <a:t>Extensive</a:t>
          </a:r>
          <a:r>
            <a:rPr lang="es-ES_tradnl" sz="3900" kern="1200" dirty="0"/>
            <a:t> </a:t>
          </a:r>
          <a:r>
            <a:rPr lang="es-ES_tradnl" sz="3900" kern="1200" dirty="0" err="1"/>
            <a:t>agriculture</a:t>
          </a:r>
          <a:endParaRPr lang="es-ES_tradnl" sz="3900" kern="1200" dirty="0"/>
        </a:p>
      </dsp:txBody>
      <dsp:txXfrm>
        <a:off x="5798465" y="2623982"/>
        <a:ext cx="3692175" cy="184608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59D3BC-A5E9-42C9-88E3-CE2312783AD6}">
      <dsp:nvSpPr>
        <dsp:cNvPr id="0" name=""/>
        <dsp:cNvSpPr/>
      </dsp:nvSpPr>
      <dsp:spPr>
        <a:xfrm>
          <a:off x="4002156" y="984049"/>
          <a:ext cx="2089675" cy="7253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2671"/>
              </a:lnTo>
              <a:lnTo>
                <a:pt x="2089675" y="362671"/>
              </a:lnTo>
              <a:lnTo>
                <a:pt x="2089675" y="725342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C4F001E-002E-461A-8539-24B6599E9081}">
      <dsp:nvSpPr>
        <dsp:cNvPr id="0" name=""/>
        <dsp:cNvSpPr/>
      </dsp:nvSpPr>
      <dsp:spPr>
        <a:xfrm>
          <a:off x="1912480" y="984049"/>
          <a:ext cx="2089675" cy="725342"/>
        </a:xfrm>
        <a:custGeom>
          <a:avLst/>
          <a:gdLst/>
          <a:ahLst/>
          <a:cxnLst/>
          <a:rect l="0" t="0" r="0" b="0"/>
          <a:pathLst>
            <a:path>
              <a:moveTo>
                <a:pt x="2089675" y="0"/>
              </a:moveTo>
              <a:lnTo>
                <a:pt x="2089675" y="362671"/>
              </a:lnTo>
              <a:lnTo>
                <a:pt x="0" y="362671"/>
              </a:lnTo>
              <a:lnTo>
                <a:pt x="0" y="725342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B19658-8645-44D3-B9E2-76452D3B9F17}">
      <dsp:nvSpPr>
        <dsp:cNvPr id="0" name=""/>
        <dsp:cNvSpPr/>
      </dsp:nvSpPr>
      <dsp:spPr>
        <a:xfrm>
          <a:off x="386896" y="399"/>
          <a:ext cx="7230520" cy="9836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4400" kern="1200" dirty="0" err="1"/>
            <a:t>Agricultural</a:t>
          </a:r>
          <a:r>
            <a:rPr lang="es-ES" sz="4400" kern="1200" dirty="0"/>
            <a:t> </a:t>
          </a:r>
          <a:r>
            <a:rPr lang="es-ES" sz="4400" kern="1200" dirty="0" err="1"/>
            <a:t>activities</a:t>
          </a:r>
          <a:endParaRPr lang="es-ES" sz="4400" kern="1200" dirty="0"/>
        </a:p>
      </dsp:txBody>
      <dsp:txXfrm>
        <a:off x="386896" y="399"/>
        <a:ext cx="7230520" cy="983650"/>
      </dsp:txXfrm>
    </dsp:sp>
    <dsp:sp modelId="{BBB5D4BC-E956-412B-AB38-8DA581DB012B}">
      <dsp:nvSpPr>
        <dsp:cNvPr id="0" name=""/>
        <dsp:cNvSpPr/>
      </dsp:nvSpPr>
      <dsp:spPr>
        <a:xfrm>
          <a:off x="185475" y="1709391"/>
          <a:ext cx="3454009" cy="172700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4400" kern="1200" dirty="0" err="1"/>
            <a:t>Subsistence</a:t>
          </a:r>
          <a:r>
            <a:rPr lang="es-ES" sz="4400" kern="1200" dirty="0"/>
            <a:t> </a:t>
          </a:r>
          <a:r>
            <a:rPr lang="es-ES" sz="4400" kern="1200" dirty="0" err="1"/>
            <a:t>agriculture</a:t>
          </a:r>
          <a:endParaRPr lang="es-ES" sz="4400" kern="1200" dirty="0"/>
        </a:p>
      </dsp:txBody>
      <dsp:txXfrm>
        <a:off x="185475" y="1709391"/>
        <a:ext cx="3454009" cy="1727004"/>
      </dsp:txXfrm>
    </dsp:sp>
    <dsp:sp modelId="{0F7C11F6-B9B1-45B8-A278-2708B4A931BE}">
      <dsp:nvSpPr>
        <dsp:cNvPr id="0" name=""/>
        <dsp:cNvSpPr/>
      </dsp:nvSpPr>
      <dsp:spPr>
        <a:xfrm>
          <a:off x="4364827" y="1709391"/>
          <a:ext cx="3454009" cy="172700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4400" kern="1200" dirty="0" err="1"/>
            <a:t>Commercial</a:t>
          </a:r>
          <a:r>
            <a:rPr lang="es-ES" sz="4400" kern="1200" dirty="0"/>
            <a:t> </a:t>
          </a:r>
          <a:r>
            <a:rPr lang="es-ES" sz="4400" kern="1200" dirty="0" err="1"/>
            <a:t>agriculture</a:t>
          </a:r>
          <a:endParaRPr lang="es-ES" sz="4400" kern="1200" dirty="0"/>
        </a:p>
      </dsp:txBody>
      <dsp:txXfrm>
        <a:off x="4364827" y="1709391"/>
        <a:ext cx="3454009" cy="172700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EAFE85-2094-42C6-86D6-DADA2A8DD629}">
      <dsp:nvSpPr>
        <dsp:cNvPr id="0" name=""/>
        <dsp:cNvSpPr/>
      </dsp:nvSpPr>
      <dsp:spPr>
        <a:xfrm>
          <a:off x="1568519" y="1561619"/>
          <a:ext cx="1762125" cy="88106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 err="1"/>
            <a:t>Commercial</a:t>
          </a:r>
          <a:r>
            <a:rPr lang="es-ES" sz="1800" b="1" kern="1200" dirty="0"/>
            <a:t> </a:t>
          </a:r>
          <a:r>
            <a:rPr lang="es-ES" sz="1800" b="1" kern="1200" dirty="0" err="1"/>
            <a:t>agriculture</a:t>
          </a:r>
          <a:endParaRPr lang="es-ES" sz="1800" b="1" kern="1200" dirty="0"/>
        </a:p>
      </dsp:txBody>
      <dsp:txXfrm>
        <a:off x="1594324" y="1587424"/>
        <a:ext cx="1710515" cy="829452"/>
      </dsp:txXfrm>
    </dsp:sp>
    <dsp:sp modelId="{887D8BAE-92AA-4C9A-8CEB-C5E093EEBF66}">
      <dsp:nvSpPr>
        <dsp:cNvPr id="0" name=""/>
        <dsp:cNvSpPr/>
      </dsp:nvSpPr>
      <dsp:spPr>
        <a:xfrm rot="17658337">
          <a:off x="2826845" y="1201604"/>
          <a:ext cx="1712447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1712447" y="20214"/>
              </a:lnTo>
            </a:path>
          </a:pathLst>
        </a:custGeom>
        <a:noFill/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600" b="1" kern="1200"/>
        </a:p>
      </dsp:txBody>
      <dsp:txXfrm>
        <a:off x="3640258" y="1179008"/>
        <a:ext cx="85622" cy="85622"/>
      </dsp:txXfrm>
    </dsp:sp>
    <dsp:sp modelId="{1D21C220-D81F-4817-BA6B-DEB550E6C7DD}">
      <dsp:nvSpPr>
        <dsp:cNvPr id="0" name=""/>
        <dsp:cNvSpPr/>
      </dsp:nvSpPr>
      <dsp:spPr>
        <a:xfrm>
          <a:off x="4035494" y="957"/>
          <a:ext cx="1762125" cy="88106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 err="1"/>
            <a:t>High</a:t>
          </a:r>
          <a:r>
            <a:rPr lang="es-ES" sz="1800" b="1" kern="1200" dirty="0"/>
            <a:t> </a:t>
          </a:r>
          <a:r>
            <a:rPr lang="es-ES" sz="1800" b="1" kern="1200" dirty="0" err="1"/>
            <a:t>investment</a:t>
          </a:r>
          <a:endParaRPr lang="es-ES" sz="1800" b="1" kern="1200" dirty="0"/>
        </a:p>
      </dsp:txBody>
      <dsp:txXfrm>
        <a:off x="4061299" y="26762"/>
        <a:ext cx="1710515" cy="829452"/>
      </dsp:txXfrm>
    </dsp:sp>
    <dsp:sp modelId="{297916CD-E7D8-4754-A0C1-59CCF0D276DF}">
      <dsp:nvSpPr>
        <dsp:cNvPr id="0" name=""/>
        <dsp:cNvSpPr/>
      </dsp:nvSpPr>
      <dsp:spPr>
        <a:xfrm rot="19329864">
          <a:off x="3236834" y="1708215"/>
          <a:ext cx="892470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892470" y="20214"/>
              </a:lnTo>
            </a:path>
          </a:pathLst>
        </a:custGeom>
        <a:noFill/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b="1" kern="1200"/>
        </a:p>
      </dsp:txBody>
      <dsp:txXfrm>
        <a:off x="3660757" y="1706118"/>
        <a:ext cx="44623" cy="44623"/>
      </dsp:txXfrm>
    </dsp:sp>
    <dsp:sp modelId="{DFE31711-84B9-46BD-9C12-F5C653448E7F}">
      <dsp:nvSpPr>
        <dsp:cNvPr id="0" name=""/>
        <dsp:cNvSpPr/>
      </dsp:nvSpPr>
      <dsp:spPr>
        <a:xfrm>
          <a:off x="4035494" y="1014179"/>
          <a:ext cx="1762125" cy="88106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 err="1"/>
            <a:t>Advanced</a:t>
          </a:r>
          <a:r>
            <a:rPr lang="es-ES" sz="1800" b="1" kern="1200" dirty="0"/>
            <a:t> </a:t>
          </a:r>
          <a:r>
            <a:rPr lang="es-ES" sz="1800" b="1" kern="1200" dirty="0" err="1"/>
            <a:t>techniques</a:t>
          </a:r>
          <a:endParaRPr lang="es-ES" sz="1800" b="1" kern="1200" dirty="0"/>
        </a:p>
      </dsp:txBody>
      <dsp:txXfrm>
        <a:off x="4061299" y="1039984"/>
        <a:ext cx="1710515" cy="829452"/>
      </dsp:txXfrm>
    </dsp:sp>
    <dsp:sp modelId="{F2A1A72A-116C-4257-97DD-1D6126EAA3F0}">
      <dsp:nvSpPr>
        <dsp:cNvPr id="0" name=""/>
        <dsp:cNvSpPr/>
      </dsp:nvSpPr>
      <dsp:spPr>
        <a:xfrm>
          <a:off x="5797619" y="1434496"/>
          <a:ext cx="704850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704850" y="20214"/>
              </a:lnTo>
            </a:path>
          </a:pathLst>
        </a:custGeom>
        <a:noFill/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b="1" kern="1200"/>
        </a:p>
      </dsp:txBody>
      <dsp:txXfrm>
        <a:off x="6132423" y="1437089"/>
        <a:ext cx="35242" cy="35242"/>
      </dsp:txXfrm>
    </dsp:sp>
    <dsp:sp modelId="{112DC43A-1E91-4299-B0DB-8C400321CF38}">
      <dsp:nvSpPr>
        <dsp:cNvPr id="0" name=""/>
        <dsp:cNvSpPr/>
      </dsp:nvSpPr>
      <dsp:spPr>
        <a:xfrm>
          <a:off x="6502469" y="1014179"/>
          <a:ext cx="1762125" cy="881062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 err="1"/>
            <a:t>Drip</a:t>
          </a:r>
          <a:r>
            <a:rPr lang="es-ES" sz="1800" b="1" kern="1200" dirty="0"/>
            <a:t> </a:t>
          </a:r>
          <a:r>
            <a:rPr lang="es-ES" sz="1800" b="1" kern="1200" dirty="0" err="1"/>
            <a:t>irrigation</a:t>
          </a:r>
          <a:r>
            <a:rPr lang="es-ES" sz="1800" b="1" kern="1200" dirty="0"/>
            <a:t>, </a:t>
          </a:r>
          <a:r>
            <a:rPr lang="es-ES" sz="1800" b="1" kern="1200" dirty="0" err="1"/>
            <a:t>greenhouses</a:t>
          </a:r>
          <a:r>
            <a:rPr lang="es-ES" sz="1800" b="1" kern="1200" dirty="0"/>
            <a:t>, </a:t>
          </a:r>
          <a:r>
            <a:rPr lang="es-ES" sz="1800" b="1" kern="1200" dirty="0" err="1"/>
            <a:t>fertilisers</a:t>
          </a:r>
          <a:r>
            <a:rPr lang="es-ES" sz="1800" b="1" kern="1200" dirty="0"/>
            <a:t>…</a:t>
          </a:r>
        </a:p>
      </dsp:txBody>
      <dsp:txXfrm>
        <a:off x="6528274" y="1039984"/>
        <a:ext cx="1710515" cy="829452"/>
      </dsp:txXfrm>
    </dsp:sp>
    <dsp:sp modelId="{F953410D-9AFA-4224-8AD6-D5C750AE911C}">
      <dsp:nvSpPr>
        <dsp:cNvPr id="0" name=""/>
        <dsp:cNvSpPr/>
      </dsp:nvSpPr>
      <dsp:spPr>
        <a:xfrm rot="2007464">
          <a:off x="3260645" y="2214826"/>
          <a:ext cx="844847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844847" y="20214"/>
              </a:lnTo>
            </a:path>
          </a:pathLst>
        </a:custGeom>
        <a:noFill/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b="1" kern="1200"/>
        </a:p>
      </dsp:txBody>
      <dsp:txXfrm>
        <a:off x="3661948" y="2213920"/>
        <a:ext cx="42242" cy="42242"/>
      </dsp:txXfrm>
    </dsp:sp>
    <dsp:sp modelId="{09ADBD13-A8D9-4D90-B117-AA37A45E3886}">
      <dsp:nvSpPr>
        <dsp:cNvPr id="0" name=""/>
        <dsp:cNvSpPr/>
      </dsp:nvSpPr>
      <dsp:spPr>
        <a:xfrm>
          <a:off x="4035494" y="2027401"/>
          <a:ext cx="1762125" cy="88106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 err="1"/>
            <a:t>High</a:t>
          </a:r>
          <a:r>
            <a:rPr lang="es-ES" sz="1800" b="1" kern="1200" dirty="0"/>
            <a:t> </a:t>
          </a:r>
          <a:r>
            <a:rPr lang="es-ES" sz="1800" b="1" kern="1200" dirty="0" err="1"/>
            <a:t>productivity</a:t>
          </a:r>
          <a:endParaRPr lang="es-ES" sz="1800" b="1" kern="1200" dirty="0"/>
        </a:p>
      </dsp:txBody>
      <dsp:txXfrm>
        <a:off x="4061299" y="2053206"/>
        <a:ext cx="1710515" cy="829452"/>
      </dsp:txXfrm>
    </dsp:sp>
    <dsp:sp modelId="{E204B5B6-0629-4C31-B197-A614C45E2820}">
      <dsp:nvSpPr>
        <dsp:cNvPr id="0" name=""/>
        <dsp:cNvSpPr/>
      </dsp:nvSpPr>
      <dsp:spPr>
        <a:xfrm>
          <a:off x="5797619" y="2447718"/>
          <a:ext cx="704850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704850" y="20214"/>
              </a:lnTo>
            </a:path>
          </a:pathLst>
        </a:custGeom>
        <a:noFill/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b="1" kern="1200"/>
        </a:p>
      </dsp:txBody>
      <dsp:txXfrm>
        <a:off x="6132423" y="2450311"/>
        <a:ext cx="35242" cy="35242"/>
      </dsp:txXfrm>
    </dsp:sp>
    <dsp:sp modelId="{E23A26E5-7608-4690-AA4D-7065357753DA}">
      <dsp:nvSpPr>
        <dsp:cNvPr id="0" name=""/>
        <dsp:cNvSpPr/>
      </dsp:nvSpPr>
      <dsp:spPr>
        <a:xfrm>
          <a:off x="6502469" y="2027401"/>
          <a:ext cx="1762125" cy="881062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 err="1"/>
            <a:t>High</a:t>
          </a:r>
          <a:r>
            <a:rPr lang="es-ES" sz="1800" b="1" kern="1200" dirty="0"/>
            <a:t> </a:t>
          </a:r>
          <a:r>
            <a:rPr lang="es-ES" sz="1800" b="1" kern="1200" dirty="0" err="1"/>
            <a:t>yield</a:t>
          </a:r>
          <a:endParaRPr lang="es-ES" sz="1800" b="1" kern="1200" dirty="0"/>
        </a:p>
      </dsp:txBody>
      <dsp:txXfrm>
        <a:off x="6528274" y="2053206"/>
        <a:ext cx="1710515" cy="829452"/>
      </dsp:txXfrm>
    </dsp:sp>
    <dsp:sp modelId="{62173CA9-5A82-4C1F-8568-5AB6D9878B2F}">
      <dsp:nvSpPr>
        <dsp:cNvPr id="0" name=""/>
        <dsp:cNvSpPr/>
      </dsp:nvSpPr>
      <dsp:spPr>
        <a:xfrm rot="3871134">
          <a:off x="2863882" y="2721437"/>
          <a:ext cx="1638373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1638373" y="20214"/>
              </a:lnTo>
            </a:path>
          </a:pathLst>
        </a:custGeom>
        <a:noFill/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b="1" kern="1200"/>
        </a:p>
      </dsp:txBody>
      <dsp:txXfrm>
        <a:off x="3642109" y="2700693"/>
        <a:ext cx="81918" cy="81918"/>
      </dsp:txXfrm>
    </dsp:sp>
    <dsp:sp modelId="{1A1A5286-5958-4170-B69E-CD53C967048E}">
      <dsp:nvSpPr>
        <dsp:cNvPr id="0" name=""/>
        <dsp:cNvSpPr/>
      </dsp:nvSpPr>
      <dsp:spPr>
        <a:xfrm>
          <a:off x="4035494" y="3040623"/>
          <a:ext cx="4148095" cy="88106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 err="1"/>
            <a:t>Crops</a:t>
          </a:r>
          <a:r>
            <a:rPr lang="es-ES" sz="1800" b="1" kern="1200" dirty="0"/>
            <a:t> are </a:t>
          </a:r>
          <a:r>
            <a:rPr lang="es-ES" sz="1800" b="1" kern="1200" dirty="0" err="1"/>
            <a:t>produced</a:t>
          </a:r>
          <a:r>
            <a:rPr lang="es-ES" sz="1800" b="1" kern="1200" dirty="0"/>
            <a:t> </a:t>
          </a:r>
          <a:r>
            <a:rPr lang="es-ES" sz="1800" b="1" kern="1200" dirty="0" err="1"/>
            <a:t>for</a:t>
          </a:r>
          <a:r>
            <a:rPr lang="es-ES" sz="1800" b="1" kern="1200" dirty="0"/>
            <a:t> </a:t>
          </a:r>
          <a:r>
            <a:rPr lang="es-ES" sz="1800" b="1" kern="1200" dirty="0" err="1"/>
            <a:t>commercial</a:t>
          </a:r>
          <a:r>
            <a:rPr lang="es-ES" sz="1800" b="1" kern="1200" dirty="0"/>
            <a:t> </a:t>
          </a:r>
          <a:r>
            <a:rPr lang="es-ES" sz="1800" b="1" kern="1200" dirty="0" err="1"/>
            <a:t>purposes</a:t>
          </a:r>
          <a:endParaRPr lang="es-ES" sz="1800" b="1" kern="1200" dirty="0"/>
        </a:p>
      </dsp:txBody>
      <dsp:txXfrm>
        <a:off x="4061299" y="3066428"/>
        <a:ext cx="4096485" cy="829452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EAFE85-2094-42C6-86D6-DADA2A8DD629}">
      <dsp:nvSpPr>
        <dsp:cNvPr id="0" name=""/>
        <dsp:cNvSpPr/>
      </dsp:nvSpPr>
      <dsp:spPr>
        <a:xfrm>
          <a:off x="240502" y="2222263"/>
          <a:ext cx="2600577" cy="130028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b="1" kern="1200" dirty="0" err="1"/>
            <a:t>Commercial</a:t>
          </a:r>
          <a:r>
            <a:rPr lang="es-ES" sz="2400" b="1" kern="1200" dirty="0"/>
            <a:t> </a:t>
          </a:r>
          <a:r>
            <a:rPr lang="es-ES" sz="2400" b="1" kern="1200" dirty="0" err="1"/>
            <a:t>agriculture</a:t>
          </a:r>
          <a:endParaRPr lang="es-ES" sz="2400" b="1" kern="1200" dirty="0"/>
        </a:p>
      </dsp:txBody>
      <dsp:txXfrm>
        <a:off x="278586" y="2260347"/>
        <a:ext cx="2524409" cy="1224120"/>
      </dsp:txXfrm>
    </dsp:sp>
    <dsp:sp modelId="{887D8BAE-92AA-4C9A-8CEB-C5E093EEBF66}">
      <dsp:nvSpPr>
        <dsp:cNvPr id="0" name=""/>
        <dsp:cNvSpPr/>
      </dsp:nvSpPr>
      <dsp:spPr>
        <a:xfrm rot="17643130">
          <a:off x="2134968" y="1763637"/>
          <a:ext cx="2383772" cy="40741"/>
        </a:xfrm>
        <a:custGeom>
          <a:avLst/>
          <a:gdLst/>
          <a:ahLst/>
          <a:cxnLst/>
          <a:rect l="0" t="0" r="0" b="0"/>
          <a:pathLst>
            <a:path>
              <a:moveTo>
                <a:pt x="0" y="20370"/>
              </a:moveTo>
              <a:lnTo>
                <a:pt x="2383772" y="20370"/>
              </a:lnTo>
            </a:path>
          </a:pathLst>
        </a:custGeom>
        <a:noFill/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800" b="1" kern="1200"/>
        </a:p>
      </dsp:txBody>
      <dsp:txXfrm>
        <a:off x="3267260" y="1724413"/>
        <a:ext cx="119188" cy="119188"/>
      </dsp:txXfrm>
    </dsp:sp>
    <dsp:sp modelId="{1D21C220-D81F-4817-BA6B-DEB550E6C7DD}">
      <dsp:nvSpPr>
        <dsp:cNvPr id="0" name=""/>
        <dsp:cNvSpPr/>
      </dsp:nvSpPr>
      <dsp:spPr>
        <a:xfrm>
          <a:off x="3812629" y="70669"/>
          <a:ext cx="2870309" cy="1249876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000" b="1" kern="1200" dirty="0"/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 err="1"/>
            <a:t>Specialization</a:t>
          </a:r>
          <a:r>
            <a:rPr lang="es-ES" sz="2000" b="1" kern="1200" dirty="0"/>
            <a:t> in </a:t>
          </a:r>
          <a:r>
            <a:rPr lang="es-ES" sz="2000" b="1" kern="1200" dirty="0" err="1"/>
            <a:t>one</a:t>
          </a:r>
          <a:r>
            <a:rPr lang="es-ES" sz="2000" b="1" kern="1200" dirty="0"/>
            <a:t> </a:t>
          </a:r>
          <a:r>
            <a:rPr lang="es-ES" sz="2000" b="1" kern="1200" dirty="0" err="1"/>
            <a:t>product</a:t>
          </a:r>
          <a:r>
            <a:rPr lang="es-ES" sz="2000" b="1" kern="1200" dirty="0"/>
            <a:t>  </a:t>
          </a:r>
          <a:r>
            <a:rPr lang="es-ES" sz="2000" b="1" kern="1200" dirty="0" err="1"/>
            <a:t>simplifying</a:t>
          </a:r>
          <a:r>
            <a:rPr lang="es-ES" sz="2000" b="1" kern="1200" dirty="0"/>
            <a:t> </a:t>
          </a:r>
          <a:r>
            <a:rPr lang="es-ES" sz="2000" b="1" kern="1200" dirty="0" err="1"/>
            <a:t>machinery</a:t>
          </a:r>
          <a:r>
            <a:rPr lang="es-ES" sz="2000" b="1" kern="1200" dirty="0"/>
            <a:t> and </a:t>
          </a:r>
          <a:r>
            <a:rPr lang="es-ES" sz="2000" b="1" kern="1200" dirty="0" err="1"/>
            <a:t>labour</a:t>
          </a:r>
          <a:endParaRPr lang="es-ES" sz="2000" b="1" kern="1200" dirty="0"/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400" b="1" kern="1200" dirty="0"/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400" b="1" kern="1200" dirty="0"/>
        </a:p>
      </dsp:txBody>
      <dsp:txXfrm>
        <a:off x="3849237" y="107277"/>
        <a:ext cx="2797093" cy="1176660"/>
      </dsp:txXfrm>
    </dsp:sp>
    <dsp:sp modelId="{297916CD-E7D8-4754-A0C1-59CCF0D276DF}">
      <dsp:nvSpPr>
        <dsp:cNvPr id="0" name=""/>
        <dsp:cNvSpPr/>
      </dsp:nvSpPr>
      <dsp:spPr>
        <a:xfrm rot="19403301">
          <a:off x="2713234" y="2465601"/>
          <a:ext cx="1295921" cy="40741"/>
        </a:xfrm>
        <a:custGeom>
          <a:avLst/>
          <a:gdLst/>
          <a:ahLst/>
          <a:cxnLst/>
          <a:rect l="0" t="0" r="0" b="0"/>
          <a:pathLst>
            <a:path>
              <a:moveTo>
                <a:pt x="0" y="20370"/>
              </a:moveTo>
              <a:lnTo>
                <a:pt x="1295921" y="20370"/>
              </a:lnTo>
            </a:path>
          </a:pathLst>
        </a:custGeom>
        <a:noFill/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b="1" kern="1200"/>
        </a:p>
      </dsp:txBody>
      <dsp:txXfrm>
        <a:off x="3328797" y="2453573"/>
        <a:ext cx="64796" cy="64796"/>
      </dsp:txXfrm>
    </dsp:sp>
    <dsp:sp modelId="{DFE31711-84B9-46BD-9C12-F5C653448E7F}">
      <dsp:nvSpPr>
        <dsp:cNvPr id="0" name=""/>
        <dsp:cNvSpPr/>
      </dsp:nvSpPr>
      <dsp:spPr>
        <a:xfrm>
          <a:off x="3881311" y="1449391"/>
          <a:ext cx="2600577" cy="1300288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 err="1"/>
            <a:t>Mechanization</a:t>
          </a:r>
          <a:endParaRPr lang="es-ES" sz="2000" b="1" kern="1200" dirty="0"/>
        </a:p>
      </dsp:txBody>
      <dsp:txXfrm>
        <a:off x="3919395" y="1487475"/>
        <a:ext cx="2524409" cy="1224120"/>
      </dsp:txXfrm>
    </dsp:sp>
    <dsp:sp modelId="{F2A1A72A-116C-4257-97DD-1D6126EAA3F0}">
      <dsp:nvSpPr>
        <dsp:cNvPr id="0" name=""/>
        <dsp:cNvSpPr/>
      </dsp:nvSpPr>
      <dsp:spPr>
        <a:xfrm>
          <a:off x="6481888" y="2079165"/>
          <a:ext cx="1040231" cy="40741"/>
        </a:xfrm>
        <a:custGeom>
          <a:avLst/>
          <a:gdLst/>
          <a:ahLst/>
          <a:cxnLst/>
          <a:rect l="0" t="0" r="0" b="0"/>
          <a:pathLst>
            <a:path>
              <a:moveTo>
                <a:pt x="0" y="20370"/>
              </a:moveTo>
              <a:lnTo>
                <a:pt x="1040231" y="20370"/>
              </a:lnTo>
            </a:path>
          </a:pathLst>
        </a:custGeom>
        <a:noFill/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b="1" kern="1200"/>
        </a:p>
      </dsp:txBody>
      <dsp:txXfrm>
        <a:off x="6975998" y="2073530"/>
        <a:ext cx="52011" cy="52011"/>
      </dsp:txXfrm>
    </dsp:sp>
    <dsp:sp modelId="{112DC43A-1E91-4299-B0DB-8C400321CF38}">
      <dsp:nvSpPr>
        <dsp:cNvPr id="0" name=""/>
        <dsp:cNvSpPr/>
      </dsp:nvSpPr>
      <dsp:spPr>
        <a:xfrm>
          <a:off x="7522119" y="1449391"/>
          <a:ext cx="2600577" cy="1300288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 err="1"/>
            <a:t>Machinery</a:t>
          </a:r>
          <a:r>
            <a:rPr lang="es-ES" sz="1800" b="1" kern="1200" dirty="0"/>
            <a:t> </a:t>
          </a:r>
          <a:r>
            <a:rPr lang="es-ES" sz="1800" b="1" kern="1200" dirty="0" err="1"/>
            <a:t>replaces</a:t>
          </a:r>
          <a:r>
            <a:rPr lang="es-ES" sz="1800" b="1" kern="1200" dirty="0"/>
            <a:t> human labor and </a:t>
          </a:r>
          <a:r>
            <a:rPr lang="es-ES" sz="1800" b="1" kern="1200" dirty="0" err="1"/>
            <a:t>makes</a:t>
          </a:r>
          <a:r>
            <a:rPr lang="es-ES" sz="1800" b="1" kern="1200" dirty="0"/>
            <a:t> </a:t>
          </a:r>
          <a:r>
            <a:rPr lang="es-ES" sz="1800" b="1" kern="1200" dirty="0" err="1"/>
            <a:t>processes</a:t>
          </a:r>
          <a:r>
            <a:rPr lang="es-ES" sz="1800" b="1" kern="1200" dirty="0"/>
            <a:t> simple</a:t>
          </a:r>
        </a:p>
      </dsp:txBody>
      <dsp:txXfrm>
        <a:off x="7560203" y="1487475"/>
        <a:ext cx="2524409" cy="1224120"/>
      </dsp:txXfrm>
    </dsp:sp>
    <dsp:sp modelId="{F953410D-9AFA-4224-8AD6-D5C750AE911C}">
      <dsp:nvSpPr>
        <dsp:cNvPr id="0" name=""/>
        <dsp:cNvSpPr/>
      </dsp:nvSpPr>
      <dsp:spPr>
        <a:xfrm rot="2086842">
          <a:off x="2727944" y="3213267"/>
          <a:ext cx="1266502" cy="40741"/>
        </a:xfrm>
        <a:custGeom>
          <a:avLst/>
          <a:gdLst/>
          <a:ahLst/>
          <a:cxnLst/>
          <a:rect l="0" t="0" r="0" b="0"/>
          <a:pathLst>
            <a:path>
              <a:moveTo>
                <a:pt x="0" y="20370"/>
              </a:moveTo>
              <a:lnTo>
                <a:pt x="1266502" y="20370"/>
              </a:lnTo>
            </a:path>
          </a:pathLst>
        </a:custGeom>
        <a:noFill/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b="1" kern="1200"/>
        </a:p>
      </dsp:txBody>
      <dsp:txXfrm>
        <a:off x="3329533" y="3201975"/>
        <a:ext cx="63325" cy="63325"/>
      </dsp:txXfrm>
    </dsp:sp>
    <dsp:sp modelId="{09ADBD13-A8D9-4D90-B117-AA37A45E3886}">
      <dsp:nvSpPr>
        <dsp:cNvPr id="0" name=""/>
        <dsp:cNvSpPr/>
      </dsp:nvSpPr>
      <dsp:spPr>
        <a:xfrm>
          <a:off x="3881311" y="2944723"/>
          <a:ext cx="2600577" cy="1300288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/>
            <a:t>Modern </a:t>
          </a:r>
          <a:r>
            <a:rPr lang="es-ES" sz="2000" b="1" kern="1200" dirty="0" err="1"/>
            <a:t>farming</a:t>
          </a:r>
          <a:r>
            <a:rPr lang="es-ES" sz="2000" b="1" kern="1200" dirty="0"/>
            <a:t> </a:t>
          </a:r>
          <a:r>
            <a:rPr lang="es-ES" sz="2000" b="1" kern="1200" dirty="0" err="1"/>
            <a:t>methods</a:t>
          </a:r>
          <a:endParaRPr lang="es-ES" sz="2000" b="1" kern="1200" dirty="0"/>
        </a:p>
      </dsp:txBody>
      <dsp:txXfrm>
        <a:off x="3919395" y="2982807"/>
        <a:ext cx="2524409" cy="1224120"/>
      </dsp:txXfrm>
    </dsp:sp>
    <dsp:sp modelId="{E204B5B6-0629-4C31-B197-A614C45E2820}">
      <dsp:nvSpPr>
        <dsp:cNvPr id="0" name=""/>
        <dsp:cNvSpPr/>
      </dsp:nvSpPr>
      <dsp:spPr>
        <a:xfrm>
          <a:off x="6481888" y="3574497"/>
          <a:ext cx="1040231" cy="40741"/>
        </a:xfrm>
        <a:custGeom>
          <a:avLst/>
          <a:gdLst/>
          <a:ahLst/>
          <a:cxnLst/>
          <a:rect l="0" t="0" r="0" b="0"/>
          <a:pathLst>
            <a:path>
              <a:moveTo>
                <a:pt x="0" y="20370"/>
              </a:moveTo>
              <a:lnTo>
                <a:pt x="1040231" y="20370"/>
              </a:lnTo>
            </a:path>
          </a:pathLst>
        </a:custGeom>
        <a:noFill/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b="1" kern="1200"/>
        </a:p>
      </dsp:txBody>
      <dsp:txXfrm>
        <a:off x="6975998" y="3568862"/>
        <a:ext cx="52011" cy="52011"/>
      </dsp:txXfrm>
    </dsp:sp>
    <dsp:sp modelId="{E23A26E5-7608-4690-AA4D-7065357753DA}">
      <dsp:nvSpPr>
        <dsp:cNvPr id="0" name=""/>
        <dsp:cNvSpPr/>
      </dsp:nvSpPr>
      <dsp:spPr>
        <a:xfrm>
          <a:off x="7522119" y="2944723"/>
          <a:ext cx="2600577" cy="1300288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kern="1200" dirty="0" err="1"/>
            <a:t>Fertilizers</a:t>
          </a:r>
          <a:r>
            <a:rPr lang="es-ES" sz="1400" b="1" kern="1200" dirty="0"/>
            <a:t> </a:t>
          </a:r>
          <a:r>
            <a:rPr lang="es-ES" sz="1400" b="1" kern="1200" dirty="0" err="1"/>
            <a:t>regenerate</a:t>
          </a:r>
          <a:r>
            <a:rPr lang="es-ES" sz="1400" b="1" kern="1200" dirty="0"/>
            <a:t> </a:t>
          </a:r>
          <a:r>
            <a:rPr lang="es-ES" sz="1400" b="1" kern="1200" dirty="0" err="1"/>
            <a:t>the</a:t>
          </a:r>
          <a:r>
            <a:rPr lang="es-ES" sz="1400" b="1" kern="1200" dirty="0"/>
            <a:t> </a:t>
          </a:r>
          <a:r>
            <a:rPr lang="es-ES" sz="1400" b="1" kern="1200" dirty="0" err="1"/>
            <a:t>soil</a:t>
          </a:r>
          <a:endParaRPr lang="es-ES" sz="1400" b="1" kern="1200" dirty="0"/>
        </a:p>
        <a:p>
          <a:pPr marL="0" lvl="0" indent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kern="1200" dirty="0"/>
            <a:t>High </a:t>
          </a:r>
          <a:r>
            <a:rPr lang="es-ES" sz="1400" b="1" kern="1200" dirty="0" err="1"/>
            <a:t>yield</a:t>
          </a:r>
          <a:r>
            <a:rPr lang="es-ES" sz="1400" b="1" kern="1200" dirty="0"/>
            <a:t> </a:t>
          </a:r>
          <a:r>
            <a:rPr lang="es-ES" sz="1400" b="1" kern="1200" dirty="0" err="1"/>
            <a:t>seeds</a:t>
          </a:r>
          <a:r>
            <a:rPr lang="es-ES" sz="1400" b="1" kern="1200" dirty="0"/>
            <a:t> </a:t>
          </a:r>
          <a:r>
            <a:rPr lang="es-ES" sz="1400" b="1" kern="1200" dirty="0" err="1"/>
            <a:t>increase</a:t>
          </a:r>
          <a:r>
            <a:rPr lang="es-ES" sz="1400" b="1" kern="1200" dirty="0"/>
            <a:t> </a:t>
          </a:r>
          <a:r>
            <a:rPr lang="es-ES" sz="1400" b="1" kern="1200" dirty="0" err="1"/>
            <a:t>production</a:t>
          </a:r>
          <a:endParaRPr lang="es-ES" sz="1400" b="1" kern="1200" dirty="0"/>
        </a:p>
        <a:p>
          <a:pPr marL="0" lvl="0" indent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kern="1200" dirty="0" err="1"/>
            <a:t>Greenhouses</a:t>
          </a:r>
          <a:r>
            <a:rPr lang="es-ES" sz="1400" b="1" kern="1200" dirty="0"/>
            <a:t>, new </a:t>
          </a:r>
          <a:r>
            <a:rPr lang="es-ES" sz="1400" b="1" kern="1200" dirty="0" err="1"/>
            <a:t>irrigation</a:t>
          </a:r>
          <a:r>
            <a:rPr lang="es-ES" sz="1400" b="1" kern="1200" dirty="0"/>
            <a:t> </a:t>
          </a:r>
          <a:r>
            <a:rPr lang="es-ES" sz="1400" b="1" kern="1200" dirty="0" err="1"/>
            <a:t>systems</a:t>
          </a:r>
          <a:r>
            <a:rPr lang="es-ES" sz="1400" b="1" kern="1200" dirty="0"/>
            <a:t>  </a:t>
          </a:r>
          <a:r>
            <a:rPr lang="es-ES" sz="1400" b="1" kern="1200" dirty="0" err="1"/>
            <a:t>make</a:t>
          </a:r>
          <a:r>
            <a:rPr lang="es-ES" sz="1400" b="1" kern="1200" dirty="0"/>
            <a:t> </a:t>
          </a:r>
          <a:r>
            <a:rPr lang="es-ES" sz="1400" b="1" kern="1200" dirty="0" err="1"/>
            <a:t>cultivation</a:t>
          </a:r>
          <a:r>
            <a:rPr lang="es-ES" sz="1400" b="1" kern="1200" dirty="0"/>
            <a:t>  posible in por </a:t>
          </a:r>
          <a:r>
            <a:rPr lang="es-ES" sz="1400" b="1" kern="1200" dirty="0" err="1"/>
            <a:t>soils</a:t>
          </a:r>
          <a:endParaRPr lang="es-ES" sz="1400" b="1" kern="1200" dirty="0"/>
        </a:p>
      </dsp:txBody>
      <dsp:txXfrm>
        <a:off x="7560203" y="2982807"/>
        <a:ext cx="2524409" cy="1224120"/>
      </dsp:txXfrm>
    </dsp:sp>
    <dsp:sp modelId="{62173CA9-5A82-4C1F-8568-5AB6D9878B2F}">
      <dsp:nvSpPr>
        <dsp:cNvPr id="0" name=""/>
        <dsp:cNvSpPr/>
      </dsp:nvSpPr>
      <dsp:spPr>
        <a:xfrm rot="3892295">
          <a:off x="2136381" y="3960933"/>
          <a:ext cx="2449629" cy="40741"/>
        </a:xfrm>
        <a:custGeom>
          <a:avLst/>
          <a:gdLst/>
          <a:ahLst/>
          <a:cxnLst/>
          <a:rect l="0" t="0" r="0" b="0"/>
          <a:pathLst>
            <a:path>
              <a:moveTo>
                <a:pt x="0" y="20370"/>
              </a:moveTo>
              <a:lnTo>
                <a:pt x="2449629" y="20370"/>
              </a:lnTo>
            </a:path>
          </a:pathLst>
        </a:custGeom>
        <a:noFill/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800" b="1" kern="1200"/>
        </a:p>
      </dsp:txBody>
      <dsp:txXfrm>
        <a:off x="3299954" y="3920063"/>
        <a:ext cx="122481" cy="122481"/>
      </dsp:txXfrm>
    </dsp:sp>
    <dsp:sp modelId="{1A1A5286-5958-4170-B69E-CD53C967048E}">
      <dsp:nvSpPr>
        <dsp:cNvPr id="0" name=""/>
        <dsp:cNvSpPr/>
      </dsp:nvSpPr>
      <dsp:spPr>
        <a:xfrm>
          <a:off x="3881311" y="4440055"/>
          <a:ext cx="6121837" cy="1300288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b="1" kern="1200" dirty="0"/>
            <a:t>Storage, </a:t>
          </a:r>
          <a:r>
            <a:rPr lang="es-ES" sz="2400" b="1" kern="1200" dirty="0" err="1"/>
            <a:t>transport</a:t>
          </a:r>
          <a:r>
            <a:rPr lang="es-ES" sz="2400" b="1" kern="1200" dirty="0"/>
            <a:t> and </a:t>
          </a:r>
          <a:r>
            <a:rPr lang="es-ES" sz="2400" b="1" kern="1200" dirty="0" err="1"/>
            <a:t>commercialization</a:t>
          </a:r>
          <a:r>
            <a:rPr lang="es-ES" sz="2400" b="1" kern="1200" dirty="0"/>
            <a:t>  </a:t>
          </a:r>
          <a:r>
            <a:rPr lang="es-ES" sz="2400" b="1" kern="1200" dirty="0" err="1"/>
            <a:t>is</a:t>
          </a:r>
          <a:r>
            <a:rPr lang="es-ES" sz="2400" b="1" kern="1200" dirty="0"/>
            <a:t> </a:t>
          </a:r>
          <a:r>
            <a:rPr lang="es-ES" sz="2400" b="1" kern="1200" dirty="0" err="1"/>
            <a:t>fast</a:t>
          </a:r>
          <a:endParaRPr lang="es-ES" sz="2400" b="1" kern="1200" dirty="0"/>
        </a:p>
      </dsp:txBody>
      <dsp:txXfrm>
        <a:off x="3919395" y="4478139"/>
        <a:ext cx="6045669" cy="122412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03763A-597C-446E-A3FC-5698D64B036E}">
      <dsp:nvSpPr>
        <dsp:cNvPr id="0" name=""/>
        <dsp:cNvSpPr/>
      </dsp:nvSpPr>
      <dsp:spPr>
        <a:xfrm>
          <a:off x="1293089" y="1735079"/>
          <a:ext cx="3013304" cy="150665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b="1" kern="1200" dirty="0" err="1"/>
            <a:t>Subsitence</a:t>
          </a:r>
          <a:r>
            <a:rPr lang="es-ES" sz="2800" b="1" kern="1200" dirty="0"/>
            <a:t> </a:t>
          </a:r>
          <a:r>
            <a:rPr lang="es-ES" sz="2800" b="1" kern="1200" dirty="0" err="1"/>
            <a:t>agriculture</a:t>
          </a:r>
          <a:endParaRPr lang="es-ES" sz="2800" b="1" kern="1200" dirty="0"/>
        </a:p>
      </dsp:txBody>
      <dsp:txXfrm>
        <a:off x="1337217" y="1779207"/>
        <a:ext cx="2925048" cy="1418396"/>
      </dsp:txXfrm>
    </dsp:sp>
    <dsp:sp modelId="{BF491975-6EC4-4841-A643-E3A5C42F777A}">
      <dsp:nvSpPr>
        <dsp:cNvPr id="0" name=""/>
        <dsp:cNvSpPr/>
      </dsp:nvSpPr>
      <dsp:spPr>
        <a:xfrm rot="18289469">
          <a:off x="3853725" y="1594834"/>
          <a:ext cx="2110657" cy="54492"/>
        </a:xfrm>
        <a:custGeom>
          <a:avLst/>
          <a:gdLst/>
          <a:ahLst/>
          <a:cxnLst/>
          <a:rect l="0" t="0" r="0" b="0"/>
          <a:pathLst>
            <a:path>
              <a:moveTo>
                <a:pt x="0" y="27246"/>
              </a:moveTo>
              <a:lnTo>
                <a:pt x="2110657" y="27246"/>
              </a:lnTo>
            </a:path>
          </a:pathLst>
        </a:custGeom>
        <a:noFill/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700" b="1" kern="1200"/>
        </a:p>
      </dsp:txBody>
      <dsp:txXfrm>
        <a:off x="4856288" y="1569314"/>
        <a:ext cx="105532" cy="105532"/>
      </dsp:txXfrm>
    </dsp:sp>
    <dsp:sp modelId="{5376FE47-2FD6-4334-A568-698A71450ED2}">
      <dsp:nvSpPr>
        <dsp:cNvPr id="0" name=""/>
        <dsp:cNvSpPr/>
      </dsp:nvSpPr>
      <dsp:spPr>
        <a:xfrm>
          <a:off x="5511715" y="2430"/>
          <a:ext cx="4287057" cy="1506652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000" b="1" kern="1200" dirty="0" err="1"/>
            <a:t>Ancient</a:t>
          </a:r>
          <a:r>
            <a:rPr lang="es-ES" sz="3000" b="1" kern="1200" dirty="0"/>
            <a:t> </a:t>
          </a:r>
          <a:r>
            <a:rPr lang="es-ES" sz="3000" b="1" kern="1200" dirty="0" err="1"/>
            <a:t>techniques</a:t>
          </a:r>
          <a:r>
            <a:rPr lang="es-ES" sz="3000" b="1" kern="1200" dirty="0"/>
            <a:t> and </a:t>
          </a:r>
          <a:r>
            <a:rPr lang="es-ES" sz="3000" b="1" kern="1200" dirty="0" err="1"/>
            <a:t>polyculture</a:t>
          </a:r>
          <a:endParaRPr lang="es-ES" sz="3000" b="1" kern="1200" dirty="0"/>
        </a:p>
      </dsp:txBody>
      <dsp:txXfrm>
        <a:off x="5555843" y="46558"/>
        <a:ext cx="4198801" cy="1418396"/>
      </dsp:txXfrm>
    </dsp:sp>
    <dsp:sp modelId="{883F3CC6-788B-497B-81E0-5588B6B5FD3B}">
      <dsp:nvSpPr>
        <dsp:cNvPr id="0" name=""/>
        <dsp:cNvSpPr/>
      </dsp:nvSpPr>
      <dsp:spPr>
        <a:xfrm>
          <a:off x="4306393" y="2461159"/>
          <a:ext cx="1205321" cy="54492"/>
        </a:xfrm>
        <a:custGeom>
          <a:avLst/>
          <a:gdLst/>
          <a:ahLst/>
          <a:cxnLst/>
          <a:rect l="0" t="0" r="0" b="0"/>
          <a:pathLst>
            <a:path>
              <a:moveTo>
                <a:pt x="0" y="27246"/>
              </a:moveTo>
              <a:lnTo>
                <a:pt x="1205321" y="27246"/>
              </a:lnTo>
            </a:path>
          </a:pathLst>
        </a:custGeom>
        <a:noFill/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b="1" kern="1200"/>
        </a:p>
      </dsp:txBody>
      <dsp:txXfrm>
        <a:off x="4878921" y="2458272"/>
        <a:ext cx="60266" cy="60266"/>
      </dsp:txXfrm>
    </dsp:sp>
    <dsp:sp modelId="{9CC92308-9554-431C-A967-F11430AA0052}">
      <dsp:nvSpPr>
        <dsp:cNvPr id="0" name=""/>
        <dsp:cNvSpPr/>
      </dsp:nvSpPr>
      <dsp:spPr>
        <a:xfrm>
          <a:off x="5511715" y="1735079"/>
          <a:ext cx="4287057" cy="1506652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900" b="1" kern="1200" dirty="0"/>
            <a:t>Low </a:t>
          </a:r>
          <a:r>
            <a:rPr lang="es-ES" sz="2900" b="1" kern="1200" dirty="0" err="1"/>
            <a:t>productivity</a:t>
          </a:r>
          <a:r>
            <a:rPr lang="es-ES" sz="2900" b="1" kern="1200" dirty="0"/>
            <a:t> </a:t>
          </a:r>
          <a:r>
            <a:rPr lang="es-ES" sz="2900" b="1" kern="1200" dirty="0" err="1"/>
            <a:t>due</a:t>
          </a:r>
          <a:r>
            <a:rPr lang="es-ES" sz="2900" b="1" kern="1200" dirty="0"/>
            <a:t> </a:t>
          </a:r>
          <a:r>
            <a:rPr lang="es-ES" sz="2900" b="1" kern="1200" dirty="0" err="1"/>
            <a:t>to</a:t>
          </a:r>
          <a:r>
            <a:rPr lang="es-ES" sz="2900" b="1" kern="1200" dirty="0"/>
            <a:t> manual labor </a:t>
          </a:r>
        </a:p>
      </dsp:txBody>
      <dsp:txXfrm>
        <a:off x="5555843" y="1779207"/>
        <a:ext cx="4198801" cy="1418396"/>
      </dsp:txXfrm>
    </dsp:sp>
    <dsp:sp modelId="{9ECB3DE1-349B-4109-B8D4-CEAD6E89CAB9}">
      <dsp:nvSpPr>
        <dsp:cNvPr id="0" name=""/>
        <dsp:cNvSpPr/>
      </dsp:nvSpPr>
      <dsp:spPr>
        <a:xfrm rot="3310531">
          <a:off x="3853725" y="3327484"/>
          <a:ext cx="2110657" cy="54492"/>
        </a:xfrm>
        <a:custGeom>
          <a:avLst/>
          <a:gdLst/>
          <a:ahLst/>
          <a:cxnLst/>
          <a:rect l="0" t="0" r="0" b="0"/>
          <a:pathLst>
            <a:path>
              <a:moveTo>
                <a:pt x="0" y="27246"/>
              </a:moveTo>
              <a:lnTo>
                <a:pt x="2110657" y="27246"/>
              </a:lnTo>
            </a:path>
          </a:pathLst>
        </a:custGeom>
        <a:noFill/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700" b="1" kern="1200"/>
        </a:p>
      </dsp:txBody>
      <dsp:txXfrm>
        <a:off x="4856288" y="3301964"/>
        <a:ext cx="105532" cy="105532"/>
      </dsp:txXfrm>
    </dsp:sp>
    <dsp:sp modelId="{6FF7E540-343F-47D2-A9C7-A8559ED3A726}">
      <dsp:nvSpPr>
        <dsp:cNvPr id="0" name=""/>
        <dsp:cNvSpPr/>
      </dsp:nvSpPr>
      <dsp:spPr>
        <a:xfrm>
          <a:off x="5511715" y="3467729"/>
          <a:ext cx="4287057" cy="1506652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b="1" kern="1200" dirty="0" err="1"/>
            <a:t>Most</a:t>
          </a:r>
          <a:r>
            <a:rPr lang="es-ES" sz="2800" b="1" kern="1200" dirty="0"/>
            <a:t> </a:t>
          </a:r>
          <a:r>
            <a:rPr lang="es-ES" sz="2800" b="1" kern="1200" dirty="0" err="1"/>
            <a:t>products</a:t>
          </a:r>
          <a:r>
            <a:rPr lang="es-ES" sz="2800" b="1" kern="1200" dirty="0"/>
            <a:t> are </a:t>
          </a:r>
          <a:r>
            <a:rPr lang="es-ES" sz="2800" b="1" kern="1200" dirty="0" err="1"/>
            <a:t>for</a:t>
          </a:r>
          <a:r>
            <a:rPr lang="es-ES" sz="2800" b="1" kern="1200" dirty="0"/>
            <a:t> </a:t>
          </a:r>
          <a:r>
            <a:rPr lang="es-ES" sz="2800" b="1" kern="1200" dirty="0" err="1"/>
            <a:t>farmer´s</a:t>
          </a:r>
          <a:r>
            <a:rPr lang="es-ES" sz="2800" b="1" kern="1200" dirty="0"/>
            <a:t> </a:t>
          </a:r>
          <a:r>
            <a:rPr lang="es-ES" sz="2800" b="1" kern="1200" dirty="0" err="1"/>
            <a:t>own</a:t>
          </a:r>
          <a:r>
            <a:rPr lang="es-ES" sz="2800" b="1" kern="1200" dirty="0"/>
            <a:t> </a:t>
          </a:r>
          <a:r>
            <a:rPr lang="es-ES" sz="2800" b="1" kern="1200" dirty="0" err="1"/>
            <a:t>consumption</a:t>
          </a:r>
          <a:endParaRPr lang="es-ES" sz="2800" b="1" kern="1200" dirty="0"/>
        </a:p>
      </dsp:txBody>
      <dsp:txXfrm>
        <a:off x="5555843" y="3511857"/>
        <a:ext cx="4198801" cy="14183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11/24/2018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11/24/2018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11/24/2018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11/24/2018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11/24/2018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11/24/2018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11/24/2018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dirty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dirty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s-ES"/>
              <a:t>Editar los estilos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11/24/2018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dirty="0"/>
              <a:t>Haga clic en el icono para agregar una imagen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dirty="0"/>
              <a:t>Haga clic en el icono para agregar una imagen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dirty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11/24/2018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11/24/2018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2.png"/><Relationship Id="rId7" Type="http://schemas.openxmlformats.org/officeDocument/2006/relationships/image" Target="../media/image1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21.jpeg"/><Relationship Id="rId4" Type="http://schemas.openxmlformats.org/officeDocument/2006/relationships/image" Target="../media/image3.png"/><Relationship Id="rId9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2.png"/><Relationship Id="rId7" Type="http://schemas.openxmlformats.org/officeDocument/2006/relationships/image" Target="../media/image3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40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jpe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jpe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jpe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933444-CCB7-4787-9BB9-D74A66BB6D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8713" y="1593574"/>
            <a:ext cx="9486542" cy="2660373"/>
          </a:xfrm>
        </p:spPr>
        <p:txBody>
          <a:bodyPr/>
          <a:lstStyle/>
          <a:p>
            <a:pPr algn="ctr"/>
            <a:r>
              <a:rPr lang="es-ES" b="1" u="sng" dirty="0">
                <a:solidFill>
                  <a:srgbClr val="FF0000"/>
                </a:solidFill>
              </a:rPr>
              <a:t>PRIMARY SECTOR: AGRICULTURE</a:t>
            </a:r>
            <a:endParaRPr lang="en-US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427C27E-C528-42F8-8CC3-D4751D5AD9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15339" y="5009322"/>
            <a:ext cx="6917636" cy="1709531"/>
          </a:xfrm>
        </p:spPr>
        <p:txBody>
          <a:bodyPr>
            <a:normAutofit lnSpcReduction="10000"/>
          </a:bodyPr>
          <a:lstStyle/>
          <a:p>
            <a:pPr algn="r"/>
            <a:endParaRPr lang="es-ES" dirty="0"/>
          </a:p>
          <a:p>
            <a:pPr algn="r"/>
            <a:r>
              <a:rPr lang="es-ES" sz="3600" b="1" dirty="0">
                <a:solidFill>
                  <a:srgbClr val="FF0000"/>
                </a:solidFill>
              </a:rPr>
              <a:t>María </a:t>
            </a:r>
            <a:r>
              <a:rPr lang="es-ES" sz="3600" b="1" dirty="0" err="1">
                <a:solidFill>
                  <a:srgbClr val="FF0000"/>
                </a:solidFill>
              </a:rPr>
              <a:t>sanz</a:t>
            </a:r>
            <a:endParaRPr lang="es-ES" sz="3600" b="1" dirty="0">
              <a:solidFill>
                <a:srgbClr val="FF0000"/>
              </a:solidFill>
            </a:endParaRPr>
          </a:p>
          <a:p>
            <a:pPr algn="r"/>
            <a:r>
              <a:rPr lang="es-ES" sz="3600" b="1" dirty="0" err="1">
                <a:solidFill>
                  <a:srgbClr val="FF0000"/>
                </a:solidFill>
              </a:rPr>
              <a:t>Ies</a:t>
            </a:r>
            <a:r>
              <a:rPr lang="es-ES" sz="3600" b="1" dirty="0">
                <a:solidFill>
                  <a:srgbClr val="FF0000"/>
                </a:solidFill>
              </a:rPr>
              <a:t> Manuel de falla</a:t>
            </a:r>
          </a:p>
          <a:p>
            <a:pPr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41295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>
            <a:extLst>
              <a:ext uri="{FF2B5EF4-FFF2-40B4-BE49-F238E27FC236}">
                <a16:creationId xmlns:a16="http://schemas.microsoft.com/office/drawing/2014/main" id="{D22EBADF-BB4E-4A7A-8142-C74224BCD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3312" y="452718"/>
            <a:ext cx="8947522" cy="912256"/>
          </a:xfrm>
        </p:spPr>
        <p:txBody>
          <a:bodyPr/>
          <a:lstStyle/>
          <a:p>
            <a:r>
              <a:rPr lang="es-ES" b="1" dirty="0"/>
              <a:t>DEFINITION:</a:t>
            </a:r>
            <a:endParaRPr lang="en-US" b="1" dirty="0"/>
          </a:p>
        </p:txBody>
      </p:sp>
      <p:sp>
        <p:nvSpPr>
          <p:cNvPr id="8" name="Marcador de contenido 7">
            <a:extLst>
              <a:ext uri="{FF2B5EF4-FFF2-40B4-BE49-F238E27FC236}">
                <a16:creationId xmlns:a16="http://schemas.microsoft.com/office/drawing/2014/main" id="{FCBEE7F2-A060-4B2D-906B-9FB5E7D2FD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6104" y="1219200"/>
            <a:ext cx="11025809" cy="5300870"/>
          </a:xfrm>
        </p:spPr>
        <p:txBody>
          <a:bodyPr/>
          <a:lstStyle/>
          <a:p>
            <a:r>
              <a:rPr lang="es-ES_tradnl" sz="2400" b="1" dirty="0" err="1"/>
              <a:t>The</a:t>
            </a:r>
            <a:r>
              <a:rPr lang="es-ES_tradnl" sz="2400" b="1" dirty="0"/>
              <a:t> </a:t>
            </a:r>
            <a:r>
              <a:rPr lang="es-ES_tradnl" sz="2400" b="1" dirty="0" err="1"/>
              <a:t>Primary</a:t>
            </a:r>
            <a:r>
              <a:rPr lang="es-ES_tradnl" sz="2400" b="1" dirty="0"/>
              <a:t> Sector </a:t>
            </a:r>
            <a:r>
              <a:rPr lang="es-ES_tradnl" sz="2400" b="1" dirty="0" err="1"/>
              <a:t>consists</a:t>
            </a:r>
            <a:r>
              <a:rPr lang="es-ES_tradnl" sz="2400" b="1" dirty="0"/>
              <a:t> </a:t>
            </a:r>
            <a:r>
              <a:rPr lang="es-ES_tradnl" sz="2400" b="1" dirty="0" err="1"/>
              <a:t>of</a:t>
            </a:r>
            <a:r>
              <a:rPr lang="es-ES_tradnl" sz="2400" b="1" dirty="0"/>
              <a:t> </a:t>
            </a:r>
            <a:r>
              <a:rPr lang="es-ES_tradnl" sz="2400" b="1" dirty="0" err="1"/>
              <a:t>economic</a:t>
            </a:r>
            <a:r>
              <a:rPr lang="es-ES_tradnl" sz="2400" b="1" dirty="0"/>
              <a:t> </a:t>
            </a:r>
            <a:r>
              <a:rPr lang="es-ES_tradnl" sz="2400" b="1" dirty="0" err="1"/>
              <a:t>activities</a:t>
            </a:r>
            <a:r>
              <a:rPr lang="es-ES_tradnl" sz="2400" b="1" dirty="0"/>
              <a:t> </a:t>
            </a:r>
            <a:r>
              <a:rPr lang="es-ES_tradnl" sz="2400" b="1" dirty="0" err="1"/>
              <a:t>tha</a:t>
            </a:r>
            <a:r>
              <a:rPr lang="es-ES_tradnl" sz="2400" b="1" dirty="0"/>
              <a:t> </a:t>
            </a:r>
            <a:r>
              <a:rPr lang="es-ES_tradnl" sz="2400" b="1" dirty="0" err="1"/>
              <a:t>obtain</a:t>
            </a:r>
            <a:r>
              <a:rPr lang="es-ES_tradnl" sz="2400" b="1" dirty="0"/>
              <a:t> </a:t>
            </a:r>
            <a:r>
              <a:rPr lang="es-ES_tradnl" sz="2400" b="1" dirty="0" err="1"/>
              <a:t>resources</a:t>
            </a:r>
            <a:r>
              <a:rPr lang="es-ES_tradnl" sz="2400" b="1" dirty="0"/>
              <a:t> </a:t>
            </a:r>
            <a:r>
              <a:rPr lang="es-ES_tradnl" sz="2400" b="1" dirty="0" err="1"/>
              <a:t>from</a:t>
            </a:r>
            <a:r>
              <a:rPr lang="es-ES_tradnl" sz="2400" b="1" dirty="0"/>
              <a:t> </a:t>
            </a:r>
            <a:r>
              <a:rPr lang="es-ES_tradnl" sz="2400" b="1" dirty="0" err="1"/>
              <a:t>nature</a:t>
            </a:r>
            <a:r>
              <a:rPr lang="es-ES_tradnl" sz="2400" b="1" dirty="0"/>
              <a:t>. </a:t>
            </a:r>
            <a:r>
              <a:rPr lang="es-ES_tradnl" sz="2400" b="1" dirty="0" err="1"/>
              <a:t>It</a:t>
            </a:r>
            <a:r>
              <a:rPr lang="es-ES_tradnl" sz="2400" b="1" dirty="0"/>
              <a:t> </a:t>
            </a:r>
            <a:r>
              <a:rPr lang="es-ES_tradnl" sz="2400" b="1" dirty="0" err="1"/>
              <a:t>includes</a:t>
            </a:r>
            <a:r>
              <a:rPr lang="es-ES_tradnl" sz="2400" b="1" dirty="0"/>
              <a:t> </a:t>
            </a:r>
            <a:r>
              <a:rPr lang="es-ES_tradnl" sz="2400" b="1" dirty="0" err="1"/>
              <a:t>forestry</a:t>
            </a:r>
            <a:r>
              <a:rPr lang="es-ES_tradnl" sz="2400" b="1" dirty="0"/>
              <a:t>, </a:t>
            </a:r>
            <a:r>
              <a:rPr lang="es-ES_tradnl" sz="2400" b="1" dirty="0" err="1"/>
              <a:t>agriculture</a:t>
            </a:r>
            <a:r>
              <a:rPr lang="es-ES_tradnl" sz="2400" b="1" dirty="0"/>
              <a:t>, </a:t>
            </a:r>
            <a:r>
              <a:rPr lang="es-ES_tradnl" sz="2400" b="1" dirty="0" err="1"/>
              <a:t>livestock</a:t>
            </a:r>
            <a:r>
              <a:rPr lang="es-ES_tradnl" sz="2400" b="1" dirty="0"/>
              <a:t> </a:t>
            </a:r>
            <a:r>
              <a:rPr lang="es-ES_tradnl" sz="2400" b="1" dirty="0" err="1"/>
              <a:t>breeding</a:t>
            </a:r>
            <a:r>
              <a:rPr lang="es-ES_tradnl" sz="2400" b="1" dirty="0"/>
              <a:t>, </a:t>
            </a:r>
            <a:r>
              <a:rPr lang="es-ES_tradnl" sz="2400" b="1" dirty="0" err="1"/>
              <a:t>mining</a:t>
            </a:r>
            <a:r>
              <a:rPr lang="es-ES_tradnl" sz="2400" b="1" dirty="0"/>
              <a:t>, </a:t>
            </a:r>
            <a:r>
              <a:rPr lang="es-ES_tradnl" sz="2400" b="1" dirty="0" err="1"/>
              <a:t>fishing</a:t>
            </a:r>
            <a:r>
              <a:rPr lang="es-ES_tradnl" sz="2400" b="1" dirty="0"/>
              <a:t> and </a:t>
            </a:r>
            <a:r>
              <a:rPr lang="es-ES_tradnl" sz="2400" b="1" dirty="0" err="1"/>
              <a:t>aquaculture</a:t>
            </a:r>
            <a:endParaRPr lang="es-ES_tradnl" sz="2400" b="1" dirty="0"/>
          </a:p>
          <a:p>
            <a:endParaRPr lang="en-US" dirty="0"/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839F58DF-1F71-4323-9E6F-F65E534F80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5304" y="2467017"/>
            <a:ext cx="8322365" cy="4119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60334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8BC963-15DB-4D8E-B6A5-1383512EE4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IMPORTANCE OF THE </a:t>
            </a:r>
            <a:b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PRIMARY SECTOR</a:t>
            </a:r>
            <a:endParaRPr lang="en-U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D476B2B-E767-42BB-8789-A08202697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ES" sz="2400" b="1" dirty="0"/>
              <a:t>40%  </a:t>
            </a:r>
            <a:r>
              <a:rPr lang="es-ES" sz="2400" b="1" dirty="0" err="1"/>
              <a:t>of</a:t>
            </a:r>
            <a:r>
              <a:rPr lang="es-ES" sz="2400" b="1" dirty="0"/>
              <a:t> </a:t>
            </a:r>
            <a:r>
              <a:rPr lang="es-ES" sz="2400" b="1" dirty="0" err="1"/>
              <a:t>world´s</a:t>
            </a:r>
            <a:r>
              <a:rPr lang="es-ES" sz="2400" b="1" dirty="0"/>
              <a:t> </a:t>
            </a:r>
            <a:r>
              <a:rPr lang="es-ES" sz="2400" b="1" dirty="0" err="1"/>
              <a:t>population</a:t>
            </a:r>
            <a:r>
              <a:rPr lang="es-ES" sz="2400" b="1" dirty="0"/>
              <a:t> </a:t>
            </a:r>
            <a:r>
              <a:rPr lang="es-ES" sz="2400" b="1" dirty="0" err="1"/>
              <a:t>works</a:t>
            </a:r>
            <a:r>
              <a:rPr lang="es-ES" sz="2400" b="1" dirty="0"/>
              <a:t> in </a:t>
            </a:r>
            <a:r>
              <a:rPr lang="es-ES" sz="2400" b="1" dirty="0" err="1"/>
              <a:t>the</a:t>
            </a:r>
            <a:r>
              <a:rPr lang="es-ES" sz="2400" b="1" dirty="0"/>
              <a:t> </a:t>
            </a:r>
            <a:r>
              <a:rPr lang="es-ES" sz="2400" b="1" dirty="0" err="1"/>
              <a:t>primary</a:t>
            </a:r>
            <a:r>
              <a:rPr lang="es-ES" sz="2400" b="1" dirty="0"/>
              <a:t> sector.</a:t>
            </a:r>
          </a:p>
          <a:p>
            <a:pPr algn="just"/>
            <a:r>
              <a:rPr lang="es-ES" sz="2400" b="1" dirty="0" err="1"/>
              <a:t>Agriculture</a:t>
            </a:r>
            <a:r>
              <a:rPr lang="es-ES" sz="2400" b="1" dirty="0"/>
              <a:t>  </a:t>
            </a:r>
            <a:r>
              <a:rPr lang="es-ES" sz="2400" b="1" dirty="0" err="1"/>
              <a:t>represents</a:t>
            </a:r>
            <a:r>
              <a:rPr lang="es-ES" sz="2400" b="1" dirty="0"/>
              <a:t>  3% </a:t>
            </a:r>
            <a:r>
              <a:rPr lang="es-ES" sz="2400" b="1" dirty="0" err="1"/>
              <a:t>of</a:t>
            </a:r>
            <a:r>
              <a:rPr lang="es-ES" sz="2400" b="1" dirty="0"/>
              <a:t> </a:t>
            </a:r>
            <a:r>
              <a:rPr lang="es-ES" sz="2400" b="1" dirty="0" err="1"/>
              <a:t>world´s</a:t>
            </a:r>
            <a:r>
              <a:rPr lang="es-ES" sz="2400" b="1" dirty="0"/>
              <a:t>  total </a:t>
            </a:r>
            <a:r>
              <a:rPr lang="es-ES" sz="2400" b="1" dirty="0" err="1"/>
              <a:t>production</a:t>
            </a:r>
            <a:r>
              <a:rPr lang="es-ES" sz="2400" b="1" dirty="0"/>
              <a:t>.</a:t>
            </a:r>
          </a:p>
          <a:p>
            <a:pPr algn="just"/>
            <a:r>
              <a:rPr lang="es-ES" sz="2400" b="1" dirty="0" err="1"/>
              <a:t>The</a:t>
            </a:r>
            <a:r>
              <a:rPr lang="es-ES" sz="2400" b="1" dirty="0"/>
              <a:t> </a:t>
            </a:r>
            <a:r>
              <a:rPr lang="es-ES" sz="2400" b="1" dirty="0" err="1"/>
              <a:t>primary</a:t>
            </a:r>
            <a:r>
              <a:rPr lang="es-ES" sz="2400" b="1" dirty="0"/>
              <a:t> sector in </a:t>
            </a:r>
            <a:r>
              <a:rPr lang="es-ES" sz="2400" b="1" dirty="0" err="1"/>
              <a:t>MEDCs</a:t>
            </a:r>
            <a:r>
              <a:rPr lang="es-ES" sz="2400" b="1" dirty="0"/>
              <a:t>  </a:t>
            </a:r>
            <a:r>
              <a:rPr lang="es-ES" sz="2400" b="1" dirty="0" err="1"/>
              <a:t>employs</a:t>
            </a:r>
            <a:r>
              <a:rPr lang="es-ES" sz="2400" b="1" dirty="0"/>
              <a:t>  </a:t>
            </a:r>
            <a:r>
              <a:rPr lang="es-ES" sz="2400" b="1" dirty="0" err="1"/>
              <a:t>between</a:t>
            </a:r>
            <a:r>
              <a:rPr lang="es-ES" sz="2400" b="1" dirty="0"/>
              <a:t> 1% </a:t>
            </a:r>
            <a:r>
              <a:rPr lang="es-ES" sz="2400" b="1" dirty="0" err="1"/>
              <a:t>to</a:t>
            </a:r>
            <a:r>
              <a:rPr lang="es-ES" sz="2400" b="1" dirty="0"/>
              <a:t> 5% </a:t>
            </a:r>
            <a:r>
              <a:rPr lang="es-ES" sz="2400" b="1" dirty="0" err="1"/>
              <a:t>of</a:t>
            </a:r>
            <a:r>
              <a:rPr lang="es-ES" sz="2400" b="1" dirty="0"/>
              <a:t> </a:t>
            </a:r>
            <a:r>
              <a:rPr lang="es-ES" sz="2400" b="1" dirty="0" err="1"/>
              <a:t>the</a:t>
            </a:r>
            <a:r>
              <a:rPr lang="es-ES" sz="2400" b="1" dirty="0"/>
              <a:t> active </a:t>
            </a:r>
            <a:r>
              <a:rPr lang="es-ES" sz="2400" b="1" dirty="0" err="1"/>
              <a:t>population</a:t>
            </a:r>
            <a:r>
              <a:rPr lang="es-ES" sz="2400" b="1" dirty="0"/>
              <a:t> and </a:t>
            </a:r>
            <a:r>
              <a:rPr lang="es-ES" sz="2400" b="1" dirty="0" err="1"/>
              <a:t>it</a:t>
            </a:r>
            <a:r>
              <a:rPr lang="es-ES" sz="2400" b="1" dirty="0"/>
              <a:t> </a:t>
            </a:r>
            <a:r>
              <a:rPr lang="es-ES" sz="2400" b="1" dirty="0" err="1"/>
              <a:t>represents</a:t>
            </a:r>
            <a:r>
              <a:rPr lang="es-ES" sz="2400" b="1" dirty="0"/>
              <a:t>  </a:t>
            </a:r>
            <a:r>
              <a:rPr lang="es-ES" sz="2400" b="1" dirty="0" err="1"/>
              <a:t>the</a:t>
            </a:r>
            <a:r>
              <a:rPr lang="es-ES" sz="2400" b="1" dirty="0"/>
              <a:t>  4% </a:t>
            </a:r>
            <a:r>
              <a:rPr lang="es-ES" sz="2400" b="1" dirty="0" err="1"/>
              <a:t>or</a:t>
            </a:r>
            <a:r>
              <a:rPr lang="es-ES" sz="2400" b="1" dirty="0"/>
              <a:t> les s  </a:t>
            </a:r>
            <a:r>
              <a:rPr lang="es-ES" sz="2400" b="1" dirty="0" err="1"/>
              <a:t>of</a:t>
            </a:r>
            <a:r>
              <a:rPr lang="es-ES" sz="2400" b="1" dirty="0"/>
              <a:t> </a:t>
            </a:r>
            <a:r>
              <a:rPr lang="es-ES" sz="2400" b="1" dirty="0" err="1"/>
              <a:t>the</a:t>
            </a:r>
            <a:r>
              <a:rPr lang="es-ES" sz="2400" b="1" dirty="0"/>
              <a:t> GDP </a:t>
            </a:r>
            <a:r>
              <a:rPr lang="es-ES" sz="2400" b="1" dirty="0" err="1"/>
              <a:t>with</a:t>
            </a:r>
            <a:r>
              <a:rPr lang="es-ES" sz="2400" b="1" dirty="0"/>
              <a:t> a </a:t>
            </a:r>
            <a:r>
              <a:rPr lang="es-ES" sz="2400" b="1" dirty="0" err="1"/>
              <a:t>high</a:t>
            </a:r>
            <a:r>
              <a:rPr lang="es-ES" sz="2400" b="1" dirty="0"/>
              <a:t> </a:t>
            </a:r>
            <a:r>
              <a:rPr lang="es-ES" sz="2400" b="1" dirty="0" err="1"/>
              <a:t>productivity</a:t>
            </a:r>
            <a:r>
              <a:rPr lang="es-ES" sz="2400" b="1" dirty="0"/>
              <a:t> .</a:t>
            </a:r>
          </a:p>
          <a:p>
            <a:pPr algn="just"/>
            <a:r>
              <a:rPr lang="es-ES" sz="2400" b="1" dirty="0" err="1"/>
              <a:t>The</a:t>
            </a:r>
            <a:r>
              <a:rPr lang="es-ES" sz="2400" b="1" dirty="0"/>
              <a:t> </a:t>
            </a:r>
            <a:r>
              <a:rPr lang="es-ES" sz="2400" b="1" dirty="0" err="1"/>
              <a:t>primary</a:t>
            </a:r>
            <a:r>
              <a:rPr lang="es-ES" sz="2400" b="1" dirty="0"/>
              <a:t> sector in  </a:t>
            </a:r>
            <a:r>
              <a:rPr lang="es-ES" sz="2400" b="1" dirty="0" err="1"/>
              <a:t>emerging</a:t>
            </a:r>
            <a:r>
              <a:rPr lang="es-ES" sz="2400" b="1" dirty="0"/>
              <a:t> and les </a:t>
            </a:r>
            <a:r>
              <a:rPr lang="es-ES" sz="2400" b="1" dirty="0" err="1"/>
              <a:t>developoed</a:t>
            </a:r>
            <a:r>
              <a:rPr lang="es-ES" sz="2400" b="1" dirty="0"/>
              <a:t> </a:t>
            </a:r>
            <a:r>
              <a:rPr lang="es-ES" sz="2400" b="1" dirty="0" err="1"/>
              <a:t>countries</a:t>
            </a:r>
            <a:r>
              <a:rPr lang="es-ES" sz="2400" b="1" dirty="0"/>
              <a:t> </a:t>
            </a:r>
            <a:r>
              <a:rPr lang="es-ES" sz="2400" b="1" dirty="0" err="1"/>
              <a:t>is</a:t>
            </a:r>
            <a:r>
              <a:rPr lang="es-ES" sz="2400" b="1" dirty="0"/>
              <a:t> </a:t>
            </a:r>
            <a:r>
              <a:rPr lang="es-ES" sz="2400" b="1" dirty="0" err="1"/>
              <a:t>about</a:t>
            </a:r>
            <a:r>
              <a:rPr lang="es-ES" sz="2400" b="1" dirty="0"/>
              <a:t> </a:t>
            </a:r>
            <a:r>
              <a:rPr lang="es-ES" sz="2400" b="1" dirty="0" err="1"/>
              <a:t>the</a:t>
            </a:r>
            <a:r>
              <a:rPr lang="es-ES" sz="2400" b="1" dirty="0"/>
              <a:t> 10%  </a:t>
            </a:r>
            <a:r>
              <a:rPr lang="es-ES" sz="2400" b="1" dirty="0" err="1"/>
              <a:t>of</a:t>
            </a:r>
            <a:r>
              <a:rPr lang="es-ES" sz="2400" b="1" dirty="0"/>
              <a:t> </a:t>
            </a:r>
            <a:r>
              <a:rPr lang="es-ES" sz="2400" b="1" dirty="0" err="1"/>
              <a:t>the</a:t>
            </a:r>
            <a:r>
              <a:rPr lang="es-ES" sz="2400" b="1" dirty="0"/>
              <a:t> GDP  and </a:t>
            </a:r>
            <a:r>
              <a:rPr lang="es-ES" sz="2400" b="1" dirty="0" err="1"/>
              <a:t>half</a:t>
            </a:r>
            <a:r>
              <a:rPr lang="es-ES" sz="2400" b="1" dirty="0"/>
              <a:t> </a:t>
            </a:r>
            <a:r>
              <a:rPr lang="es-ES" sz="2400" b="1" dirty="0" err="1"/>
              <a:t>of</a:t>
            </a:r>
            <a:r>
              <a:rPr lang="es-ES" sz="2400" b="1" dirty="0"/>
              <a:t> </a:t>
            </a:r>
            <a:r>
              <a:rPr lang="es-ES" sz="2400" b="1" dirty="0" err="1"/>
              <a:t>the</a:t>
            </a:r>
            <a:r>
              <a:rPr lang="es-ES" sz="2400" b="1" dirty="0"/>
              <a:t> active </a:t>
            </a:r>
            <a:r>
              <a:rPr lang="es-ES" sz="2400" b="1" dirty="0" err="1"/>
              <a:t>population</a:t>
            </a:r>
            <a:r>
              <a:rPr lang="es-ES" sz="2400" b="1" dirty="0"/>
              <a:t>  </a:t>
            </a:r>
            <a:r>
              <a:rPr lang="es-ES" sz="2400" b="1" dirty="0" err="1"/>
              <a:t>works</a:t>
            </a:r>
            <a:r>
              <a:rPr lang="es-ES" sz="2400" b="1" dirty="0"/>
              <a:t> in </a:t>
            </a:r>
            <a:r>
              <a:rPr lang="es-ES" sz="2400" b="1" dirty="0" err="1"/>
              <a:t>this</a:t>
            </a:r>
            <a:r>
              <a:rPr lang="es-ES" sz="2400" b="1" dirty="0"/>
              <a:t> sector. </a:t>
            </a:r>
            <a:r>
              <a:rPr lang="es-ES" sz="2400" b="1" dirty="0" err="1"/>
              <a:t>The</a:t>
            </a:r>
            <a:r>
              <a:rPr lang="es-ES" sz="2400" b="1" dirty="0"/>
              <a:t> </a:t>
            </a:r>
            <a:r>
              <a:rPr lang="es-ES" sz="2400" b="1" dirty="0" err="1"/>
              <a:t>poorest</a:t>
            </a:r>
            <a:r>
              <a:rPr lang="es-ES" sz="2400" b="1" dirty="0"/>
              <a:t> </a:t>
            </a:r>
            <a:r>
              <a:rPr lang="es-ES" sz="2400" b="1" dirty="0" err="1"/>
              <a:t>is</a:t>
            </a:r>
            <a:r>
              <a:rPr lang="es-ES" sz="2400" b="1" dirty="0"/>
              <a:t> a country, </a:t>
            </a:r>
            <a:r>
              <a:rPr lang="es-ES" sz="2400" b="1" dirty="0" err="1"/>
              <a:t>the</a:t>
            </a:r>
            <a:r>
              <a:rPr lang="es-ES" sz="2400" b="1" dirty="0"/>
              <a:t> more </a:t>
            </a:r>
            <a:r>
              <a:rPr lang="es-ES" sz="2400" b="1" dirty="0" err="1"/>
              <a:t>developed</a:t>
            </a:r>
            <a:r>
              <a:rPr lang="es-ES" sz="2400" b="1" dirty="0"/>
              <a:t> </a:t>
            </a:r>
            <a:r>
              <a:rPr lang="es-ES" sz="2400" b="1" dirty="0" err="1"/>
              <a:t>is</a:t>
            </a:r>
            <a:r>
              <a:rPr lang="es-ES" sz="2400" b="1" dirty="0"/>
              <a:t> </a:t>
            </a:r>
            <a:r>
              <a:rPr lang="es-ES" sz="2400" b="1" dirty="0" err="1"/>
              <a:t>the</a:t>
            </a:r>
            <a:r>
              <a:rPr lang="es-ES" sz="2400" b="1" dirty="0"/>
              <a:t> </a:t>
            </a:r>
            <a:r>
              <a:rPr lang="es-ES" sz="2400" b="1" dirty="0" err="1"/>
              <a:t>primary</a:t>
            </a:r>
            <a:r>
              <a:rPr lang="es-ES" sz="2400" b="1" dirty="0"/>
              <a:t> sector</a:t>
            </a:r>
          </a:p>
          <a:p>
            <a:pPr algn="just"/>
            <a:endParaRPr lang="es-ES" sz="2400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520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157373-FF8C-4937-9112-75DB896A59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3312" y="452718"/>
            <a:ext cx="8947522" cy="1111039"/>
          </a:xfrm>
        </p:spPr>
        <p:txBody>
          <a:bodyPr/>
          <a:lstStyle/>
          <a:p>
            <a:pPr algn="ctr"/>
            <a:r>
              <a:rPr lang="es-ES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LET´S PRACTICE</a:t>
            </a:r>
            <a:endParaRPr lang="en-US" sz="54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DF93C18-E4D5-414A-8A40-ED7B7AF60F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0663" y="1563757"/>
            <a:ext cx="10389702" cy="5062330"/>
          </a:xfrm>
        </p:spPr>
        <p:txBody>
          <a:bodyPr/>
          <a:lstStyle/>
          <a:p>
            <a:pPr algn="just"/>
            <a:endParaRPr lang="es-ES" sz="6000" b="1" dirty="0"/>
          </a:p>
          <a:p>
            <a:pPr algn="just"/>
            <a:r>
              <a:rPr lang="es-ES" sz="6000" b="1" dirty="0"/>
              <a:t>DO EXERCISES 1, 2 and 3 </a:t>
            </a:r>
            <a:r>
              <a:rPr lang="es-ES" sz="6000" b="1" dirty="0" err="1"/>
              <a:t>from</a:t>
            </a:r>
            <a:r>
              <a:rPr lang="es-ES" sz="6000" b="1" dirty="0"/>
              <a:t> page 64 </a:t>
            </a:r>
            <a:r>
              <a:rPr lang="es-ES" sz="6000" b="1" dirty="0" err="1"/>
              <a:t>of</a:t>
            </a:r>
            <a:r>
              <a:rPr lang="es-ES" sz="6000" b="1" dirty="0"/>
              <a:t> </a:t>
            </a:r>
            <a:r>
              <a:rPr lang="es-ES" sz="6000" b="1" dirty="0" err="1"/>
              <a:t>your</a:t>
            </a:r>
            <a:r>
              <a:rPr lang="es-ES" sz="6000" b="1" dirty="0"/>
              <a:t> </a:t>
            </a:r>
            <a:r>
              <a:rPr lang="es-ES" sz="6000" b="1" dirty="0" err="1"/>
              <a:t>textbook</a:t>
            </a:r>
            <a:endParaRPr lang="es-ES" sz="6000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75934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5174172-FFB4-447C-8764-C32C688A85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_tradnl" b="1" dirty="0" err="1"/>
              <a:t>Agricultural</a:t>
            </a:r>
            <a:r>
              <a:rPr lang="es-ES_tradnl" b="1" dirty="0"/>
              <a:t> </a:t>
            </a:r>
            <a:r>
              <a:rPr lang="es-ES_tradnl" b="1" dirty="0" err="1"/>
              <a:t>space</a:t>
            </a:r>
            <a:r>
              <a:rPr lang="es-ES_tradnl" b="1" dirty="0"/>
              <a:t> </a:t>
            </a:r>
            <a:br>
              <a:rPr lang="es-ES_tradnl" b="1" dirty="0"/>
            </a:br>
            <a:r>
              <a:rPr lang="es-ES_tradnl" b="1" dirty="0" err="1"/>
              <a:t>or</a:t>
            </a:r>
            <a:r>
              <a:rPr lang="es-ES_tradnl" b="1" dirty="0"/>
              <a:t> </a:t>
            </a:r>
            <a:r>
              <a:rPr lang="es-ES_tradnl" b="1" dirty="0" err="1"/>
              <a:t>agrarian</a:t>
            </a:r>
            <a:r>
              <a:rPr lang="es-ES_tradnl" b="1" dirty="0"/>
              <a:t> </a:t>
            </a:r>
            <a:r>
              <a:rPr lang="es-ES_tradnl" b="1" dirty="0" err="1"/>
              <a:t>landscape</a:t>
            </a:r>
            <a:endParaRPr lang="en-U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9C3EC71-458B-4249-A90C-EDFF97E6C7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7809" y="1853249"/>
            <a:ext cx="11516139" cy="4772838"/>
          </a:xfrm>
        </p:spPr>
        <p:txBody>
          <a:bodyPr/>
          <a:lstStyle/>
          <a:p>
            <a:r>
              <a:rPr lang="es-ES_tradnl" sz="2400" dirty="0"/>
              <a:t>People </a:t>
            </a:r>
            <a:r>
              <a:rPr lang="es-ES_tradnl" sz="2400" dirty="0" err="1"/>
              <a:t>modify</a:t>
            </a:r>
            <a:r>
              <a:rPr lang="es-ES_tradnl" sz="2400" dirty="0"/>
              <a:t> natural </a:t>
            </a:r>
            <a:r>
              <a:rPr lang="es-ES_tradnl" sz="2400" dirty="0" err="1"/>
              <a:t>areas</a:t>
            </a:r>
            <a:r>
              <a:rPr lang="es-ES_tradnl" sz="2400" dirty="0"/>
              <a:t> in </a:t>
            </a:r>
            <a:r>
              <a:rPr lang="es-ES_tradnl" sz="2400" dirty="0" err="1"/>
              <a:t>order</a:t>
            </a:r>
            <a:r>
              <a:rPr lang="es-ES_tradnl" sz="2400" dirty="0"/>
              <a:t> </a:t>
            </a:r>
            <a:r>
              <a:rPr lang="es-ES_tradnl" sz="2400" dirty="0" err="1"/>
              <a:t>to</a:t>
            </a:r>
            <a:r>
              <a:rPr lang="es-ES_tradnl" sz="2400" dirty="0"/>
              <a:t> use </a:t>
            </a:r>
            <a:r>
              <a:rPr lang="es-ES_tradnl" sz="2400" dirty="0" err="1"/>
              <a:t>them</a:t>
            </a:r>
            <a:r>
              <a:rPr lang="es-ES_tradnl" sz="2400" dirty="0"/>
              <a:t> </a:t>
            </a:r>
            <a:r>
              <a:rPr lang="es-ES_tradnl" sz="2400" dirty="0" err="1"/>
              <a:t>for</a:t>
            </a:r>
            <a:r>
              <a:rPr lang="es-ES_tradnl" sz="2400" dirty="0"/>
              <a:t> </a:t>
            </a:r>
            <a:r>
              <a:rPr lang="es-ES_tradnl" sz="2400" dirty="0" err="1"/>
              <a:t>crop</a:t>
            </a:r>
            <a:r>
              <a:rPr lang="es-ES_tradnl" sz="2400" dirty="0"/>
              <a:t> </a:t>
            </a:r>
            <a:r>
              <a:rPr lang="es-ES_tradnl" sz="2400" dirty="0" err="1"/>
              <a:t>agriculture</a:t>
            </a:r>
            <a:r>
              <a:rPr lang="es-ES_tradnl" sz="2400" dirty="0"/>
              <a:t>, </a:t>
            </a:r>
            <a:r>
              <a:rPr lang="es-ES_tradnl" sz="2400" dirty="0" err="1"/>
              <a:t>livestock</a:t>
            </a:r>
            <a:r>
              <a:rPr lang="es-ES_tradnl" sz="2400" dirty="0"/>
              <a:t> </a:t>
            </a:r>
            <a:r>
              <a:rPr lang="es-ES_tradnl" sz="2400" dirty="0" err="1"/>
              <a:t>farming</a:t>
            </a:r>
            <a:r>
              <a:rPr lang="es-ES_tradnl" sz="2400" dirty="0"/>
              <a:t> </a:t>
            </a:r>
            <a:r>
              <a:rPr lang="es-ES_tradnl" sz="2400" dirty="0" err="1"/>
              <a:t>or</a:t>
            </a:r>
            <a:r>
              <a:rPr lang="es-ES_tradnl" sz="2400" dirty="0"/>
              <a:t> </a:t>
            </a:r>
            <a:r>
              <a:rPr lang="es-ES_tradnl" sz="2400" dirty="0" err="1"/>
              <a:t>forestry</a:t>
            </a:r>
            <a:r>
              <a:rPr lang="es-ES_tradnl" sz="2400" dirty="0"/>
              <a:t>. </a:t>
            </a:r>
          </a:p>
          <a:p>
            <a:r>
              <a:rPr lang="es-ES_tradnl" sz="2400" dirty="0"/>
              <a:t>As a </a:t>
            </a:r>
            <a:r>
              <a:rPr lang="es-ES_tradnl" sz="2400" dirty="0" err="1"/>
              <a:t>result</a:t>
            </a:r>
            <a:r>
              <a:rPr lang="es-ES_tradnl" sz="2400" dirty="0"/>
              <a:t> </a:t>
            </a:r>
            <a:r>
              <a:rPr lang="es-ES_tradnl" sz="2400" dirty="0" err="1"/>
              <a:t>of</a:t>
            </a:r>
            <a:r>
              <a:rPr lang="es-ES_tradnl" sz="2400" dirty="0"/>
              <a:t> </a:t>
            </a:r>
            <a:r>
              <a:rPr lang="es-ES_tradnl" sz="2400" dirty="0" err="1"/>
              <a:t>this</a:t>
            </a:r>
            <a:r>
              <a:rPr lang="es-ES_tradnl" sz="2400" dirty="0"/>
              <a:t> </a:t>
            </a:r>
            <a:r>
              <a:rPr lang="es-ES_tradnl" sz="2400" dirty="0" err="1"/>
              <a:t>transformation</a:t>
            </a:r>
            <a:r>
              <a:rPr lang="es-ES_tradnl" sz="2400" dirty="0"/>
              <a:t> </a:t>
            </a:r>
            <a:r>
              <a:rPr lang="es-ES_tradnl" sz="2400" dirty="0" err="1"/>
              <a:t>we</a:t>
            </a:r>
            <a:r>
              <a:rPr lang="es-ES_tradnl" sz="2400" dirty="0"/>
              <a:t> </a:t>
            </a:r>
            <a:r>
              <a:rPr lang="es-ES_tradnl" sz="2400" dirty="0" err="1"/>
              <a:t>have</a:t>
            </a:r>
            <a:r>
              <a:rPr lang="es-ES_tradnl" sz="2400" dirty="0"/>
              <a:t> </a:t>
            </a:r>
            <a:r>
              <a:rPr lang="es-ES_tradnl" sz="2400" dirty="0" err="1"/>
              <a:t>an</a:t>
            </a:r>
            <a:r>
              <a:rPr lang="es-ES_tradnl" sz="2400" dirty="0"/>
              <a:t> </a:t>
            </a:r>
            <a:r>
              <a:rPr lang="es-ES_tradnl" sz="2400" dirty="0" err="1"/>
              <a:t>agricultural</a:t>
            </a:r>
            <a:r>
              <a:rPr lang="es-ES_tradnl" sz="2400" dirty="0"/>
              <a:t> </a:t>
            </a:r>
            <a:r>
              <a:rPr lang="es-ES_tradnl" sz="2400" dirty="0" err="1"/>
              <a:t>space</a:t>
            </a:r>
            <a:r>
              <a:rPr lang="es-ES_tradnl" sz="2400" dirty="0"/>
              <a:t>.</a:t>
            </a:r>
          </a:p>
          <a:p>
            <a:endParaRPr lang="en-US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D97AABCE-F422-4E69-A4CB-B3355A22C4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3167" y="3290178"/>
            <a:ext cx="5390796" cy="35247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054405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582B23-8198-4E12-9C88-136359B40E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3 Marcador de contenido">
            <a:extLst>
              <a:ext uri="{FF2B5EF4-FFF2-40B4-BE49-F238E27FC236}">
                <a16:creationId xmlns:a16="http://schemas.microsoft.com/office/drawing/2014/main" id="{31816866-383C-412D-9FA9-DD23766B7BA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14595294"/>
              </p:ext>
            </p:extLst>
          </p:nvPr>
        </p:nvGraphicFramePr>
        <p:xfrm>
          <a:off x="891278" y="1734586"/>
          <a:ext cx="9816478" cy="49710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073213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816D24-2B65-466C-B842-5DD61C5F8F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9428" y="101601"/>
            <a:ext cx="8091405" cy="798286"/>
          </a:xfrm>
        </p:spPr>
        <p:txBody>
          <a:bodyPr/>
          <a:lstStyle/>
          <a:p>
            <a:pPr algn="ctr"/>
            <a:r>
              <a:rPr lang="es-ES_tradnl" b="1" dirty="0"/>
              <a:t>PHYSICAL FACTORS : RELIEF</a:t>
            </a:r>
            <a:endParaRPr lang="en-U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64CDA1B-4108-4C40-BC2D-392F697482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7314" y="1074057"/>
            <a:ext cx="11480800" cy="5783943"/>
          </a:xfrm>
        </p:spPr>
        <p:txBody>
          <a:bodyPr/>
          <a:lstStyle/>
          <a:p>
            <a:r>
              <a:rPr lang="es-ES" b="1" dirty="0"/>
              <a:t>RELIEF  determines </a:t>
            </a:r>
            <a:r>
              <a:rPr lang="es-ES" b="1" dirty="0" err="1"/>
              <a:t>the</a:t>
            </a:r>
            <a:r>
              <a:rPr lang="es-ES" b="1" dirty="0"/>
              <a:t> </a:t>
            </a:r>
            <a:r>
              <a:rPr lang="es-ES" b="1" dirty="0" err="1"/>
              <a:t>landscapes</a:t>
            </a:r>
            <a:r>
              <a:rPr lang="es-ES" b="1" dirty="0"/>
              <a:t> . </a:t>
            </a:r>
            <a:r>
              <a:rPr lang="es-ES" b="1" dirty="0" err="1"/>
              <a:t>Two</a:t>
            </a:r>
            <a:r>
              <a:rPr lang="es-ES" b="1" dirty="0"/>
              <a:t> </a:t>
            </a:r>
            <a:r>
              <a:rPr lang="es-ES" b="1" dirty="0" err="1"/>
              <a:t>relief</a:t>
            </a:r>
            <a:r>
              <a:rPr lang="es-ES" b="1" dirty="0"/>
              <a:t> </a:t>
            </a:r>
            <a:r>
              <a:rPr lang="es-ES" b="1" dirty="0" err="1"/>
              <a:t>factors</a:t>
            </a:r>
            <a:r>
              <a:rPr lang="es-ES" b="1" dirty="0"/>
              <a:t> </a:t>
            </a:r>
            <a:r>
              <a:rPr lang="es-ES" b="1" dirty="0" err="1"/>
              <a:t>could</a:t>
            </a:r>
            <a:r>
              <a:rPr lang="es-ES" b="1" dirty="0"/>
              <a:t> be </a:t>
            </a:r>
            <a:r>
              <a:rPr lang="es-ES" b="1" dirty="0" err="1"/>
              <a:t>distinguished</a:t>
            </a:r>
            <a:r>
              <a:rPr lang="es-ES" b="1" dirty="0"/>
              <a:t>: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ES" b="1" dirty="0" err="1"/>
              <a:t>Gradient</a:t>
            </a:r>
            <a:endParaRPr lang="es-ES" b="1" dirty="0"/>
          </a:p>
          <a:p>
            <a:pPr>
              <a:buFont typeface="Wingdings" panose="05000000000000000000" pitchFamily="2" charset="2"/>
              <a:buChar char="v"/>
            </a:pPr>
            <a:r>
              <a:rPr lang="es-ES" b="1" dirty="0"/>
              <a:t>Flat </a:t>
            </a:r>
            <a:r>
              <a:rPr lang="es-ES" b="1" dirty="0" err="1"/>
              <a:t>areas</a:t>
            </a:r>
            <a:r>
              <a:rPr lang="es-ES" b="1" dirty="0"/>
              <a:t> are </a:t>
            </a:r>
            <a:r>
              <a:rPr lang="es-ES" b="1" dirty="0" err="1"/>
              <a:t>good</a:t>
            </a:r>
            <a:r>
              <a:rPr lang="es-ES" b="1" dirty="0"/>
              <a:t> </a:t>
            </a:r>
            <a:r>
              <a:rPr lang="es-ES" b="1" dirty="0" err="1"/>
              <a:t>to</a:t>
            </a:r>
            <a:r>
              <a:rPr lang="es-ES" b="1" dirty="0"/>
              <a:t> use </a:t>
            </a:r>
            <a:r>
              <a:rPr lang="es-ES" b="1" dirty="0" err="1"/>
              <a:t>machinery</a:t>
            </a:r>
            <a:r>
              <a:rPr lang="es-ES" b="1" dirty="0"/>
              <a:t>. So </a:t>
            </a:r>
            <a:r>
              <a:rPr lang="es-ES" b="1" dirty="0" err="1"/>
              <a:t>farming</a:t>
            </a:r>
            <a:r>
              <a:rPr lang="es-ES" b="1" dirty="0"/>
              <a:t> </a:t>
            </a:r>
            <a:r>
              <a:rPr lang="es-ES" b="1" dirty="0" err="1"/>
              <a:t>takes</a:t>
            </a:r>
            <a:r>
              <a:rPr lang="es-ES" b="1" dirty="0"/>
              <a:t> place in </a:t>
            </a:r>
            <a:r>
              <a:rPr lang="es-ES" b="1" dirty="0" err="1"/>
              <a:t>plains</a:t>
            </a:r>
            <a:r>
              <a:rPr lang="es-ES" b="1" dirty="0"/>
              <a:t> and </a:t>
            </a:r>
            <a:r>
              <a:rPr lang="es-ES" b="1" dirty="0" err="1"/>
              <a:t>valleys</a:t>
            </a:r>
            <a:r>
              <a:rPr lang="es-ES" b="1" dirty="0"/>
              <a:t>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s-ES" b="1" dirty="0" err="1"/>
              <a:t>Steep</a:t>
            </a:r>
            <a:r>
              <a:rPr lang="es-ES" b="1" dirty="0"/>
              <a:t> </a:t>
            </a:r>
            <a:r>
              <a:rPr lang="es-ES" b="1" dirty="0" err="1"/>
              <a:t>gradients</a:t>
            </a:r>
            <a:r>
              <a:rPr lang="es-ES" b="1" dirty="0"/>
              <a:t> (more </a:t>
            </a:r>
            <a:r>
              <a:rPr lang="es-ES" b="1" dirty="0" err="1"/>
              <a:t>than</a:t>
            </a:r>
            <a:r>
              <a:rPr lang="es-ES" b="1" dirty="0"/>
              <a:t> 10%) </a:t>
            </a:r>
            <a:r>
              <a:rPr lang="es-ES" b="1" dirty="0" err="1"/>
              <a:t>make</a:t>
            </a:r>
            <a:r>
              <a:rPr lang="es-ES" b="1" dirty="0"/>
              <a:t> </a:t>
            </a:r>
            <a:r>
              <a:rPr lang="es-ES" b="1" dirty="0" err="1"/>
              <a:t>cultivation</a:t>
            </a:r>
            <a:r>
              <a:rPr lang="es-ES" b="1" dirty="0"/>
              <a:t> </a:t>
            </a:r>
            <a:r>
              <a:rPr lang="es-ES" b="1" dirty="0" err="1"/>
              <a:t>difficult</a:t>
            </a:r>
            <a:endParaRPr lang="es-ES" b="1" dirty="0"/>
          </a:p>
          <a:p>
            <a:pPr>
              <a:buFont typeface="Wingdings" panose="05000000000000000000" pitchFamily="2" charset="2"/>
              <a:buChar char="v"/>
            </a:pPr>
            <a:r>
              <a:rPr lang="es-ES_tradnl" b="1" dirty="0" err="1"/>
              <a:t>Where</a:t>
            </a:r>
            <a:r>
              <a:rPr lang="es-ES_tradnl" b="1" dirty="0"/>
              <a:t> </a:t>
            </a:r>
            <a:r>
              <a:rPr lang="es-ES_tradnl" b="1" dirty="0" err="1"/>
              <a:t>it´s</a:t>
            </a:r>
            <a:r>
              <a:rPr lang="es-ES_tradnl" b="1" dirty="0"/>
              <a:t> </a:t>
            </a:r>
            <a:r>
              <a:rPr lang="es-ES_tradnl" b="1" dirty="0" err="1"/>
              <a:t>necessary</a:t>
            </a:r>
            <a:r>
              <a:rPr lang="es-ES_tradnl" b="1" dirty="0"/>
              <a:t>, </a:t>
            </a:r>
            <a:r>
              <a:rPr lang="es-ES_tradnl" b="1" dirty="0" err="1"/>
              <a:t>hard</a:t>
            </a:r>
            <a:r>
              <a:rPr lang="es-ES_tradnl" b="1" dirty="0"/>
              <a:t> </a:t>
            </a:r>
            <a:r>
              <a:rPr lang="es-ES_tradnl" b="1" dirty="0" err="1"/>
              <a:t>work</a:t>
            </a:r>
            <a:r>
              <a:rPr lang="es-ES_tradnl" b="1" dirty="0"/>
              <a:t> can </a:t>
            </a:r>
            <a:r>
              <a:rPr lang="es-ES_tradnl" b="1" dirty="0" err="1"/>
              <a:t>transform</a:t>
            </a:r>
            <a:r>
              <a:rPr lang="es-ES_tradnl" b="1" dirty="0"/>
              <a:t> </a:t>
            </a:r>
            <a:r>
              <a:rPr lang="es-ES_tradnl" b="1" dirty="0" err="1"/>
              <a:t>mountain</a:t>
            </a:r>
            <a:r>
              <a:rPr lang="es-ES_tradnl" b="1" dirty="0"/>
              <a:t> </a:t>
            </a:r>
            <a:r>
              <a:rPr lang="es-ES_tradnl" b="1" dirty="0" err="1"/>
              <a:t>slopes</a:t>
            </a:r>
            <a:r>
              <a:rPr lang="es-ES_tradnl" b="1" dirty="0"/>
              <a:t> </a:t>
            </a:r>
            <a:r>
              <a:rPr lang="es-ES_tradnl" b="1" dirty="0" err="1"/>
              <a:t>into</a:t>
            </a:r>
            <a:r>
              <a:rPr lang="es-ES_tradnl" b="1" dirty="0"/>
              <a:t> </a:t>
            </a:r>
            <a:r>
              <a:rPr lang="es-ES_tradnl" b="1" dirty="0" err="1"/>
              <a:t>cultivated</a:t>
            </a:r>
            <a:r>
              <a:rPr lang="es-ES_tradnl" b="1" dirty="0"/>
              <a:t> </a:t>
            </a:r>
            <a:r>
              <a:rPr lang="es-ES_tradnl" b="1" dirty="0" err="1"/>
              <a:t>terraces</a:t>
            </a:r>
            <a:r>
              <a:rPr lang="es-ES_tradnl" b="1" dirty="0"/>
              <a:t>.</a:t>
            </a:r>
          </a:p>
          <a:p>
            <a:pPr>
              <a:buFont typeface="Wingdings" panose="05000000000000000000" pitchFamily="2" charset="2"/>
              <a:buChar char="v"/>
            </a:pPr>
            <a:endParaRPr lang="en-US" b="1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83642FF-265E-40CD-BBB9-B2084F67F5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9350" y="3889829"/>
            <a:ext cx="3918740" cy="29390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7C19B346-018D-402C-9A75-22C9E287E8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3804" y="3721260"/>
            <a:ext cx="3935546" cy="3107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681170F0-5E62-45CE-B9E6-EF01AA31F3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719" y="3744686"/>
            <a:ext cx="4151085" cy="3113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035259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sultado de imagen de agricultura en altura">
            <a:extLst>
              <a:ext uri="{FF2B5EF4-FFF2-40B4-BE49-F238E27FC236}">
                <a16:creationId xmlns:a16="http://schemas.microsoft.com/office/drawing/2014/main" id="{51DF87E6-A7F8-4ADD-A056-4ADA5A8E767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1" t="7720" b="15671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4F571EA7-BDC6-4E6F-A47A-B5D39E5E7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3353316" y="0"/>
            <a:ext cx="7770296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077C641-DDA6-4F37-B21A-B17EE20805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1931" y="295728"/>
            <a:ext cx="6557921" cy="767688"/>
          </a:xfrm>
        </p:spPr>
        <p:txBody>
          <a:bodyPr anchor="b">
            <a:normAutofit/>
          </a:bodyPr>
          <a:lstStyle/>
          <a:p>
            <a:pPr algn="ctr"/>
            <a:r>
              <a:rPr lang="es-ES" sz="2800" b="1" dirty="0"/>
              <a:t>PHYSICAL FACTORS RELIEF</a:t>
            </a:r>
            <a:endParaRPr lang="en-US" sz="2800" b="1" dirty="0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526152D8-615F-4A5A-886D-E14B136CD0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3352800" y="1295400"/>
            <a:ext cx="7772400" cy="5562600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Marcador de contenido 6">
            <a:extLst>
              <a:ext uri="{FF2B5EF4-FFF2-40B4-BE49-F238E27FC236}">
                <a16:creationId xmlns:a16="http://schemas.microsoft.com/office/drawing/2014/main" id="{1F7A5439-E4B5-43BB-8947-3ECCC782AD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91932" y="1447800"/>
            <a:ext cx="7354259" cy="4854526"/>
          </a:xfrm>
        </p:spPr>
        <p:txBody>
          <a:bodyPr anchor="t">
            <a:normAutofit/>
          </a:bodyPr>
          <a:lstStyle/>
          <a:p>
            <a:pPr marL="914400" lvl="2" indent="0">
              <a:buNone/>
            </a:pPr>
            <a:endParaRPr lang="es-ES_tradnl" sz="1800" dirty="0"/>
          </a:p>
          <a:p>
            <a:pPr marL="914400" lvl="2" indent="0">
              <a:buNone/>
            </a:pPr>
            <a:endParaRPr lang="es-ES_tradnl" sz="1800" dirty="0"/>
          </a:p>
          <a:p>
            <a:pPr lvl="2">
              <a:buFont typeface="Wingdings" panose="05000000000000000000" pitchFamily="2" charset="2"/>
              <a:buChar char="q"/>
            </a:pPr>
            <a:r>
              <a:rPr lang="es-ES_tradnl" sz="1800" dirty="0"/>
              <a:t> </a:t>
            </a:r>
            <a:r>
              <a:rPr lang="es-ES_tradnl" sz="1800" b="1" dirty="0"/>
              <a:t>ALTITUDE</a:t>
            </a:r>
          </a:p>
          <a:p>
            <a:pPr lvl="2"/>
            <a:r>
              <a:rPr lang="es-ES_tradnl" sz="1800" b="1" dirty="0" err="1"/>
              <a:t>For</a:t>
            </a:r>
            <a:r>
              <a:rPr lang="es-ES_tradnl" sz="1800" b="1" dirty="0"/>
              <a:t> </a:t>
            </a:r>
            <a:r>
              <a:rPr lang="es-ES_tradnl" sz="1800" b="1" dirty="0" err="1"/>
              <a:t>every</a:t>
            </a:r>
            <a:r>
              <a:rPr lang="es-ES_tradnl" sz="1800" b="1" dirty="0"/>
              <a:t> 1000 m </a:t>
            </a:r>
            <a:r>
              <a:rPr lang="es-ES_tradnl" sz="1800" b="1" dirty="0" err="1"/>
              <a:t>of</a:t>
            </a:r>
            <a:r>
              <a:rPr lang="es-ES_tradnl" sz="1800" b="1" dirty="0"/>
              <a:t> </a:t>
            </a:r>
            <a:r>
              <a:rPr lang="es-ES_tradnl" sz="1800" b="1" dirty="0" err="1"/>
              <a:t>altitude</a:t>
            </a:r>
            <a:r>
              <a:rPr lang="es-ES_tradnl" sz="1800" b="1" dirty="0"/>
              <a:t>, </a:t>
            </a:r>
            <a:r>
              <a:rPr lang="es-ES_tradnl" sz="1800" b="1" dirty="0" err="1"/>
              <a:t>temperatures</a:t>
            </a:r>
            <a:r>
              <a:rPr lang="es-ES_tradnl" sz="1800" b="1" dirty="0"/>
              <a:t> </a:t>
            </a:r>
            <a:r>
              <a:rPr lang="es-ES_tradnl" sz="1800" b="1" dirty="0" err="1"/>
              <a:t>fall</a:t>
            </a:r>
            <a:r>
              <a:rPr lang="es-ES_tradnl" sz="1800" b="1" dirty="0"/>
              <a:t> </a:t>
            </a:r>
            <a:r>
              <a:rPr lang="es-ES_tradnl" sz="1800" b="1" dirty="0" err="1"/>
              <a:t>by</a:t>
            </a:r>
            <a:r>
              <a:rPr lang="es-ES_tradnl" sz="1800" b="1" dirty="0"/>
              <a:t> 6ºC. </a:t>
            </a:r>
          </a:p>
          <a:p>
            <a:pPr lvl="2"/>
            <a:r>
              <a:rPr lang="es-ES_tradnl" sz="1800" b="1" dirty="0" err="1"/>
              <a:t>For</a:t>
            </a:r>
            <a:r>
              <a:rPr lang="es-ES_tradnl" sz="1800" b="1" dirty="0"/>
              <a:t> </a:t>
            </a:r>
            <a:r>
              <a:rPr lang="es-ES_tradnl" sz="1800" b="1" dirty="0" err="1"/>
              <a:t>this</a:t>
            </a:r>
            <a:r>
              <a:rPr lang="es-ES_tradnl" sz="1800" b="1" dirty="0"/>
              <a:t> </a:t>
            </a:r>
            <a:r>
              <a:rPr lang="es-ES_tradnl" sz="1800" b="1" dirty="0" err="1"/>
              <a:t>reason</a:t>
            </a:r>
            <a:r>
              <a:rPr lang="es-ES_tradnl" sz="1800" b="1" dirty="0"/>
              <a:t>, after a </a:t>
            </a:r>
            <a:r>
              <a:rPr lang="es-ES_tradnl" sz="1800" b="1" dirty="0" err="1"/>
              <a:t>certain</a:t>
            </a:r>
            <a:r>
              <a:rPr lang="es-ES_tradnl" sz="1800" b="1" dirty="0"/>
              <a:t> </a:t>
            </a:r>
            <a:r>
              <a:rPr lang="es-ES_tradnl" sz="1800" b="1" dirty="0" err="1"/>
              <a:t>altitude</a:t>
            </a:r>
            <a:r>
              <a:rPr lang="es-ES_tradnl" sz="1800" b="1" dirty="0"/>
              <a:t>, </a:t>
            </a:r>
            <a:r>
              <a:rPr lang="es-ES_tradnl" sz="1800" b="1" dirty="0" err="1"/>
              <a:t>cultivation</a:t>
            </a:r>
            <a:r>
              <a:rPr lang="es-ES_tradnl" sz="1800" b="1" dirty="0"/>
              <a:t> </a:t>
            </a:r>
            <a:r>
              <a:rPr lang="es-ES_tradnl" sz="1800" b="1" dirty="0" err="1"/>
              <a:t>is</a:t>
            </a:r>
            <a:r>
              <a:rPr lang="es-ES_tradnl" sz="1800" b="1" dirty="0"/>
              <a:t> no </a:t>
            </a:r>
            <a:r>
              <a:rPr lang="es-ES_tradnl" sz="1800" b="1" dirty="0" err="1"/>
              <a:t>longer</a:t>
            </a:r>
            <a:r>
              <a:rPr lang="es-ES_tradnl" sz="1800" b="1" dirty="0"/>
              <a:t> </a:t>
            </a:r>
            <a:r>
              <a:rPr lang="es-ES_tradnl" sz="1800" b="1" dirty="0" err="1"/>
              <a:t>possible</a:t>
            </a:r>
            <a:r>
              <a:rPr lang="es-ES_tradnl" sz="1800" b="1" dirty="0"/>
              <a:t>.</a:t>
            </a:r>
          </a:p>
          <a:p>
            <a:pPr lvl="2"/>
            <a:r>
              <a:rPr lang="es-ES_tradnl" sz="1800" b="1" dirty="0"/>
              <a:t>Flat </a:t>
            </a:r>
            <a:r>
              <a:rPr lang="es-ES_tradnl" sz="1800" b="1" dirty="0" err="1"/>
              <a:t>areas</a:t>
            </a:r>
            <a:r>
              <a:rPr lang="es-ES_tradnl" sz="1800" b="1" dirty="0"/>
              <a:t> are </a:t>
            </a:r>
            <a:r>
              <a:rPr lang="es-ES_tradnl" sz="1800" b="1" dirty="0" err="1"/>
              <a:t>the</a:t>
            </a:r>
            <a:r>
              <a:rPr lang="es-ES_tradnl" sz="1800" b="1" dirty="0"/>
              <a:t> </a:t>
            </a:r>
            <a:r>
              <a:rPr lang="es-ES_tradnl" sz="1800" b="1" dirty="0" err="1"/>
              <a:t>best</a:t>
            </a:r>
            <a:r>
              <a:rPr lang="es-ES_tradnl" sz="1800" b="1" dirty="0"/>
              <a:t> </a:t>
            </a:r>
            <a:r>
              <a:rPr lang="es-ES_tradnl" sz="1800" b="1" dirty="0" err="1"/>
              <a:t>for</a:t>
            </a:r>
            <a:r>
              <a:rPr lang="es-ES_tradnl" sz="1800" b="1" dirty="0"/>
              <a:t> </a:t>
            </a:r>
            <a:r>
              <a:rPr lang="es-ES_tradnl" sz="1800" b="1" dirty="0" err="1"/>
              <a:t>cultivation</a:t>
            </a:r>
            <a:r>
              <a:rPr lang="es-ES_tradnl" sz="1800" b="1" dirty="0"/>
              <a:t>.</a:t>
            </a:r>
          </a:p>
          <a:p>
            <a:pPr lvl="2"/>
            <a:r>
              <a:rPr lang="es-ES_tradnl" sz="1800" b="1" dirty="0"/>
              <a:t>Altitudes </a:t>
            </a:r>
            <a:r>
              <a:rPr lang="es-ES_tradnl" sz="1800" b="1" dirty="0" err="1"/>
              <a:t>over</a:t>
            </a:r>
            <a:r>
              <a:rPr lang="es-ES_tradnl" sz="1800" b="1" dirty="0"/>
              <a:t> 200 metres are </a:t>
            </a:r>
            <a:r>
              <a:rPr lang="es-ES_tradnl" sz="1800" b="1" dirty="0" err="1"/>
              <a:t>less</a:t>
            </a:r>
            <a:r>
              <a:rPr lang="es-ES_tradnl" sz="1800" b="1" dirty="0"/>
              <a:t> </a:t>
            </a:r>
            <a:r>
              <a:rPr lang="es-ES_tradnl" sz="1800" b="1" dirty="0" err="1"/>
              <a:t>sutitable</a:t>
            </a:r>
            <a:r>
              <a:rPr lang="es-ES_tradnl" sz="1800" b="1" dirty="0"/>
              <a:t> </a:t>
            </a:r>
            <a:r>
              <a:rPr lang="es-ES_tradnl" sz="1800" b="1" dirty="0" err="1"/>
              <a:t>for</a:t>
            </a:r>
            <a:r>
              <a:rPr lang="es-ES_tradnl" sz="1800" b="1" dirty="0"/>
              <a:t> </a:t>
            </a:r>
            <a:r>
              <a:rPr lang="es-ES_tradnl" sz="1800" b="1" dirty="0" err="1"/>
              <a:t>agriculture</a:t>
            </a:r>
            <a:endParaRPr lang="es-ES_tradnl" sz="1800" b="1" dirty="0"/>
          </a:p>
          <a:p>
            <a:pPr lvl="2"/>
            <a:endParaRPr lang="es-ES_tradnl" sz="1800" b="1" dirty="0"/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4162391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4AAD3FD-83A5-4B89-9F8F-01B8870865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98DAA0D-4B91-4184-B21F-FE4D69A0F3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31" y="629266"/>
            <a:ext cx="4166510" cy="1622321"/>
          </a:xfrm>
        </p:spPr>
        <p:txBody>
          <a:bodyPr>
            <a:normAutofit/>
          </a:bodyPr>
          <a:lstStyle/>
          <a:p>
            <a:r>
              <a:rPr lang="es-ES_tradnl" b="1" dirty="0">
                <a:solidFill>
                  <a:srgbClr val="EBEBEB"/>
                </a:solidFill>
              </a:rPr>
              <a:t>PHYSICAL FACTORS : SOIL</a:t>
            </a:r>
            <a:endParaRPr lang="en-US" dirty="0">
              <a:solidFill>
                <a:srgbClr val="EBEBEB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7D5B4FD-00F8-4D13-BCA0-BEA2F3CEC9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1" y="2438400"/>
            <a:ext cx="4166509" cy="3785419"/>
          </a:xfrm>
        </p:spPr>
        <p:txBody>
          <a:bodyPr>
            <a:normAutofit/>
          </a:bodyPr>
          <a:lstStyle/>
          <a:p>
            <a:r>
              <a:rPr lang="es-ES_tradnl" b="1">
                <a:solidFill>
                  <a:srgbClr val="EBEBEB"/>
                </a:solidFill>
              </a:rPr>
              <a:t>Deep soil is more appropiate for the cultivation of most crops because roots have more space to expand.</a:t>
            </a:r>
          </a:p>
          <a:p>
            <a:r>
              <a:rPr lang="es-ES" b="1">
                <a:solidFill>
                  <a:srgbClr val="EBEBEB"/>
                </a:solidFill>
              </a:rPr>
              <a:t>Plants absorb nutrients from the soil. When we analyze the soil , we consider: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s-ES" b="1">
                <a:solidFill>
                  <a:srgbClr val="EBEBEB"/>
                </a:solidFill>
              </a:rPr>
              <a:t>Porosity determines the oxygen that the soil contains and the ability to retain water.</a:t>
            </a:r>
          </a:p>
          <a:p>
            <a:pPr marL="0" indent="0">
              <a:buNone/>
            </a:pPr>
            <a:endParaRPr lang="en-US" b="1">
              <a:solidFill>
                <a:srgbClr val="EBEBEB"/>
              </a:solidFill>
            </a:endParaRPr>
          </a:p>
        </p:txBody>
      </p:sp>
      <p:sp>
        <p:nvSpPr>
          <p:cNvPr id="11" name="Freeform 31">
            <a:extLst>
              <a:ext uri="{FF2B5EF4-FFF2-40B4-BE49-F238E27FC236}">
                <a16:creationId xmlns:a16="http://schemas.microsoft.com/office/drawing/2014/main" id="{61752F1D-FC0F-4103-9584-630E643CCD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94020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126C04EF-6428-472D-B316-74A19385B0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3992" y="0"/>
            <a:ext cx="6098427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5" name="Freeform 5">
            <a:extLst>
              <a:ext uri="{FF2B5EF4-FFF2-40B4-BE49-F238E27FC236}">
                <a16:creationId xmlns:a16="http://schemas.microsoft.com/office/drawing/2014/main" id="{AE50896D-AACB-4C0A-855D-ECEFB4A0DA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2450577" y="2756642"/>
            <a:ext cx="6858000" cy="1344715"/>
          </a:xfrm>
          <a:custGeom>
            <a:avLst/>
            <a:gdLst/>
            <a:ahLst/>
            <a:cxnLst/>
            <a:rect l="l" t="t" r="r" b="b"/>
            <a:pathLst>
              <a:path w="10000" h="8000">
                <a:moveTo>
                  <a:pt x="0" y="0"/>
                </a:moveTo>
                <a:lnTo>
                  <a:pt x="0" y="7970"/>
                </a:lnTo>
                <a:lnTo>
                  <a:pt x="10000" y="8000"/>
                </a:lnTo>
                <a:lnTo>
                  <a:pt x="10000" y="7"/>
                </a:lnTo>
                <a:lnTo>
                  <a:pt x="10000" y="7"/>
                </a:lnTo>
                <a:lnTo>
                  <a:pt x="9773" y="156"/>
                </a:lnTo>
                <a:lnTo>
                  <a:pt x="9547" y="298"/>
                </a:lnTo>
                <a:lnTo>
                  <a:pt x="9320" y="437"/>
                </a:lnTo>
                <a:lnTo>
                  <a:pt x="9092" y="556"/>
                </a:lnTo>
                <a:lnTo>
                  <a:pt x="8865" y="676"/>
                </a:lnTo>
                <a:lnTo>
                  <a:pt x="8637" y="788"/>
                </a:lnTo>
                <a:lnTo>
                  <a:pt x="8412" y="884"/>
                </a:lnTo>
                <a:lnTo>
                  <a:pt x="8184" y="975"/>
                </a:lnTo>
                <a:lnTo>
                  <a:pt x="7957" y="1058"/>
                </a:lnTo>
                <a:lnTo>
                  <a:pt x="7734" y="1130"/>
                </a:lnTo>
                <a:lnTo>
                  <a:pt x="7508" y="1202"/>
                </a:lnTo>
                <a:lnTo>
                  <a:pt x="7285" y="1262"/>
                </a:lnTo>
                <a:lnTo>
                  <a:pt x="7062" y="1309"/>
                </a:lnTo>
                <a:lnTo>
                  <a:pt x="6840" y="1358"/>
                </a:lnTo>
                <a:lnTo>
                  <a:pt x="6620" y="1399"/>
                </a:lnTo>
                <a:lnTo>
                  <a:pt x="6402" y="1428"/>
                </a:lnTo>
                <a:lnTo>
                  <a:pt x="6184" y="1453"/>
                </a:lnTo>
                <a:lnTo>
                  <a:pt x="5968" y="1477"/>
                </a:lnTo>
                <a:lnTo>
                  <a:pt x="5755" y="1488"/>
                </a:lnTo>
                <a:lnTo>
                  <a:pt x="5542" y="1500"/>
                </a:lnTo>
                <a:lnTo>
                  <a:pt x="5332" y="1506"/>
                </a:lnTo>
                <a:lnTo>
                  <a:pt x="5124" y="1500"/>
                </a:lnTo>
                <a:lnTo>
                  <a:pt x="4918" y="1500"/>
                </a:lnTo>
                <a:lnTo>
                  <a:pt x="4714" y="1488"/>
                </a:lnTo>
                <a:lnTo>
                  <a:pt x="4514" y="1470"/>
                </a:lnTo>
                <a:lnTo>
                  <a:pt x="4316" y="1453"/>
                </a:lnTo>
                <a:lnTo>
                  <a:pt x="4122" y="1434"/>
                </a:lnTo>
                <a:lnTo>
                  <a:pt x="3929" y="1405"/>
                </a:lnTo>
                <a:lnTo>
                  <a:pt x="3739" y="1374"/>
                </a:lnTo>
                <a:lnTo>
                  <a:pt x="3553" y="1346"/>
                </a:lnTo>
                <a:lnTo>
                  <a:pt x="3190" y="1267"/>
                </a:lnTo>
                <a:lnTo>
                  <a:pt x="2842" y="1183"/>
                </a:lnTo>
                <a:lnTo>
                  <a:pt x="2508" y="1095"/>
                </a:lnTo>
                <a:lnTo>
                  <a:pt x="2192" y="998"/>
                </a:lnTo>
                <a:lnTo>
                  <a:pt x="1890" y="897"/>
                </a:lnTo>
                <a:lnTo>
                  <a:pt x="1610" y="788"/>
                </a:lnTo>
                <a:lnTo>
                  <a:pt x="1347" y="681"/>
                </a:lnTo>
                <a:lnTo>
                  <a:pt x="1105" y="574"/>
                </a:lnTo>
                <a:lnTo>
                  <a:pt x="883" y="473"/>
                </a:lnTo>
                <a:lnTo>
                  <a:pt x="686" y="377"/>
                </a:lnTo>
                <a:lnTo>
                  <a:pt x="508" y="286"/>
                </a:lnTo>
                <a:lnTo>
                  <a:pt x="358" y="210"/>
                </a:lnTo>
                <a:lnTo>
                  <a:pt x="232" y="138"/>
                </a:lnTo>
                <a:lnTo>
                  <a:pt x="59" y="35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3090AB4-2BB0-4FA6-9E4C-08027C91E2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3992" y="1378478"/>
            <a:ext cx="5449889" cy="4101041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A92A1116-1C84-41DF-B803-1F7B0883EC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4244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2656652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DF19BAF3-7E20-4B9D-B544-BABAEEA1FA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950648F4-ABCD-4DF0-8641-76CFB23547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23" name="Oval 22">
            <a:extLst>
              <a:ext uri="{FF2B5EF4-FFF2-40B4-BE49-F238E27FC236}">
                <a16:creationId xmlns:a16="http://schemas.microsoft.com/office/drawing/2014/main" id="{989BE678-777B-482A-A616-FEDC47B162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CF1EB4BD-9C7E-4AA3-9681-C7EB0DA625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94AAE3AA-3759-4D28-B0EF-575F25A514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D28BE0C3-2102-4820-B88B-A448B184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BF94DEA-9B70-4872-85FF-E33C497243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701" y="1454964"/>
            <a:ext cx="3339281" cy="3308840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marL="457200" lvl="1" indent="-457200" algn="l" defTabSz="457200" rtl="0"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Char char="v"/>
            </a:pPr>
            <a:r>
              <a:rPr lang="en-US" sz="2900" b="1" kern="1200" dirty="0">
                <a:latin typeface="+mj-lt"/>
                <a:ea typeface="+mj-ea"/>
                <a:cs typeface="+mj-cs"/>
              </a:rPr>
              <a:t>Nutrients</a:t>
            </a:r>
            <a:br>
              <a:rPr lang="en-US" sz="2900" b="1" kern="1200" dirty="0">
                <a:latin typeface="+mj-lt"/>
                <a:ea typeface="+mj-ea"/>
                <a:cs typeface="+mj-cs"/>
              </a:rPr>
            </a:br>
            <a:br>
              <a:rPr lang="en-US" sz="2900" b="1" kern="1200" dirty="0">
                <a:latin typeface="+mj-lt"/>
                <a:ea typeface="+mj-ea"/>
                <a:cs typeface="+mj-cs"/>
              </a:rPr>
            </a:br>
            <a:r>
              <a:rPr lang="en-US" sz="2900" b="1" kern="1200" dirty="0">
                <a:latin typeface="+mj-lt"/>
                <a:ea typeface="+mj-ea"/>
                <a:cs typeface="+mj-cs"/>
              </a:rPr>
              <a:t>The more </a:t>
            </a:r>
            <a:r>
              <a:rPr lang="en-US" sz="2900" b="1" kern="1200" dirty="0" err="1">
                <a:latin typeface="+mj-lt"/>
                <a:ea typeface="+mj-ea"/>
                <a:cs typeface="+mj-cs"/>
              </a:rPr>
              <a:t>appropiate</a:t>
            </a:r>
            <a:r>
              <a:rPr lang="en-US" sz="2900" b="1" kern="1200" dirty="0">
                <a:latin typeface="+mj-lt"/>
                <a:ea typeface="+mj-ea"/>
                <a:cs typeface="+mj-cs"/>
              </a:rPr>
              <a:t> nutrients the soil has, the better it is for agriculture</a:t>
            </a:r>
            <a:r>
              <a:rPr lang="en-US" sz="2900" kern="1200" dirty="0">
                <a:latin typeface="+mj-lt"/>
                <a:ea typeface="+mj-ea"/>
                <a:cs typeface="+mj-cs"/>
              </a:rPr>
              <a:t>.</a:t>
            </a:r>
            <a:br>
              <a:rPr lang="en-US" sz="2900" kern="1200" dirty="0">
                <a:latin typeface="+mj-lt"/>
                <a:ea typeface="+mj-ea"/>
                <a:cs typeface="+mj-cs"/>
              </a:rPr>
            </a:br>
            <a:endParaRPr lang="en-US" sz="2900" kern="1200" dirty="0">
              <a:latin typeface="+mj-lt"/>
              <a:ea typeface="+mj-ea"/>
              <a:cs typeface="+mj-cs"/>
            </a:endParaRP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07AA2DE1-B58F-4861-BA59-646241248C7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9" r="9367"/>
          <a:stretch/>
        </p:blipFill>
        <p:spPr bwMode="auto">
          <a:xfrm>
            <a:off x="4634682" y="10"/>
            <a:ext cx="755731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BFEFF673-A9DE-416D-A04E-1D50904542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4628000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7F0F84-69E3-4545-83E0-CF3FFA2712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2052" y="159027"/>
            <a:ext cx="8208781" cy="927652"/>
          </a:xfrm>
        </p:spPr>
        <p:txBody>
          <a:bodyPr/>
          <a:lstStyle/>
          <a:p>
            <a:pPr algn="ctr"/>
            <a:r>
              <a:rPr lang="es-ES_tradnl" b="1" dirty="0">
                <a:solidFill>
                  <a:srgbClr val="EBEBEB"/>
                </a:solidFill>
              </a:rPr>
              <a:t>PHYSICAL FACTORS : SOIL</a:t>
            </a:r>
            <a:endParaRPr lang="en-US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4D2E79A-DD4E-490F-B3A7-D132F50EFB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b="1" dirty="0"/>
              <a:t>CHEMICAL AND BIOLOGICAL COMPOSITION OF THE SOIL</a:t>
            </a:r>
            <a:endParaRPr lang="en-US" b="1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BB8F1CF-4049-4D0C-B30B-23499A3B0F3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algn="just"/>
            <a:endParaRPr lang="es-ES" sz="2400" b="1" dirty="0"/>
          </a:p>
          <a:p>
            <a:pPr algn="just"/>
            <a:r>
              <a:rPr lang="es-ES" sz="2400" b="1" dirty="0" err="1"/>
              <a:t>The</a:t>
            </a:r>
            <a:r>
              <a:rPr lang="es-ES" sz="2400" b="1" dirty="0"/>
              <a:t> </a:t>
            </a:r>
            <a:r>
              <a:rPr lang="es-ES" sz="2400" b="1" dirty="0" err="1"/>
              <a:t>richness</a:t>
            </a:r>
            <a:r>
              <a:rPr lang="es-ES" sz="2400" b="1" dirty="0"/>
              <a:t> </a:t>
            </a:r>
            <a:r>
              <a:rPr lang="es-ES" sz="2400" b="1" dirty="0" err="1"/>
              <a:t>of</a:t>
            </a:r>
            <a:r>
              <a:rPr lang="es-ES" sz="2400" b="1" dirty="0"/>
              <a:t> </a:t>
            </a:r>
            <a:r>
              <a:rPr lang="es-ES" sz="2400" b="1" dirty="0" err="1"/>
              <a:t>the</a:t>
            </a:r>
            <a:r>
              <a:rPr lang="es-ES" sz="2400" b="1" dirty="0"/>
              <a:t> </a:t>
            </a:r>
            <a:r>
              <a:rPr lang="es-ES" sz="2400" b="1" dirty="0" err="1"/>
              <a:t>soil</a:t>
            </a:r>
            <a:r>
              <a:rPr lang="es-ES" sz="2400" b="1" dirty="0"/>
              <a:t> </a:t>
            </a:r>
            <a:r>
              <a:rPr lang="es-ES" sz="2400" b="1" dirty="0" err="1"/>
              <a:t>is</a:t>
            </a:r>
            <a:r>
              <a:rPr lang="es-ES" sz="2400" b="1" dirty="0"/>
              <a:t> </a:t>
            </a:r>
            <a:r>
              <a:rPr lang="es-ES" sz="2400" b="1" dirty="0" err="1"/>
              <a:t>determined</a:t>
            </a:r>
            <a:r>
              <a:rPr lang="es-ES" sz="2400" b="1" dirty="0"/>
              <a:t> </a:t>
            </a:r>
            <a:r>
              <a:rPr lang="es-ES" sz="2400" b="1" dirty="0" err="1"/>
              <a:t>by</a:t>
            </a:r>
            <a:r>
              <a:rPr lang="es-ES" sz="2400" b="1" dirty="0"/>
              <a:t> </a:t>
            </a:r>
            <a:r>
              <a:rPr lang="es-ES" sz="2400" b="1" dirty="0" err="1"/>
              <a:t>the</a:t>
            </a:r>
            <a:r>
              <a:rPr lang="es-ES" sz="2400" b="1" dirty="0"/>
              <a:t> mineral </a:t>
            </a:r>
            <a:r>
              <a:rPr lang="es-ES" sz="2400" b="1" dirty="0" err="1"/>
              <a:t>nutrients</a:t>
            </a:r>
            <a:r>
              <a:rPr lang="es-ES" sz="2400" b="1" dirty="0"/>
              <a:t> and </a:t>
            </a:r>
            <a:r>
              <a:rPr lang="es-ES" sz="2400" b="1" dirty="0" err="1"/>
              <a:t>the</a:t>
            </a:r>
            <a:r>
              <a:rPr lang="es-ES" sz="2400" b="1" dirty="0"/>
              <a:t> </a:t>
            </a:r>
            <a:r>
              <a:rPr lang="es-ES" sz="2400" b="1" dirty="0" err="1"/>
              <a:t>organic</a:t>
            </a:r>
            <a:r>
              <a:rPr lang="es-ES" sz="2400" b="1" dirty="0"/>
              <a:t> </a:t>
            </a:r>
            <a:r>
              <a:rPr lang="es-ES" sz="2400" b="1" dirty="0" err="1"/>
              <a:t>matter</a:t>
            </a:r>
            <a:endParaRPr lang="en-US" sz="2400" b="1" dirty="0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1E6396D-2B6B-46AA-8EE0-9365877525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0A15895B-AE11-4A18-9F1D-57EF7024282E}"/>
              </a:ext>
            </a:extLst>
          </p:cNvPr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7102" y="2211007"/>
            <a:ext cx="6533323" cy="38431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207074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788456-C146-4A15-B62B-055E0F4362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0669" y="629266"/>
            <a:ext cx="3330328" cy="1641986"/>
          </a:xfrm>
        </p:spPr>
        <p:txBody>
          <a:bodyPr>
            <a:normAutofit/>
          </a:bodyPr>
          <a:lstStyle/>
          <a:p>
            <a:r>
              <a:rPr lang="es-ES" b="1"/>
              <a:t>TYPES OF SOIL</a:t>
            </a:r>
            <a:endParaRPr lang="en-US" b="1"/>
          </a:p>
        </p:txBody>
      </p:sp>
      <p:pic>
        <p:nvPicPr>
          <p:cNvPr id="2050" name="Picture 2" descr="Resultado de imagen de agriculture in clay soil">
            <a:extLst>
              <a:ext uri="{FF2B5EF4-FFF2-40B4-BE49-F238E27FC236}">
                <a16:creationId xmlns:a16="http://schemas.microsoft.com/office/drawing/2014/main" id="{AAF66031-253C-483A-8EA6-276A0ABECEB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41" r="21216"/>
          <a:stretch/>
        </p:blipFill>
        <p:spPr bwMode="auto">
          <a:xfrm>
            <a:off x="4634680" y="10"/>
            <a:ext cx="756013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A26E2FAE-FA60-497B-B2CB-7702C6FF3A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0ECDE4F-F21D-4C8B-AA44-9CB3D89C06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669" y="2438400"/>
            <a:ext cx="3330328" cy="3809999"/>
          </a:xfrm>
        </p:spPr>
        <p:txBody>
          <a:bodyPr>
            <a:normAutofit/>
          </a:bodyPr>
          <a:lstStyle/>
          <a:p>
            <a:r>
              <a:rPr lang="es-ES" b="1" dirty="0"/>
              <a:t>CLAY </a:t>
            </a:r>
          </a:p>
          <a:p>
            <a:pPr marL="0" indent="0">
              <a:buNone/>
            </a:pPr>
            <a:r>
              <a:rPr lang="es-ES" b="1" dirty="0" err="1"/>
              <a:t>Soils</a:t>
            </a:r>
            <a:r>
              <a:rPr lang="es-ES" b="1" dirty="0"/>
              <a:t> </a:t>
            </a:r>
            <a:r>
              <a:rPr lang="es-ES" b="1" dirty="0" err="1"/>
              <a:t>with</a:t>
            </a:r>
            <a:r>
              <a:rPr lang="es-ES" b="1" dirty="0"/>
              <a:t> </a:t>
            </a:r>
            <a:r>
              <a:rPr lang="es-ES" b="1" dirty="0" err="1"/>
              <a:t>great</a:t>
            </a:r>
            <a:r>
              <a:rPr lang="es-ES" b="1" dirty="0"/>
              <a:t> </a:t>
            </a:r>
            <a:r>
              <a:rPr lang="es-ES" b="1" dirty="0" err="1"/>
              <a:t>amount</a:t>
            </a:r>
            <a:r>
              <a:rPr lang="es-ES" b="1" dirty="0"/>
              <a:t> </a:t>
            </a:r>
            <a:r>
              <a:rPr lang="es-ES" b="1" dirty="0" err="1"/>
              <a:t>of</a:t>
            </a:r>
            <a:r>
              <a:rPr lang="es-ES" b="1" dirty="0"/>
              <a:t> </a:t>
            </a:r>
            <a:r>
              <a:rPr lang="es-ES" b="1" dirty="0" err="1"/>
              <a:t>clay</a:t>
            </a:r>
            <a:r>
              <a:rPr lang="es-ES" b="1" dirty="0"/>
              <a:t> are </a:t>
            </a:r>
            <a:r>
              <a:rPr lang="es-ES" b="1" dirty="0" err="1"/>
              <a:t>rich</a:t>
            </a:r>
            <a:r>
              <a:rPr lang="es-ES" b="1" dirty="0"/>
              <a:t> in </a:t>
            </a:r>
            <a:r>
              <a:rPr lang="es-ES" b="1" dirty="0" err="1"/>
              <a:t>nutrients</a:t>
            </a:r>
            <a:r>
              <a:rPr lang="es-ES" b="1" dirty="0"/>
              <a:t> .</a:t>
            </a:r>
          </a:p>
          <a:p>
            <a:pPr marL="0" indent="0">
              <a:buNone/>
            </a:pPr>
            <a:r>
              <a:rPr lang="es-ES" b="1" dirty="0" err="1"/>
              <a:t>The</a:t>
            </a:r>
            <a:r>
              <a:rPr lang="es-ES" b="1" dirty="0"/>
              <a:t> </a:t>
            </a:r>
            <a:r>
              <a:rPr lang="es-ES" b="1" dirty="0" err="1"/>
              <a:t>disadvantage</a:t>
            </a:r>
            <a:r>
              <a:rPr lang="es-ES" b="1" dirty="0"/>
              <a:t> </a:t>
            </a:r>
            <a:r>
              <a:rPr lang="es-ES" b="1" dirty="0" err="1"/>
              <a:t>is</a:t>
            </a:r>
            <a:r>
              <a:rPr lang="es-ES" b="1" dirty="0"/>
              <a:t> </a:t>
            </a:r>
            <a:r>
              <a:rPr lang="es-ES" b="1" dirty="0" err="1"/>
              <a:t>that</a:t>
            </a:r>
            <a:r>
              <a:rPr lang="es-ES" b="1" dirty="0"/>
              <a:t> </a:t>
            </a:r>
            <a:r>
              <a:rPr lang="es-ES" b="1" dirty="0" err="1"/>
              <a:t>they</a:t>
            </a:r>
            <a:r>
              <a:rPr lang="es-ES" b="1" dirty="0"/>
              <a:t> </a:t>
            </a:r>
            <a:r>
              <a:rPr lang="es-ES" b="1" dirty="0" err="1"/>
              <a:t>absorb</a:t>
            </a:r>
            <a:r>
              <a:rPr lang="es-ES" b="1" dirty="0"/>
              <a:t> </a:t>
            </a:r>
            <a:r>
              <a:rPr lang="es-ES" b="1" dirty="0" err="1"/>
              <a:t>water</a:t>
            </a:r>
            <a:r>
              <a:rPr lang="es-ES" b="1" dirty="0"/>
              <a:t> and </a:t>
            </a:r>
            <a:r>
              <a:rPr lang="es-ES" b="1" dirty="0" err="1"/>
              <a:t>and</a:t>
            </a:r>
            <a:r>
              <a:rPr lang="es-ES" b="1" dirty="0"/>
              <a:t> </a:t>
            </a:r>
            <a:r>
              <a:rPr lang="es-ES" b="1" dirty="0" err="1"/>
              <a:t>needs</a:t>
            </a:r>
            <a:r>
              <a:rPr lang="es-ES" b="1" dirty="0"/>
              <a:t> </a:t>
            </a:r>
            <a:r>
              <a:rPr lang="es-ES" b="1" dirty="0" err="1"/>
              <a:t>good</a:t>
            </a:r>
            <a:r>
              <a:rPr lang="es-ES" b="1" dirty="0"/>
              <a:t> </a:t>
            </a:r>
            <a:r>
              <a:rPr lang="es-ES" b="1" dirty="0" err="1"/>
              <a:t>drainage</a:t>
            </a:r>
            <a:r>
              <a:rPr lang="es-ES" b="1" dirty="0"/>
              <a:t>.</a:t>
            </a:r>
          </a:p>
          <a:p>
            <a:pPr marL="0" indent="0">
              <a:buNone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9874545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191">
            <a:extLst>
              <a:ext uri="{FF2B5EF4-FFF2-40B4-BE49-F238E27FC236}">
                <a16:creationId xmlns:a16="http://schemas.microsoft.com/office/drawing/2014/main" id="{41B68C77-138E-4BF7-A276-BD0C78A421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3077" name="Picture 192">
            <a:extLst>
              <a:ext uri="{FF2B5EF4-FFF2-40B4-BE49-F238E27FC236}">
                <a16:creationId xmlns:a16="http://schemas.microsoft.com/office/drawing/2014/main" id="{7C268552-D473-46ED-B1B8-422042C4DE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3078" name="Oval 193">
            <a:extLst>
              <a:ext uri="{FF2B5EF4-FFF2-40B4-BE49-F238E27FC236}">
                <a16:creationId xmlns:a16="http://schemas.microsoft.com/office/drawing/2014/main" id="{4AC0CD9D-7610-4620-93B4-798CCD9AB5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3079" name="Picture 194">
            <a:extLst>
              <a:ext uri="{FF2B5EF4-FFF2-40B4-BE49-F238E27FC236}">
                <a16:creationId xmlns:a16="http://schemas.microsoft.com/office/drawing/2014/main" id="{B9238B3E-24AA-439A-B527-6C5DF6D721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3080" name="Picture 195">
            <a:extLst>
              <a:ext uri="{FF2B5EF4-FFF2-40B4-BE49-F238E27FC236}">
                <a16:creationId xmlns:a16="http://schemas.microsoft.com/office/drawing/2014/main" id="{69F01145-BEA3-4CBF-AA21-10077B948C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3081" name="Rectangle 196">
            <a:extLst>
              <a:ext uri="{FF2B5EF4-FFF2-40B4-BE49-F238E27FC236}">
                <a16:creationId xmlns:a16="http://schemas.microsoft.com/office/drawing/2014/main" id="{DE4D62F9-188E-4530-84C2-24BDEE4BEB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9B10408-C6D9-4EF8-AE06-93F5DF336D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83829" y="1447800"/>
            <a:ext cx="4397828" cy="3329581"/>
          </a:xfrm>
        </p:spPr>
        <p:txBody>
          <a:bodyPr vert="horz" lIns="91440" tIns="45720" rIns="91440" bIns="45720" rtlCol="0" anchor="b">
            <a:normAutofit/>
          </a:bodyPr>
          <a:lstStyle/>
          <a:p>
            <a:pPr marL="457200" indent="-457200">
              <a:lnSpc>
                <a:spcPct val="90000"/>
              </a:lnSpc>
            </a:pPr>
            <a:r>
              <a:rPr lang="en-US" sz="2900" b="1" i="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TYPES OF SOIL </a:t>
            </a:r>
            <a:br>
              <a:rPr lang="en-US" sz="2900" b="1" i="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br>
              <a:rPr lang="en-US" sz="2900" b="1" i="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br>
              <a:rPr lang="en-US" sz="2900" b="1" i="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en-US" sz="2900" b="1" i="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Sandy soils do not retain nutrients or water so  fertilizers and  irrigation are needed.</a:t>
            </a:r>
          </a:p>
        </p:txBody>
      </p:sp>
      <p:pic>
        <p:nvPicPr>
          <p:cNvPr id="3074" name="Picture 2" descr="Resultado de imagen de agriculture in SANDY SOIL">
            <a:extLst>
              <a:ext uri="{FF2B5EF4-FFF2-40B4-BE49-F238E27FC236}">
                <a16:creationId xmlns:a16="http://schemas.microsoft.com/office/drawing/2014/main" id="{DD20649F-C12A-4361-9694-7D57DC439CE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40" r="19802" b="-1"/>
          <a:stretch/>
        </p:blipFill>
        <p:spPr bwMode="auto">
          <a:xfrm>
            <a:off x="643854" y="955697"/>
            <a:ext cx="5450557" cy="4946141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48582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Picture 70">
            <a:extLst>
              <a:ext uri="{FF2B5EF4-FFF2-40B4-BE49-F238E27FC236}">
                <a16:creationId xmlns:a16="http://schemas.microsoft.com/office/drawing/2014/main" id="{DF19BAF3-7E20-4B9D-B544-BABAEEA1FA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3" name="Picture 72">
            <a:extLst>
              <a:ext uri="{FF2B5EF4-FFF2-40B4-BE49-F238E27FC236}">
                <a16:creationId xmlns:a16="http://schemas.microsoft.com/office/drawing/2014/main" id="{950648F4-ABCD-4DF0-8641-76CFB23547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75" name="Oval 74">
            <a:extLst>
              <a:ext uri="{FF2B5EF4-FFF2-40B4-BE49-F238E27FC236}">
                <a16:creationId xmlns:a16="http://schemas.microsoft.com/office/drawing/2014/main" id="{989BE678-777B-482A-A616-FEDC47B162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77" name="Picture 76">
            <a:extLst>
              <a:ext uri="{FF2B5EF4-FFF2-40B4-BE49-F238E27FC236}">
                <a16:creationId xmlns:a16="http://schemas.microsoft.com/office/drawing/2014/main" id="{CF1EB4BD-9C7E-4AA3-9681-C7EB0DA625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79" name="Picture 78">
            <a:extLst>
              <a:ext uri="{FF2B5EF4-FFF2-40B4-BE49-F238E27FC236}">
                <a16:creationId xmlns:a16="http://schemas.microsoft.com/office/drawing/2014/main" id="{94AAE3AA-3759-4D28-B0EF-575F25A514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81" name="Rectangle 80">
            <a:extLst>
              <a:ext uri="{FF2B5EF4-FFF2-40B4-BE49-F238E27FC236}">
                <a16:creationId xmlns:a16="http://schemas.microsoft.com/office/drawing/2014/main" id="{D28BE0C3-2102-4820-B88B-A448B184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E7C426B-098B-47C5-A4C0-3D2C38EB5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0669" y="629266"/>
            <a:ext cx="3330328" cy="1641986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sz="4200" b="1" dirty="0"/>
              <a:t>TYPES OF SOIL</a:t>
            </a:r>
          </a:p>
        </p:txBody>
      </p:sp>
      <p:pic>
        <p:nvPicPr>
          <p:cNvPr id="4098" name="Picture 2" descr="Resultado de imagen de HUMUS">
            <a:extLst>
              <a:ext uri="{FF2B5EF4-FFF2-40B4-BE49-F238E27FC236}">
                <a16:creationId xmlns:a16="http://schemas.microsoft.com/office/drawing/2014/main" id="{92649B1E-7EB7-4013-84BB-89AA5D467EF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808" b="-1"/>
          <a:stretch/>
        </p:blipFill>
        <p:spPr bwMode="auto">
          <a:xfrm>
            <a:off x="4634680" y="10"/>
            <a:ext cx="756013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" name="Rectangle 82">
            <a:extLst>
              <a:ext uri="{FF2B5EF4-FFF2-40B4-BE49-F238E27FC236}">
                <a16:creationId xmlns:a16="http://schemas.microsoft.com/office/drawing/2014/main" id="{A26E2FAE-FA60-497B-B2CB-7702C6FF3A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1EFC10D-44A4-4467-9EE2-05795E140C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0669" y="2438400"/>
            <a:ext cx="3330328" cy="3809999"/>
          </a:xfrm>
        </p:spPr>
        <p:txBody>
          <a:bodyPr vert="horz" lIns="91440" tIns="45720" rIns="91440" bIns="45720" rtlCol="0">
            <a:normAutofit fontScale="92500"/>
          </a:bodyPr>
          <a:lstStyle/>
          <a:p>
            <a:pPr>
              <a:buFont typeface="Wingdings 3" charset="2"/>
              <a:buChar char=""/>
            </a:pPr>
            <a:endParaRPr lang="en-US" dirty="0"/>
          </a:p>
          <a:p>
            <a:pPr algn="ctr"/>
            <a:r>
              <a:rPr lang="en-US" sz="2800" b="1" dirty="0"/>
              <a:t>HUMUS</a:t>
            </a:r>
          </a:p>
          <a:p>
            <a:pPr algn="just">
              <a:buFont typeface="Wingdings 3" charset="2"/>
              <a:buChar char=""/>
            </a:pPr>
            <a:r>
              <a:rPr lang="en-US" sz="2800" b="1" dirty="0"/>
              <a:t>Vegetation provides the soil with humus, so the more vegetation an area has, the more fertile the soil will be.</a:t>
            </a:r>
          </a:p>
          <a:p>
            <a:pPr>
              <a:buFont typeface="Wingdings 3" charset="2"/>
              <a:buChar char="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17434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230E0244-D47D-4493-953B-9E0BF0F3A5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 dirty="0"/>
              <a:t>PHYSICAL FACTORS: CLIMATE</a:t>
            </a:r>
            <a:endParaRPr lang="en-US" b="1" dirty="0"/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F71F7EB7-1D6E-4EA4-834B-B9AC21639E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1738" y="1282390"/>
            <a:ext cx="9258116" cy="4966009"/>
          </a:xfrm>
        </p:spPr>
        <p:txBody>
          <a:bodyPr/>
          <a:lstStyle/>
          <a:p>
            <a:r>
              <a:rPr lang="es-ES" b="1" dirty="0" err="1"/>
              <a:t>Each</a:t>
            </a:r>
            <a:r>
              <a:rPr lang="es-ES" b="1" dirty="0"/>
              <a:t> </a:t>
            </a:r>
            <a:r>
              <a:rPr lang="es-ES" b="1" dirty="0" err="1"/>
              <a:t>crop</a:t>
            </a:r>
            <a:r>
              <a:rPr lang="es-ES" b="1" dirty="0"/>
              <a:t> </a:t>
            </a:r>
            <a:r>
              <a:rPr lang="es-ES" b="1" dirty="0" err="1"/>
              <a:t>needs</a:t>
            </a:r>
            <a:r>
              <a:rPr lang="es-ES" b="1" dirty="0"/>
              <a:t> </a:t>
            </a:r>
            <a:r>
              <a:rPr lang="es-ES" b="1" dirty="0" err="1"/>
              <a:t>different</a:t>
            </a:r>
            <a:r>
              <a:rPr lang="es-ES" b="1" dirty="0"/>
              <a:t> </a:t>
            </a:r>
            <a:r>
              <a:rPr lang="es-ES" b="1" dirty="0" err="1"/>
              <a:t>conditions</a:t>
            </a:r>
            <a:r>
              <a:rPr lang="es-ES" b="1" dirty="0"/>
              <a:t> </a:t>
            </a:r>
            <a:r>
              <a:rPr lang="es-ES" b="1" dirty="0" err="1"/>
              <a:t>to</a:t>
            </a:r>
            <a:r>
              <a:rPr lang="es-ES" b="1" dirty="0"/>
              <a:t> </a:t>
            </a:r>
            <a:r>
              <a:rPr lang="es-ES" b="1" dirty="0" err="1"/>
              <a:t>grow</a:t>
            </a:r>
            <a:r>
              <a:rPr lang="es-ES" b="1" dirty="0"/>
              <a:t>.  </a:t>
            </a:r>
            <a:r>
              <a:rPr lang="es-ES" b="1" dirty="0" err="1"/>
              <a:t>Climate</a:t>
            </a:r>
            <a:r>
              <a:rPr lang="es-ES" b="1" dirty="0"/>
              <a:t> </a:t>
            </a:r>
            <a:r>
              <a:rPr lang="es-ES" b="1" dirty="0" err="1"/>
              <a:t>factors</a:t>
            </a:r>
            <a:r>
              <a:rPr lang="es-ES" b="1" dirty="0"/>
              <a:t> </a:t>
            </a:r>
            <a:r>
              <a:rPr lang="es-ES" b="1" dirty="0" err="1"/>
              <a:t>affecting</a:t>
            </a:r>
            <a:r>
              <a:rPr lang="es-ES" b="1" dirty="0"/>
              <a:t> </a:t>
            </a:r>
            <a:r>
              <a:rPr lang="es-ES" b="1" dirty="0" err="1"/>
              <a:t>crops</a:t>
            </a:r>
            <a:r>
              <a:rPr lang="es-ES" b="1" dirty="0"/>
              <a:t> are:</a:t>
            </a:r>
          </a:p>
          <a:p>
            <a:endParaRPr lang="es-ES" b="1" dirty="0"/>
          </a:p>
          <a:p>
            <a:pPr marL="457200" indent="-457200">
              <a:buFont typeface="+mj-lt"/>
              <a:buAutoNum type="arabicPeriod"/>
            </a:pPr>
            <a:r>
              <a:rPr lang="es-ES" b="1" dirty="0"/>
              <a:t>Extreme </a:t>
            </a:r>
            <a:r>
              <a:rPr lang="es-ES" b="1" dirty="0" err="1"/>
              <a:t>cold</a:t>
            </a:r>
            <a:r>
              <a:rPr lang="es-ES" b="1" dirty="0"/>
              <a:t> </a:t>
            </a:r>
            <a:r>
              <a:rPr lang="es-ES" b="1" dirty="0" err="1"/>
              <a:t>limits</a:t>
            </a:r>
            <a:r>
              <a:rPr lang="es-ES" b="1" dirty="0"/>
              <a:t> </a:t>
            </a:r>
            <a:r>
              <a:rPr lang="es-ES" b="1" dirty="0" err="1"/>
              <a:t>cultivation</a:t>
            </a:r>
            <a:r>
              <a:rPr lang="es-ES" b="1" dirty="0"/>
              <a:t> </a:t>
            </a:r>
            <a:r>
              <a:rPr lang="es-ES" b="1" dirty="0" err="1"/>
              <a:t>growth</a:t>
            </a:r>
            <a:r>
              <a:rPr lang="es-ES" b="1" dirty="0"/>
              <a:t>. </a:t>
            </a:r>
            <a:r>
              <a:rPr lang="es-ES" b="1" dirty="0" err="1"/>
              <a:t>Temperatures</a:t>
            </a:r>
            <a:r>
              <a:rPr lang="es-ES" b="1" dirty="0"/>
              <a:t> </a:t>
            </a:r>
            <a:r>
              <a:rPr lang="es-ES" b="1" dirty="0" err="1"/>
              <a:t>below</a:t>
            </a:r>
            <a:r>
              <a:rPr lang="es-ES" b="1" dirty="0"/>
              <a:t> 10ºC </a:t>
            </a:r>
            <a:r>
              <a:rPr lang="es-ES" b="1" dirty="0" err="1"/>
              <a:t>make</a:t>
            </a:r>
            <a:r>
              <a:rPr lang="es-ES" b="1" dirty="0"/>
              <a:t>  </a:t>
            </a:r>
            <a:r>
              <a:rPr lang="es-ES" b="1" dirty="0" err="1"/>
              <a:t>agriculture</a:t>
            </a:r>
            <a:r>
              <a:rPr lang="es-ES" b="1" dirty="0"/>
              <a:t> </a:t>
            </a:r>
            <a:r>
              <a:rPr lang="es-ES" b="1" dirty="0" err="1"/>
              <a:t>difficult</a:t>
            </a:r>
            <a:r>
              <a:rPr lang="es-ES" b="1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s-ES" b="1" dirty="0" err="1"/>
              <a:t>Excessive</a:t>
            </a:r>
            <a:r>
              <a:rPr lang="es-ES" b="1" dirty="0"/>
              <a:t> </a:t>
            </a:r>
            <a:r>
              <a:rPr lang="es-ES" b="1" dirty="0" err="1"/>
              <a:t>heat</a:t>
            </a:r>
            <a:r>
              <a:rPr lang="es-ES" b="1" dirty="0"/>
              <a:t> </a:t>
            </a:r>
            <a:r>
              <a:rPr lang="es-ES" b="1" dirty="0" err="1"/>
              <a:t>is</a:t>
            </a:r>
            <a:r>
              <a:rPr lang="es-ES" b="1" dirty="0"/>
              <a:t> </a:t>
            </a:r>
            <a:r>
              <a:rPr lang="es-ES" b="1" dirty="0" err="1"/>
              <a:t>difficult</a:t>
            </a:r>
            <a:r>
              <a:rPr lang="es-ES" b="1" dirty="0"/>
              <a:t> </a:t>
            </a:r>
            <a:r>
              <a:rPr lang="es-ES" b="1" dirty="0" err="1"/>
              <a:t>to</a:t>
            </a:r>
            <a:r>
              <a:rPr lang="es-ES" b="1" dirty="0"/>
              <a:t> </a:t>
            </a:r>
            <a:r>
              <a:rPr lang="es-ES" b="1" dirty="0" err="1"/>
              <a:t>resist</a:t>
            </a:r>
            <a:r>
              <a:rPr lang="es-ES" b="1" dirty="0"/>
              <a:t> </a:t>
            </a:r>
            <a:r>
              <a:rPr lang="es-ES" b="1" dirty="0" err="1"/>
              <a:t>for</a:t>
            </a:r>
            <a:r>
              <a:rPr lang="es-ES" b="1" dirty="0"/>
              <a:t> </a:t>
            </a:r>
            <a:r>
              <a:rPr lang="es-ES" b="1" dirty="0" err="1"/>
              <a:t>plants</a:t>
            </a:r>
            <a:r>
              <a:rPr lang="es-ES" b="1" dirty="0"/>
              <a:t>  (</a:t>
            </a:r>
            <a:r>
              <a:rPr lang="es-ES" b="1" dirty="0" err="1"/>
              <a:t>maximum</a:t>
            </a:r>
            <a:r>
              <a:rPr lang="es-ES" b="1" dirty="0"/>
              <a:t> </a:t>
            </a:r>
            <a:r>
              <a:rPr lang="es-ES" b="1" dirty="0" err="1"/>
              <a:t>temperatures</a:t>
            </a:r>
            <a:r>
              <a:rPr lang="es-ES" b="1" dirty="0"/>
              <a:t> </a:t>
            </a:r>
            <a:r>
              <a:rPr lang="es-ES" b="1" dirty="0" err="1"/>
              <a:t>for</a:t>
            </a:r>
            <a:r>
              <a:rPr lang="es-ES" b="1" dirty="0"/>
              <a:t> </a:t>
            </a:r>
            <a:r>
              <a:rPr lang="es-ES" b="1" dirty="0" err="1"/>
              <a:t>crops</a:t>
            </a:r>
            <a:r>
              <a:rPr lang="es-ES" b="1" dirty="0"/>
              <a:t> are 45ºC)</a:t>
            </a:r>
          </a:p>
          <a:p>
            <a:pPr marL="457200" indent="-457200">
              <a:buFont typeface="+mj-lt"/>
              <a:buAutoNum type="arabicPeriod"/>
            </a:pPr>
            <a:r>
              <a:rPr lang="es-ES" b="1" dirty="0" err="1"/>
              <a:t>Humidity</a:t>
            </a:r>
            <a:r>
              <a:rPr lang="es-ES" b="1" dirty="0"/>
              <a:t> and </a:t>
            </a:r>
            <a:r>
              <a:rPr lang="es-ES" b="1" dirty="0" err="1"/>
              <a:t>rainfall</a:t>
            </a:r>
            <a:r>
              <a:rPr lang="es-ES" b="1" dirty="0"/>
              <a:t> </a:t>
            </a:r>
            <a:r>
              <a:rPr lang="es-ES" b="1" dirty="0" err="1"/>
              <a:t>favours</a:t>
            </a:r>
            <a:r>
              <a:rPr lang="es-ES" b="1" dirty="0"/>
              <a:t> </a:t>
            </a:r>
            <a:r>
              <a:rPr lang="es-ES" b="1" dirty="0" err="1"/>
              <a:t>farming</a:t>
            </a:r>
            <a:r>
              <a:rPr lang="es-ES" b="1" dirty="0"/>
              <a:t> </a:t>
            </a:r>
            <a:r>
              <a:rPr lang="es-ES" b="1" dirty="0" err="1"/>
              <a:t>but</a:t>
            </a:r>
            <a:r>
              <a:rPr lang="es-ES" b="1" dirty="0"/>
              <a:t> </a:t>
            </a:r>
            <a:r>
              <a:rPr lang="es-ES" b="1" dirty="0" err="1"/>
              <a:t>it</a:t>
            </a:r>
            <a:r>
              <a:rPr lang="es-ES" b="1" dirty="0"/>
              <a:t> </a:t>
            </a:r>
            <a:r>
              <a:rPr lang="es-ES" b="1" dirty="0" err="1"/>
              <a:t>also</a:t>
            </a:r>
            <a:r>
              <a:rPr lang="es-ES" b="1" dirty="0"/>
              <a:t> produces </a:t>
            </a:r>
            <a:r>
              <a:rPr lang="es-ES" b="1" dirty="0" err="1"/>
              <a:t>soil</a:t>
            </a:r>
            <a:r>
              <a:rPr lang="es-ES" b="1" dirty="0"/>
              <a:t>  </a:t>
            </a:r>
            <a:r>
              <a:rPr lang="es-ES" b="1" dirty="0" err="1"/>
              <a:t>erosion</a:t>
            </a:r>
            <a:endParaRPr lang="es-ES" b="1" dirty="0"/>
          </a:p>
          <a:p>
            <a:pPr marL="457200" indent="-457200">
              <a:buFont typeface="+mj-lt"/>
              <a:buAutoNum type="arabicPeriod"/>
            </a:pPr>
            <a:r>
              <a:rPr lang="es-ES" b="1" dirty="0" err="1"/>
              <a:t>Dry</a:t>
            </a:r>
            <a:r>
              <a:rPr lang="es-ES" b="1" dirty="0"/>
              <a:t> </a:t>
            </a:r>
            <a:r>
              <a:rPr lang="es-ES" b="1" dirty="0" err="1"/>
              <a:t>conditions</a:t>
            </a:r>
            <a:r>
              <a:rPr lang="es-ES" b="1" dirty="0"/>
              <a:t> </a:t>
            </a:r>
            <a:r>
              <a:rPr lang="es-ES" b="1" dirty="0" err="1"/>
              <a:t>endanger</a:t>
            </a:r>
            <a:r>
              <a:rPr lang="es-ES" b="1" dirty="0"/>
              <a:t> </a:t>
            </a:r>
            <a:r>
              <a:rPr lang="es-ES" b="1" dirty="0" err="1"/>
              <a:t>plants</a:t>
            </a:r>
            <a:r>
              <a:rPr lang="es-ES" b="1" dirty="0"/>
              <a:t> </a:t>
            </a:r>
            <a:r>
              <a:rPr lang="es-ES" b="1" dirty="0" err="1"/>
              <a:t>growth</a:t>
            </a:r>
            <a:r>
              <a:rPr lang="es-ES" b="1" dirty="0"/>
              <a:t>. </a:t>
            </a:r>
          </a:p>
          <a:p>
            <a:pPr marL="457200" indent="-457200">
              <a:buFont typeface="+mj-lt"/>
              <a:buAutoNum type="arabicPeriod"/>
            </a:pPr>
            <a:r>
              <a:rPr lang="es-ES" b="1" dirty="0" err="1"/>
              <a:t>The</a:t>
            </a:r>
            <a:r>
              <a:rPr lang="es-ES" b="1" dirty="0"/>
              <a:t> </a:t>
            </a:r>
            <a:r>
              <a:rPr lang="es-ES" b="1" dirty="0" err="1"/>
              <a:t>Poles</a:t>
            </a:r>
            <a:r>
              <a:rPr lang="es-ES" b="1" dirty="0"/>
              <a:t>, tropical </a:t>
            </a:r>
            <a:r>
              <a:rPr lang="es-ES" b="1" dirty="0" err="1"/>
              <a:t>rainforests</a:t>
            </a:r>
            <a:r>
              <a:rPr lang="es-ES" b="1" dirty="0"/>
              <a:t> and </a:t>
            </a:r>
            <a:r>
              <a:rPr lang="es-ES" b="1" dirty="0" err="1"/>
              <a:t>deserts</a:t>
            </a:r>
            <a:r>
              <a:rPr lang="es-ES" b="1" dirty="0"/>
              <a:t> </a:t>
            </a:r>
            <a:r>
              <a:rPr lang="es-ES" b="1" dirty="0" err="1"/>
              <a:t>cannot</a:t>
            </a:r>
            <a:r>
              <a:rPr lang="es-ES" b="1" dirty="0"/>
              <a:t> </a:t>
            </a:r>
            <a:r>
              <a:rPr lang="es-ES" b="1" dirty="0" err="1"/>
              <a:t>have</a:t>
            </a:r>
            <a:r>
              <a:rPr lang="es-ES" b="1" dirty="0"/>
              <a:t> agricultura.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2125467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>
            <a:extLst>
              <a:ext uri="{FF2B5EF4-FFF2-40B4-BE49-F238E27FC236}">
                <a16:creationId xmlns:a16="http://schemas.microsoft.com/office/drawing/2014/main" id="{1530DCFF-08F5-434A-A0D5-F3E89407A6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24011A3A-9884-40BF-94F6-0625A0ADD3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36" name="Oval 35">
            <a:extLst>
              <a:ext uri="{FF2B5EF4-FFF2-40B4-BE49-F238E27FC236}">
                <a16:creationId xmlns:a16="http://schemas.microsoft.com/office/drawing/2014/main" id="{D6573690-978D-48A4-8645-0E01F8211B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D4B84446-184D-45CE-9532-48179EAE58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C9229660-8639-44E7-B486-7436516E6B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42" name="Rectangle 41">
            <a:extLst>
              <a:ext uri="{FF2B5EF4-FFF2-40B4-BE49-F238E27FC236}">
                <a16:creationId xmlns:a16="http://schemas.microsoft.com/office/drawing/2014/main" id="{858084FA-40DB-44FC-94DA-93AA71CD69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F899E4D-0559-4B71-9901-85AE395514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5338" y="452717"/>
            <a:ext cx="4863082" cy="4464961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lnSpc>
                <a:spcPct val="90000"/>
              </a:lnSpc>
            </a:pPr>
            <a:br>
              <a:rPr lang="en-US" sz="1100" dirty="0"/>
            </a:br>
            <a:br>
              <a:rPr lang="en-US" sz="1100" dirty="0"/>
            </a:br>
            <a:br>
              <a:rPr lang="en-US" sz="1100" dirty="0"/>
            </a:br>
            <a:br>
              <a:rPr lang="en-US" sz="1100" dirty="0"/>
            </a:br>
            <a:br>
              <a:rPr lang="en-US" sz="1100" dirty="0"/>
            </a:br>
            <a:br>
              <a:rPr lang="en-US" sz="1100" dirty="0"/>
            </a:br>
            <a:br>
              <a:rPr lang="en-US" sz="1100" dirty="0"/>
            </a:br>
            <a:br>
              <a:rPr lang="en-US" sz="1100" dirty="0"/>
            </a:br>
            <a:br>
              <a:rPr lang="en-US" sz="1100" dirty="0"/>
            </a:br>
            <a:br>
              <a:rPr lang="en-US" sz="1100" dirty="0"/>
            </a:br>
            <a:br>
              <a:rPr lang="en-US" sz="1100" dirty="0"/>
            </a:br>
            <a:br>
              <a:rPr lang="en-US" sz="1100" dirty="0"/>
            </a:br>
            <a:br>
              <a:rPr lang="en-US" sz="1100" dirty="0"/>
            </a:br>
            <a:br>
              <a:rPr lang="en-US" sz="1100" dirty="0"/>
            </a:br>
            <a:r>
              <a:rPr lang="en-US" sz="4000" b="1" dirty="0"/>
              <a:t>ADVERSE PHENOMENA</a:t>
            </a:r>
            <a:br>
              <a:rPr lang="en-US" sz="4000" b="1" dirty="0"/>
            </a:br>
            <a:endParaRPr lang="en-US" sz="4000" b="1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1B9BE406-F1FA-4C90-86DD-53B47E5CE9E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092" r="-2" b="8066"/>
          <a:stretch/>
        </p:blipFill>
        <p:spPr bwMode="auto">
          <a:xfrm>
            <a:off x="20" y="10"/>
            <a:ext cx="3049980" cy="3428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>
            <a:extLst>
              <a:ext uri="{FF2B5EF4-FFF2-40B4-BE49-F238E27FC236}">
                <a16:creationId xmlns:a16="http://schemas.microsoft.com/office/drawing/2014/main" id="{D4E140C7-7213-497C-B0F8-4BCAF7DE92C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850"/>
          <a:stretch/>
        </p:blipFill>
        <p:spPr bwMode="auto">
          <a:xfrm>
            <a:off x="3050000" y="10"/>
            <a:ext cx="3050000" cy="3428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ED7179E8-6A12-443F-AFB8-5385323146C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48" r="21121"/>
          <a:stretch/>
        </p:blipFill>
        <p:spPr bwMode="auto">
          <a:xfrm>
            <a:off x="20" y="3429000"/>
            <a:ext cx="304998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5">
            <a:extLst>
              <a:ext uri="{FF2B5EF4-FFF2-40B4-BE49-F238E27FC236}">
                <a16:creationId xmlns:a16="http://schemas.microsoft.com/office/drawing/2014/main" id="{DCC3870D-F728-49FC-ADF9-290CCB6D5EB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40" r="13610"/>
          <a:stretch/>
        </p:blipFill>
        <p:spPr bwMode="auto">
          <a:xfrm>
            <a:off x="3099041" y="3428990"/>
            <a:ext cx="3050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76B47EB5-BB7A-46C1-BB37-7D0CA9E50B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050000" y="0"/>
            <a:ext cx="0" cy="685800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B754FF5E-3434-4FAC-BB0D-7B6BA5ECB2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3429000"/>
            <a:ext cx="610000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1012974-3362-4C4D-AE38-8FBEFAB14D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745338" y="2052918"/>
            <a:ext cx="3304515" cy="4195481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buFont typeface="Wingdings 3" charset="2"/>
              <a:buChar char="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16294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48A997-4E2C-4739-9B8F-6C6A7EF542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701" y="442735"/>
            <a:ext cx="4765226" cy="140053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s-ES" sz="2900" b="1" dirty="0"/>
              <a:t>HUMAN FACTORS: </a:t>
            </a:r>
            <a:br>
              <a:rPr lang="es-ES" sz="2900" b="1" dirty="0"/>
            </a:br>
            <a:r>
              <a:rPr lang="es-ES" sz="2900" b="1" dirty="0"/>
              <a:t>AGRICULTURAL HOLDING</a:t>
            </a:r>
            <a:endParaRPr lang="en-US" sz="2900" b="1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CE1D1E21-D573-4B4D-A778-DC06ECCD1A2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1" r="18792"/>
          <a:stretch/>
        </p:blipFill>
        <p:spPr bwMode="auto">
          <a:xfrm>
            <a:off x="6103423" y="-1"/>
            <a:ext cx="6087038" cy="3428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4FC9395-363F-4303-9B88-F5B9F15A26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F007FCE-FF40-4311-8A08-CEC4B4C0C7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701" y="2052918"/>
            <a:ext cx="4764245" cy="4195481"/>
          </a:xfrm>
        </p:spPr>
        <p:txBody>
          <a:bodyPr>
            <a:normAutofit/>
          </a:bodyPr>
          <a:lstStyle/>
          <a:p>
            <a:r>
              <a:rPr lang="es-ES" b="1" err="1"/>
              <a:t>Agricultural</a:t>
            </a:r>
            <a:r>
              <a:rPr lang="es-ES" b="1"/>
              <a:t>  holdings are </a:t>
            </a:r>
            <a:r>
              <a:rPr lang="es-ES" b="1" err="1"/>
              <a:t>units</a:t>
            </a:r>
            <a:r>
              <a:rPr lang="es-ES" b="1"/>
              <a:t> </a:t>
            </a:r>
            <a:r>
              <a:rPr lang="es-ES" b="1" err="1"/>
              <a:t>of</a:t>
            </a:r>
            <a:r>
              <a:rPr lang="es-ES" b="1"/>
              <a:t> </a:t>
            </a:r>
            <a:r>
              <a:rPr lang="es-ES" b="1" err="1"/>
              <a:t>agricultural</a:t>
            </a:r>
            <a:r>
              <a:rPr lang="es-ES" b="1"/>
              <a:t> </a:t>
            </a:r>
            <a:r>
              <a:rPr lang="es-ES" b="1" err="1"/>
              <a:t>production</a:t>
            </a:r>
            <a:r>
              <a:rPr lang="es-ES" b="1"/>
              <a:t>  </a:t>
            </a:r>
            <a:r>
              <a:rPr lang="es-ES" b="1" err="1"/>
              <a:t>used</a:t>
            </a:r>
            <a:r>
              <a:rPr lang="es-ES" b="1"/>
              <a:t> </a:t>
            </a:r>
            <a:r>
              <a:rPr lang="es-ES" b="1" err="1"/>
              <a:t>for</a:t>
            </a:r>
            <a:r>
              <a:rPr lang="es-ES" b="1"/>
              <a:t> </a:t>
            </a:r>
            <a:r>
              <a:rPr lang="es-ES" b="1" err="1"/>
              <a:t>farming</a:t>
            </a:r>
            <a:r>
              <a:rPr lang="es-ES" b="1"/>
              <a:t>, </a:t>
            </a:r>
            <a:r>
              <a:rPr lang="es-ES" b="1" err="1"/>
              <a:t>livestock</a:t>
            </a:r>
            <a:r>
              <a:rPr lang="es-ES" b="1"/>
              <a:t> </a:t>
            </a:r>
            <a:r>
              <a:rPr lang="es-ES" b="1" err="1"/>
              <a:t>or</a:t>
            </a:r>
            <a:r>
              <a:rPr lang="es-ES" b="1"/>
              <a:t> </a:t>
            </a:r>
            <a:r>
              <a:rPr lang="es-ES" b="1" err="1"/>
              <a:t>forestry</a:t>
            </a:r>
            <a:r>
              <a:rPr lang="es-ES" b="1"/>
              <a:t>.</a:t>
            </a:r>
          </a:p>
          <a:p>
            <a:r>
              <a:rPr lang="es-ES" b="1" err="1"/>
              <a:t>Plots</a:t>
            </a:r>
            <a:r>
              <a:rPr lang="es-ES" b="1"/>
              <a:t> can </a:t>
            </a:r>
            <a:r>
              <a:rPr lang="es-ES" b="1" err="1"/>
              <a:t>have</a:t>
            </a:r>
            <a:r>
              <a:rPr lang="es-ES" b="1"/>
              <a:t> </a:t>
            </a:r>
            <a:r>
              <a:rPr lang="es-ES" b="1" err="1"/>
              <a:t>different</a:t>
            </a:r>
            <a:r>
              <a:rPr lang="es-ES" b="1"/>
              <a:t> </a:t>
            </a:r>
            <a:r>
              <a:rPr lang="es-ES" b="1" err="1"/>
              <a:t>sizes</a:t>
            </a:r>
            <a:r>
              <a:rPr lang="es-ES" b="1"/>
              <a:t>: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ES" b="1"/>
              <a:t>Small </a:t>
            </a:r>
            <a:r>
              <a:rPr lang="es-ES" b="1" err="1"/>
              <a:t>with</a:t>
            </a:r>
            <a:r>
              <a:rPr lang="es-ES" b="1"/>
              <a:t> </a:t>
            </a:r>
            <a:r>
              <a:rPr lang="es-ES" b="1" err="1"/>
              <a:t>less</a:t>
            </a:r>
            <a:r>
              <a:rPr lang="es-ES" b="1"/>
              <a:t> </a:t>
            </a:r>
            <a:r>
              <a:rPr lang="es-ES" b="1" err="1"/>
              <a:t>than</a:t>
            </a:r>
            <a:r>
              <a:rPr lang="es-ES" b="1"/>
              <a:t>  a   1 </a:t>
            </a:r>
            <a:r>
              <a:rPr lang="es-ES" b="1" err="1"/>
              <a:t>hectare</a:t>
            </a:r>
            <a:endParaRPr lang="es-ES" b="1"/>
          </a:p>
          <a:p>
            <a:pPr>
              <a:buFont typeface="Wingdings" panose="05000000000000000000" pitchFamily="2" charset="2"/>
              <a:buChar char="q"/>
            </a:pPr>
            <a:r>
              <a:rPr lang="es-ES" b="1"/>
              <a:t>Medium </a:t>
            </a:r>
            <a:r>
              <a:rPr lang="es-ES" b="1" err="1"/>
              <a:t>from</a:t>
            </a:r>
            <a:r>
              <a:rPr lang="es-ES" b="1"/>
              <a:t> 1 </a:t>
            </a:r>
            <a:r>
              <a:rPr lang="es-ES" b="1" err="1"/>
              <a:t>to</a:t>
            </a:r>
            <a:r>
              <a:rPr lang="es-ES" b="1"/>
              <a:t> 10 </a:t>
            </a:r>
            <a:r>
              <a:rPr lang="es-ES" b="1" err="1"/>
              <a:t>hectares</a:t>
            </a:r>
            <a:endParaRPr lang="es-ES" b="1"/>
          </a:p>
          <a:p>
            <a:pPr>
              <a:buFont typeface="Wingdings" panose="05000000000000000000" pitchFamily="2" charset="2"/>
              <a:buChar char="q"/>
            </a:pPr>
            <a:r>
              <a:rPr lang="es-ES" b="1" err="1"/>
              <a:t>Large</a:t>
            </a:r>
            <a:r>
              <a:rPr lang="es-ES" b="1"/>
              <a:t> </a:t>
            </a:r>
            <a:r>
              <a:rPr lang="es-ES" b="1" err="1"/>
              <a:t>over</a:t>
            </a:r>
            <a:r>
              <a:rPr lang="es-ES" b="1"/>
              <a:t>  10 </a:t>
            </a:r>
            <a:r>
              <a:rPr lang="es-ES" b="1" err="1"/>
              <a:t>hectares</a:t>
            </a:r>
            <a:endParaRPr lang="en-US" b="1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67A4A183-6345-4078-B55A-234C8064B2C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" b="5338"/>
          <a:stretch/>
        </p:blipFill>
        <p:spPr bwMode="auto">
          <a:xfrm>
            <a:off x="6103423" y="3428999"/>
            <a:ext cx="6087038" cy="3428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405194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829708-6633-4A21-802D-77055882DF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609601"/>
            <a:ext cx="3325731" cy="167597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s-ES" sz="2600" b="1" dirty="0"/>
              <a:t>HUMAN FACTORS: </a:t>
            </a:r>
            <a:br>
              <a:rPr lang="es-ES" sz="2600" b="1" dirty="0"/>
            </a:br>
            <a:r>
              <a:rPr lang="es-ES" sz="2600" b="1" dirty="0"/>
              <a:t>AGRICULTURAL HOLDINGS</a:t>
            </a:r>
            <a:endParaRPr lang="en-US" sz="2600" dirty="0"/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9000CDB7-C4B7-4C6D-A23C-DC77B4C8895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50" r="25747" b="-3"/>
          <a:stretch/>
        </p:blipFill>
        <p:spPr bwMode="auto">
          <a:xfrm>
            <a:off x="4613644" y="609368"/>
            <a:ext cx="3409037" cy="5638797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4" descr="http://1.bp.blogspot.com/_8HzyPc5mra4/Sw--JacSKtI/AAAAAAAAAB4/Fsd65eQrxEU/s1600/00127c78.jpg">
            <a:extLst>
              <a:ext uri="{FF2B5EF4-FFF2-40B4-BE49-F238E27FC236}">
                <a16:creationId xmlns:a16="http://schemas.microsoft.com/office/drawing/2014/main" id="{A4EE200C-2781-4258-8A6A-85516F165DB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20" r="20473" b="-1"/>
          <a:stretch/>
        </p:blipFill>
        <p:spPr bwMode="auto">
          <a:xfrm>
            <a:off x="8135262" y="609601"/>
            <a:ext cx="3409037" cy="5638797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54E2689-26D4-44B0-9175-57BD88CF28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251BD94-7928-4193-8B22-E6B32088F6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5429" y="2061030"/>
            <a:ext cx="3536413" cy="4187370"/>
          </a:xfrm>
        </p:spPr>
        <p:txBody>
          <a:bodyPr>
            <a:noAutofit/>
          </a:bodyPr>
          <a:lstStyle/>
          <a:p>
            <a:r>
              <a:rPr lang="es-ES" sz="2200" b="1" dirty="0" err="1"/>
              <a:t>Plots</a:t>
            </a:r>
            <a:r>
              <a:rPr lang="es-ES" sz="2200" b="1" dirty="0"/>
              <a:t> </a:t>
            </a:r>
            <a:r>
              <a:rPr lang="es-ES" sz="2200" b="1" dirty="0" err="1"/>
              <a:t>according</a:t>
            </a:r>
            <a:r>
              <a:rPr lang="es-ES" sz="2200" b="1" dirty="0"/>
              <a:t> </a:t>
            </a:r>
            <a:r>
              <a:rPr lang="es-ES" sz="2200" b="1" dirty="0" err="1"/>
              <a:t>to</a:t>
            </a:r>
            <a:r>
              <a:rPr lang="es-ES" sz="2200" b="1" dirty="0"/>
              <a:t> </a:t>
            </a:r>
            <a:r>
              <a:rPr lang="es-ES" sz="2200" b="1" dirty="0" err="1"/>
              <a:t>their</a:t>
            </a:r>
            <a:r>
              <a:rPr lang="es-ES" sz="2200" b="1" dirty="0"/>
              <a:t> </a:t>
            </a:r>
            <a:r>
              <a:rPr lang="es-ES" sz="2200" b="1" dirty="0" err="1"/>
              <a:t>shape</a:t>
            </a:r>
            <a:r>
              <a:rPr lang="es-ES" sz="2200" b="1" dirty="0"/>
              <a:t> can be:</a:t>
            </a:r>
          </a:p>
          <a:p>
            <a:endParaRPr lang="es-ES" sz="2200" b="1" dirty="0"/>
          </a:p>
          <a:p>
            <a:pPr>
              <a:buFont typeface="Wingdings" panose="05000000000000000000" pitchFamily="2" charset="2"/>
              <a:buChar char="q"/>
            </a:pPr>
            <a:r>
              <a:rPr lang="es-ES" sz="2200" b="1" dirty="0"/>
              <a:t>Regular  </a:t>
            </a:r>
            <a:r>
              <a:rPr lang="es-ES" sz="2200" b="1" dirty="0" err="1"/>
              <a:t>when</a:t>
            </a:r>
            <a:r>
              <a:rPr lang="es-ES" sz="2200" b="1" dirty="0"/>
              <a:t> </a:t>
            </a:r>
            <a:r>
              <a:rPr lang="es-ES" sz="2200" b="1" dirty="0" err="1"/>
              <a:t>have</a:t>
            </a:r>
            <a:r>
              <a:rPr lang="es-ES" sz="2200" b="1" dirty="0"/>
              <a:t> a </a:t>
            </a:r>
            <a:r>
              <a:rPr lang="es-ES" sz="2200" b="1" dirty="0" err="1"/>
              <a:t>defined</a:t>
            </a:r>
            <a:r>
              <a:rPr lang="es-ES" sz="2200" b="1" dirty="0"/>
              <a:t> </a:t>
            </a:r>
            <a:r>
              <a:rPr lang="es-ES" sz="2200" b="1" dirty="0" err="1"/>
              <a:t>geometrical</a:t>
            </a:r>
            <a:r>
              <a:rPr lang="es-ES" sz="2200" b="1" dirty="0"/>
              <a:t> </a:t>
            </a:r>
            <a:r>
              <a:rPr lang="es-ES" sz="2200" b="1" dirty="0" err="1"/>
              <a:t>shape</a:t>
            </a:r>
            <a:endParaRPr lang="es-ES" sz="2200" b="1" dirty="0"/>
          </a:p>
          <a:p>
            <a:pPr marL="0" indent="0">
              <a:buNone/>
            </a:pPr>
            <a:endParaRPr lang="es-ES" sz="2200" b="1" dirty="0"/>
          </a:p>
          <a:p>
            <a:pPr>
              <a:buFont typeface="Wingdings" panose="05000000000000000000" pitchFamily="2" charset="2"/>
              <a:buChar char="q"/>
            </a:pPr>
            <a:r>
              <a:rPr lang="es-ES" sz="2200" b="1" dirty="0"/>
              <a:t>Irregular </a:t>
            </a:r>
            <a:r>
              <a:rPr lang="es-ES" sz="2200" b="1" dirty="0" err="1"/>
              <a:t>when</a:t>
            </a:r>
            <a:r>
              <a:rPr lang="es-ES" sz="2200" b="1" dirty="0"/>
              <a:t> </a:t>
            </a:r>
            <a:r>
              <a:rPr lang="es-ES" sz="2200" b="1" dirty="0" err="1"/>
              <a:t>their</a:t>
            </a:r>
            <a:r>
              <a:rPr lang="es-ES" sz="2200" b="1" dirty="0"/>
              <a:t> </a:t>
            </a:r>
            <a:r>
              <a:rPr lang="es-ES" sz="2200" b="1" dirty="0" err="1"/>
              <a:t>shape</a:t>
            </a:r>
            <a:r>
              <a:rPr lang="es-ES" sz="2200" b="1" dirty="0"/>
              <a:t> </a:t>
            </a:r>
            <a:r>
              <a:rPr lang="es-ES" sz="2200" b="1" dirty="0" err="1"/>
              <a:t>is</a:t>
            </a:r>
            <a:r>
              <a:rPr lang="es-ES" sz="2200" b="1" dirty="0"/>
              <a:t> </a:t>
            </a:r>
            <a:r>
              <a:rPr lang="es-ES" sz="2200" b="1" dirty="0" err="1"/>
              <a:t>not</a:t>
            </a:r>
            <a:r>
              <a:rPr lang="es-ES" sz="2200" b="1" dirty="0"/>
              <a:t> </a:t>
            </a:r>
            <a:r>
              <a:rPr lang="es-ES" sz="2200" b="1" dirty="0" err="1"/>
              <a:t>defined</a:t>
            </a:r>
            <a:r>
              <a:rPr lang="es-ES" sz="2200" b="1" dirty="0"/>
              <a:t>.</a:t>
            </a:r>
            <a:endParaRPr lang="en-US" sz="2200" b="1" dirty="0"/>
          </a:p>
        </p:txBody>
      </p:sp>
    </p:spTree>
    <p:extLst>
      <p:ext uri="{BB962C8B-B14F-4D97-AF65-F5344CB8AC3E}">
        <p14:creationId xmlns:p14="http://schemas.microsoft.com/office/powerpoint/2010/main" val="21875073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3 Marcador de contenido">
            <a:extLst>
              <a:ext uri="{FF2B5EF4-FFF2-40B4-BE49-F238E27FC236}">
                <a16:creationId xmlns:a16="http://schemas.microsoft.com/office/drawing/2014/main" id="{C408E6A1-91CA-4CA9-A1A5-75C0DD30AF7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57643897"/>
              </p:ext>
            </p:extLst>
          </p:nvPr>
        </p:nvGraphicFramePr>
        <p:xfrm>
          <a:off x="1043607" y="943429"/>
          <a:ext cx="9479249" cy="57259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685748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AF698F-EF5F-42FA-B5DA-F54CFB24D9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830" y="0"/>
            <a:ext cx="3846284" cy="1727200"/>
          </a:xfrm>
        </p:spPr>
        <p:txBody>
          <a:bodyPr/>
          <a:lstStyle/>
          <a:p>
            <a:pPr algn="ctr"/>
            <a:br>
              <a:rPr lang="es-ES" sz="2800" b="1" dirty="0"/>
            </a:br>
            <a:br>
              <a:rPr lang="es-ES" sz="2800" b="1" dirty="0"/>
            </a:br>
            <a:br>
              <a:rPr lang="es-ES" sz="2800" b="1" dirty="0"/>
            </a:br>
            <a:r>
              <a:rPr lang="es-ES" sz="2800" b="1" dirty="0"/>
              <a:t>HUMAN FACTORS: </a:t>
            </a:r>
            <a:br>
              <a:rPr lang="es-ES" sz="2800" b="1" dirty="0"/>
            </a:br>
            <a:r>
              <a:rPr lang="es-ES" sz="2800" b="1" dirty="0"/>
              <a:t>AGRICULTURAL HOLDINGS</a:t>
            </a:r>
            <a:endParaRPr lang="en-US" sz="2800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AD5746A-D325-4CF4-A054-598C9436A6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8971" y="2061030"/>
            <a:ext cx="4077045" cy="3963850"/>
          </a:xfrm>
        </p:spPr>
        <p:txBody>
          <a:bodyPr>
            <a:normAutofit lnSpcReduction="10000"/>
          </a:bodyPr>
          <a:lstStyle/>
          <a:p>
            <a:r>
              <a:rPr lang="es-ES" sz="2600" b="1" dirty="0" err="1"/>
              <a:t>Plots</a:t>
            </a:r>
            <a:r>
              <a:rPr lang="es-ES" sz="2600" b="1" dirty="0"/>
              <a:t> </a:t>
            </a:r>
            <a:r>
              <a:rPr lang="es-ES" sz="2600" b="1" dirty="0" err="1"/>
              <a:t>could</a:t>
            </a:r>
            <a:r>
              <a:rPr lang="es-ES" sz="2600" b="1" dirty="0"/>
              <a:t> be </a:t>
            </a:r>
            <a:r>
              <a:rPr lang="es-ES" sz="2600" b="1" dirty="0" err="1"/>
              <a:t>classified</a:t>
            </a:r>
            <a:r>
              <a:rPr lang="es-ES" sz="2600" b="1" dirty="0"/>
              <a:t> </a:t>
            </a:r>
            <a:r>
              <a:rPr lang="es-ES" sz="2600" b="1" dirty="0" err="1"/>
              <a:t>according</a:t>
            </a:r>
            <a:r>
              <a:rPr lang="es-ES" sz="2600" b="1" dirty="0"/>
              <a:t> </a:t>
            </a:r>
            <a:r>
              <a:rPr lang="es-ES" sz="2600" b="1" dirty="0" err="1"/>
              <a:t>to</a:t>
            </a:r>
            <a:r>
              <a:rPr lang="es-ES" sz="2600" b="1" dirty="0"/>
              <a:t> </a:t>
            </a:r>
            <a:r>
              <a:rPr lang="es-ES" sz="2600" b="1" dirty="0" err="1"/>
              <a:t>their</a:t>
            </a:r>
            <a:r>
              <a:rPr lang="es-ES" sz="2600" b="1" dirty="0"/>
              <a:t> </a:t>
            </a:r>
            <a:r>
              <a:rPr lang="es-ES" sz="2600" b="1" dirty="0" err="1"/>
              <a:t>borders</a:t>
            </a:r>
            <a:r>
              <a:rPr lang="es-ES" sz="2600" b="1" dirty="0"/>
              <a:t>.</a:t>
            </a:r>
          </a:p>
          <a:p>
            <a:r>
              <a:rPr lang="es-ES_tradnl" sz="2600" b="1" dirty="0"/>
              <a:t> 1 BOCAGE</a:t>
            </a:r>
          </a:p>
          <a:p>
            <a:endParaRPr lang="es-ES_tradnl" sz="2600" dirty="0"/>
          </a:p>
          <a:p>
            <a:pPr marL="285750" indent="-285750">
              <a:buFont typeface="Arial" pitchFamily="34" charset="0"/>
              <a:buChar char="•"/>
            </a:pPr>
            <a:r>
              <a:rPr lang="es-ES_tradnl" sz="2600" b="1" dirty="0"/>
              <a:t>Small </a:t>
            </a:r>
            <a:r>
              <a:rPr lang="es-ES_tradnl" sz="2600" b="1" dirty="0" err="1"/>
              <a:t>fields</a:t>
            </a:r>
            <a:r>
              <a:rPr lang="es-ES_tradnl" sz="2600" b="1" dirty="0"/>
              <a:t> are </a:t>
            </a:r>
            <a:r>
              <a:rPr lang="es-ES_tradnl" sz="2600" b="1" dirty="0" err="1"/>
              <a:t>separated</a:t>
            </a:r>
            <a:r>
              <a:rPr lang="es-ES_tradnl" sz="2600" b="1" dirty="0"/>
              <a:t> </a:t>
            </a:r>
            <a:r>
              <a:rPr lang="es-ES_tradnl" sz="2600" b="1" dirty="0" err="1"/>
              <a:t>by</a:t>
            </a:r>
            <a:r>
              <a:rPr lang="es-ES_tradnl" sz="2600" b="1" dirty="0"/>
              <a:t> </a:t>
            </a:r>
            <a:r>
              <a:rPr lang="es-ES_tradnl" sz="2600" b="1" dirty="0" err="1"/>
              <a:t>hedges</a:t>
            </a:r>
            <a:r>
              <a:rPr lang="es-ES_tradnl" sz="2600" b="1" dirty="0"/>
              <a:t>, </a:t>
            </a:r>
            <a:r>
              <a:rPr lang="es-ES_tradnl" sz="2600" b="1" dirty="0" err="1"/>
              <a:t>trees</a:t>
            </a:r>
            <a:r>
              <a:rPr lang="es-ES_tradnl" sz="2600" b="1" dirty="0"/>
              <a:t>, </a:t>
            </a:r>
            <a:r>
              <a:rPr lang="es-ES_tradnl" sz="2600" b="1" dirty="0" err="1"/>
              <a:t>stone</a:t>
            </a:r>
            <a:r>
              <a:rPr lang="es-ES_tradnl" sz="2600" b="1" dirty="0"/>
              <a:t> </a:t>
            </a:r>
            <a:r>
              <a:rPr lang="es-ES_tradnl" sz="2600" b="1" dirty="0" err="1"/>
              <a:t>or</a:t>
            </a:r>
            <a:r>
              <a:rPr lang="es-ES_tradnl" sz="2600" b="1" dirty="0"/>
              <a:t> </a:t>
            </a:r>
            <a:r>
              <a:rPr lang="es-ES_tradnl" sz="2600" b="1" dirty="0" err="1"/>
              <a:t>wooden</a:t>
            </a:r>
            <a:r>
              <a:rPr lang="es-ES_tradnl" sz="2600" b="1" dirty="0"/>
              <a:t> </a:t>
            </a:r>
            <a:r>
              <a:rPr lang="es-ES_tradnl" sz="2600" b="1" dirty="0" err="1"/>
              <a:t>fences</a:t>
            </a:r>
            <a:r>
              <a:rPr lang="es-ES_tradnl" sz="2600" b="1" dirty="0"/>
              <a:t>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en-US" sz="2000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EE32843C-B960-4CC2-8C62-03CCC1AF83E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7153" y="0"/>
            <a:ext cx="5054847" cy="3376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1">
            <a:extLst>
              <a:ext uri="{FF2B5EF4-FFF2-40B4-BE49-F238E27FC236}">
                <a16:creationId xmlns:a16="http://schemas.microsoft.com/office/drawing/2014/main" id="{6C5770C4-D871-47C3-A2E2-0DD8D619D0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6689" y="3481519"/>
            <a:ext cx="4849468" cy="33764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088678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9">
            <a:extLst>
              <a:ext uri="{FF2B5EF4-FFF2-40B4-BE49-F238E27FC236}">
                <a16:creationId xmlns:a16="http://schemas.microsoft.com/office/drawing/2014/main" id="{DF19BAF3-7E20-4B9D-B544-BABAEEA1FA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25" name="Picture 11">
            <a:extLst>
              <a:ext uri="{FF2B5EF4-FFF2-40B4-BE49-F238E27FC236}">
                <a16:creationId xmlns:a16="http://schemas.microsoft.com/office/drawing/2014/main" id="{950648F4-ABCD-4DF0-8641-76CFB23547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26" name="Oval 13">
            <a:extLst>
              <a:ext uri="{FF2B5EF4-FFF2-40B4-BE49-F238E27FC236}">
                <a16:creationId xmlns:a16="http://schemas.microsoft.com/office/drawing/2014/main" id="{989BE678-777B-482A-A616-FEDC47B162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27" name="Picture 15">
            <a:extLst>
              <a:ext uri="{FF2B5EF4-FFF2-40B4-BE49-F238E27FC236}">
                <a16:creationId xmlns:a16="http://schemas.microsoft.com/office/drawing/2014/main" id="{CF1EB4BD-9C7E-4AA3-9681-C7EB0DA625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28" name="Picture 17">
            <a:extLst>
              <a:ext uri="{FF2B5EF4-FFF2-40B4-BE49-F238E27FC236}">
                <a16:creationId xmlns:a16="http://schemas.microsoft.com/office/drawing/2014/main" id="{94AAE3AA-3759-4D28-B0EF-575F25A514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29" name="Rectangle 19">
            <a:extLst>
              <a:ext uri="{FF2B5EF4-FFF2-40B4-BE49-F238E27FC236}">
                <a16:creationId xmlns:a16="http://schemas.microsoft.com/office/drawing/2014/main" id="{D28BE0C3-2102-4820-B88B-A448B184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FA9576D-3047-49F0-9971-6E1E1CCC74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1" y="1141407"/>
            <a:ext cx="3881828" cy="1751005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3100" b="1" dirty="0"/>
              <a:t>HUMAN FACTORS: </a:t>
            </a:r>
            <a:br>
              <a:rPr lang="en-US" sz="3100" b="1" dirty="0"/>
            </a:br>
            <a:r>
              <a:rPr lang="en-US" sz="3100" b="1" dirty="0"/>
              <a:t>AGRICULTURAL HOLDINGS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7CF3870-4DE3-42FE-9122-026C594730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65676" y="2552701"/>
            <a:ext cx="4037012" cy="3467100"/>
          </a:xfr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>
              <a:lnSpc>
                <a:spcPct val="90000"/>
              </a:lnSpc>
              <a:buFont typeface="Wingdings 3" charset="2"/>
              <a:buChar char=""/>
            </a:pPr>
            <a:endParaRPr lang="en-US" sz="1800" dirty="0"/>
          </a:p>
          <a:p>
            <a:pPr>
              <a:lnSpc>
                <a:spcPct val="90000"/>
              </a:lnSpc>
            </a:pPr>
            <a:r>
              <a:rPr lang="en-US" sz="2400" b="1" dirty="0"/>
              <a:t>2   OPENFIELD</a:t>
            </a:r>
          </a:p>
          <a:p>
            <a:pPr>
              <a:lnSpc>
                <a:spcPct val="90000"/>
              </a:lnSpc>
              <a:buFont typeface="Wingdings 3" charset="2"/>
              <a:buChar char=""/>
            </a:pPr>
            <a:endParaRPr lang="en-US" sz="2400" b="1" dirty="0"/>
          </a:p>
          <a:p>
            <a:pPr marL="285750" indent="-285750" algn="just">
              <a:lnSpc>
                <a:spcPct val="90000"/>
              </a:lnSpc>
              <a:buFont typeface="Wingdings 3" charset="2"/>
              <a:buChar char=""/>
            </a:pPr>
            <a:r>
              <a:rPr lang="en-US" sz="2600" b="1" dirty="0"/>
              <a:t>Fields are open : there are not fences separating them.</a:t>
            </a:r>
          </a:p>
          <a:p>
            <a:pPr marL="285750" indent="-285750" algn="just">
              <a:lnSpc>
                <a:spcPct val="90000"/>
              </a:lnSpc>
              <a:buFont typeface="Wingdings 3" charset="2"/>
              <a:buChar char=""/>
            </a:pPr>
            <a:r>
              <a:rPr lang="en-US" sz="2600" b="1" dirty="0"/>
              <a:t>Fields can only be differentiated by the type of crops or the way they are used.</a:t>
            </a:r>
          </a:p>
          <a:p>
            <a:pPr>
              <a:lnSpc>
                <a:spcPct val="90000"/>
              </a:lnSpc>
              <a:buFont typeface="Wingdings 3" charset="2"/>
              <a:buChar char=""/>
            </a:pPr>
            <a:endParaRPr lang="en-US" sz="1800" dirty="0"/>
          </a:p>
        </p:txBody>
      </p:sp>
      <p:pic>
        <p:nvPicPr>
          <p:cNvPr id="5" name="Picture 2" descr="http://i1.trekearth.com/photos/61600/p1120254_copy.jpg">
            <a:extLst>
              <a:ext uri="{FF2B5EF4-FFF2-40B4-BE49-F238E27FC236}">
                <a16:creationId xmlns:a16="http://schemas.microsoft.com/office/drawing/2014/main" id="{0FFC3B02-F482-4F64-8906-3637376F2FD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6129"/>
          <a:stretch/>
        </p:blipFill>
        <p:spPr bwMode="auto">
          <a:xfrm>
            <a:off x="5050389" y="1447799"/>
            <a:ext cx="6493910" cy="4572001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10215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3 Marcador de contenido">
            <a:extLst>
              <a:ext uri="{FF2B5EF4-FFF2-40B4-BE49-F238E27FC236}">
                <a16:creationId xmlns:a16="http://schemas.microsoft.com/office/drawing/2014/main" id="{5C959C6A-CDA6-4B02-9BA0-053B1171AA3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01527780"/>
              </p:ext>
            </p:extLst>
          </p:nvPr>
        </p:nvGraphicFramePr>
        <p:xfrm>
          <a:off x="827088" y="1943100"/>
          <a:ext cx="8621712" cy="43053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ángulo 4">
            <a:extLst>
              <a:ext uri="{FF2B5EF4-FFF2-40B4-BE49-F238E27FC236}">
                <a16:creationId xmlns:a16="http://schemas.microsoft.com/office/drawing/2014/main" id="{16664A8E-24BE-42F4-B60B-D8398BEE0DD6}"/>
              </a:ext>
            </a:extLst>
          </p:cNvPr>
          <p:cNvSpPr/>
          <p:nvPr/>
        </p:nvSpPr>
        <p:spPr>
          <a:xfrm>
            <a:off x="1055688" y="151369"/>
            <a:ext cx="887571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TYPES OF FARMING: DEPENDING ON WATERING SYSTEMS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9463569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2E2B1336-7BF9-4CF9-8C1A-B8D4E5D4895E}"/>
              </a:ext>
            </a:extLst>
          </p:cNvPr>
          <p:cNvSpPr/>
          <p:nvPr/>
        </p:nvSpPr>
        <p:spPr>
          <a:xfrm>
            <a:off x="1511300" y="215900"/>
            <a:ext cx="7188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3600" b="1" dirty="0"/>
              <a:t>   IRRIGATED AGRICULTURE</a:t>
            </a:r>
            <a:endParaRPr lang="en-US" sz="3600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AA5EA3DE-B2BD-47B2-8896-7F1C410F5739}"/>
              </a:ext>
            </a:extLst>
          </p:cNvPr>
          <p:cNvSpPr/>
          <p:nvPr/>
        </p:nvSpPr>
        <p:spPr>
          <a:xfrm>
            <a:off x="304800" y="1435101"/>
            <a:ext cx="8839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ES_tradnl" sz="2400" b="1" dirty="0" err="1"/>
              <a:t>Crops</a:t>
            </a:r>
            <a:r>
              <a:rPr lang="es-ES_tradnl" sz="2400" b="1" dirty="0"/>
              <a:t> </a:t>
            </a:r>
            <a:r>
              <a:rPr lang="es-ES_tradnl" sz="2400" b="1" dirty="0" err="1"/>
              <a:t>receive</a:t>
            </a:r>
            <a:r>
              <a:rPr lang="es-ES_tradnl" sz="2400" b="1" dirty="0"/>
              <a:t> </a:t>
            </a:r>
            <a:r>
              <a:rPr lang="es-ES_tradnl" sz="2400" b="1" dirty="0" err="1"/>
              <a:t>water</a:t>
            </a:r>
            <a:r>
              <a:rPr lang="es-ES_tradnl" sz="2400" b="1" dirty="0"/>
              <a:t> </a:t>
            </a:r>
            <a:r>
              <a:rPr lang="es-ES_tradnl" sz="2400" b="1" dirty="0" err="1"/>
              <a:t>from</a:t>
            </a:r>
            <a:r>
              <a:rPr lang="es-ES_tradnl" sz="2400" b="1" dirty="0"/>
              <a:t> </a:t>
            </a:r>
            <a:r>
              <a:rPr lang="es-ES_tradnl" sz="2400" b="1" dirty="0" err="1"/>
              <a:t>man-made</a:t>
            </a:r>
            <a:r>
              <a:rPr lang="es-ES_tradnl" sz="2400" b="1" dirty="0"/>
              <a:t> </a:t>
            </a:r>
            <a:r>
              <a:rPr lang="es-ES_tradnl" sz="2400" b="1" dirty="0" err="1"/>
              <a:t>irrigation</a:t>
            </a:r>
            <a:r>
              <a:rPr lang="es-ES_tradnl" sz="2400" b="1" dirty="0"/>
              <a:t> </a:t>
            </a:r>
            <a:r>
              <a:rPr lang="es-ES_tradnl" sz="2400" b="1" dirty="0" err="1"/>
              <a:t>systems</a:t>
            </a:r>
            <a:r>
              <a:rPr lang="es-ES_tradnl" sz="2400" b="1" dirty="0"/>
              <a:t>.</a:t>
            </a:r>
          </a:p>
        </p:txBody>
      </p:sp>
      <p:pic>
        <p:nvPicPr>
          <p:cNvPr id="4" name="Picture 4" descr="http://www.agroinformacion.com/images/noticias/grandes/Agroinformacion.com09102014_225414.JPG">
            <a:extLst>
              <a:ext uri="{FF2B5EF4-FFF2-40B4-BE49-F238E27FC236}">
                <a16:creationId xmlns:a16="http://schemas.microsoft.com/office/drawing/2014/main" id="{10E58AF6-BC30-4613-97AA-A783481441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545464"/>
            <a:ext cx="4240464" cy="3488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>
            <a:extLst>
              <a:ext uri="{FF2B5EF4-FFF2-40B4-BE49-F238E27FC236}">
                <a16:creationId xmlns:a16="http://schemas.microsoft.com/office/drawing/2014/main" id="{19C2B168-86FE-4CCD-94EA-5F327FA053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6522" y="2275431"/>
            <a:ext cx="4618914" cy="3807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6DA3E11-3A33-4DA9-BF3A-5D932012AF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4218" y="2469636"/>
            <a:ext cx="3516564" cy="3563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A10148D7-37F6-45D9-8CDD-4C0C3F24113B}"/>
              </a:ext>
            </a:extLst>
          </p:cNvPr>
          <p:cNvSpPr/>
          <p:nvPr/>
        </p:nvSpPr>
        <p:spPr>
          <a:xfrm>
            <a:off x="-279400" y="3244333"/>
            <a:ext cx="664537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b="1" dirty="0" err="1"/>
              <a:t>Sprinklers</a:t>
            </a:r>
            <a:r>
              <a:rPr lang="es-ES_tradnl" b="1" dirty="0"/>
              <a:t> 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293193AE-B849-4A5F-B236-E7A58A1F997D}"/>
              </a:ext>
            </a:extLst>
          </p:cNvPr>
          <p:cNvSpPr/>
          <p:nvPr/>
        </p:nvSpPr>
        <p:spPr>
          <a:xfrm>
            <a:off x="5257800" y="3244333"/>
            <a:ext cx="24003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b="1" dirty="0" err="1"/>
              <a:t>Drip</a:t>
            </a:r>
            <a:r>
              <a:rPr lang="es-ES_tradnl" b="1" dirty="0"/>
              <a:t> </a:t>
            </a:r>
            <a:r>
              <a:rPr lang="es-ES_tradnl" b="1" dirty="0" err="1"/>
              <a:t>irrigation</a:t>
            </a:r>
            <a:r>
              <a:rPr lang="es-ES_tradnl" b="1" dirty="0"/>
              <a:t> 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8138FAE9-46F3-42FE-AD72-C394B73CDFB1}"/>
              </a:ext>
            </a:extLst>
          </p:cNvPr>
          <p:cNvSpPr/>
          <p:nvPr/>
        </p:nvSpPr>
        <p:spPr>
          <a:xfrm>
            <a:off x="7658100" y="3244333"/>
            <a:ext cx="5460999" cy="3693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b="1" dirty="0"/>
              <a:t>        </a:t>
            </a:r>
            <a:r>
              <a:rPr lang="es-ES_tradnl" b="1" dirty="0" err="1"/>
              <a:t>Flood</a:t>
            </a:r>
            <a:r>
              <a:rPr lang="es-ES_tradnl" b="1" dirty="0"/>
              <a:t> </a:t>
            </a:r>
            <a:r>
              <a:rPr lang="es-ES_tradnl" b="1" dirty="0" err="1"/>
              <a:t>irrigation</a:t>
            </a:r>
            <a:endParaRPr lang="es-ES_tradnl" b="1" dirty="0"/>
          </a:p>
        </p:txBody>
      </p:sp>
    </p:spTree>
    <p:extLst>
      <p:ext uri="{BB962C8B-B14F-4D97-AF65-F5344CB8AC3E}">
        <p14:creationId xmlns:p14="http://schemas.microsoft.com/office/powerpoint/2010/main" val="5427427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>
            <a:extLst>
              <a:ext uri="{FF2B5EF4-FFF2-40B4-BE49-F238E27FC236}">
                <a16:creationId xmlns:a16="http://schemas.microsoft.com/office/drawing/2014/main" id="{5581B4D6-44C3-4DBD-ABBF-C1C16956A02E}"/>
              </a:ext>
            </a:extLst>
          </p:cNvPr>
          <p:cNvSpPr txBox="1">
            <a:spLocks/>
          </p:cNvSpPr>
          <p:nvPr/>
        </p:nvSpPr>
        <p:spPr>
          <a:xfrm>
            <a:off x="952500" y="152400"/>
            <a:ext cx="8305800" cy="1435100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ES_tradnl" b="1" dirty="0"/>
              <a:t>IRRIGATED AGRICULTURE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32875BE2-5563-4DC7-A1ED-37ABBC8618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7937" y="1082211"/>
            <a:ext cx="3557703" cy="26623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>
            <a:extLst>
              <a:ext uri="{FF2B5EF4-FFF2-40B4-BE49-F238E27FC236}">
                <a16:creationId xmlns:a16="http://schemas.microsoft.com/office/drawing/2014/main" id="{F488C317-7322-428C-9E6E-8285926473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05" y="3774627"/>
            <a:ext cx="4018064" cy="26787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2FB73B8B-B4F8-47DF-ADEB-9C7FC69C04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0544" y="1082211"/>
            <a:ext cx="3549797" cy="26623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5">
            <a:extLst>
              <a:ext uri="{FF2B5EF4-FFF2-40B4-BE49-F238E27FC236}">
                <a16:creationId xmlns:a16="http://schemas.microsoft.com/office/drawing/2014/main" id="{C880FFCF-C6EE-4F92-B18E-3149FF4830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9399" y="3774114"/>
            <a:ext cx="4092676" cy="30695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292901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3C9B2B5A-D11D-4B17-91BA-69A5153F1E21}"/>
              </a:ext>
            </a:extLst>
          </p:cNvPr>
          <p:cNvSpPr/>
          <p:nvPr/>
        </p:nvSpPr>
        <p:spPr>
          <a:xfrm>
            <a:off x="1943100" y="0"/>
            <a:ext cx="69469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b="1" dirty="0"/>
              <a:t> </a:t>
            </a:r>
          </a:p>
          <a:p>
            <a:pPr algn="ctr"/>
            <a:r>
              <a:rPr lang="es-ES_tradnl" sz="3600" b="1" dirty="0"/>
              <a:t>RAIN - FED AGRICULTURE</a:t>
            </a:r>
            <a:endParaRPr lang="en-US" sz="3600" dirty="0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A47229FF-D570-48A0-A6B3-83C3BDFA0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3600" y="0"/>
            <a:ext cx="6946900" cy="13335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23BEF5D-EADA-4BFC-9E9D-B2590C7205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92300"/>
            <a:ext cx="12192000" cy="4406900"/>
          </a:xfrm>
        </p:spPr>
        <p:txBody>
          <a:bodyPr/>
          <a:lstStyle/>
          <a:p>
            <a:r>
              <a:rPr lang="es-ES" sz="2800" b="1" dirty="0" err="1"/>
              <a:t>This</a:t>
            </a:r>
            <a:r>
              <a:rPr lang="es-ES" sz="2800" b="1" dirty="0"/>
              <a:t> </a:t>
            </a:r>
            <a:r>
              <a:rPr lang="es-ES" sz="2800" b="1" dirty="0" err="1"/>
              <a:t>type</a:t>
            </a:r>
            <a:r>
              <a:rPr lang="es-ES" sz="2800" b="1" dirty="0"/>
              <a:t> </a:t>
            </a:r>
            <a:r>
              <a:rPr lang="es-ES" sz="2800" b="1" dirty="0" err="1"/>
              <a:t>of</a:t>
            </a:r>
            <a:r>
              <a:rPr lang="es-ES" sz="2800" b="1" dirty="0"/>
              <a:t> </a:t>
            </a:r>
            <a:r>
              <a:rPr lang="es-ES" sz="2800" b="1" dirty="0" err="1"/>
              <a:t>agriculture</a:t>
            </a:r>
            <a:r>
              <a:rPr lang="es-ES" sz="2800" b="1" dirty="0"/>
              <a:t> </a:t>
            </a:r>
            <a:r>
              <a:rPr lang="es-ES" sz="2800" b="1" dirty="0" err="1"/>
              <a:t>depends</a:t>
            </a:r>
            <a:r>
              <a:rPr lang="es-ES" sz="2800" b="1" dirty="0"/>
              <a:t> </a:t>
            </a:r>
            <a:r>
              <a:rPr lang="es-ES" sz="2800" b="1" dirty="0" err="1"/>
              <a:t>on</a:t>
            </a:r>
            <a:r>
              <a:rPr lang="es-ES" sz="2800" b="1" dirty="0"/>
              <a:t> </a:t>
            </a:r>
            <a:r>
              <a:rPr lang="es-ES" sz="2800" b="1" dirty="0" err="1"/>
              <a:t>rainfall</a:t>
            </a:r>
            <a:endParaRPr lang="es-ES" sz="2800" b="1" dirty="0"/>
          </a:p>
          <a:p>
            <a:pPr marL="0" indent="0">
              <a:buNone/>
            </a:pPr>
            <a:endParaRPr lang="es-ES" sz="2800" b="1" dirty="0"/>
          </a:p>
          <a:p>
            <a:r>
              <a:rPr lang="es-ES" sz="2800" b="1" dirty="0" err="1"/>
              <a:t>Sometimes</a:t>
            </a:r>
            <a:r>
              <a:rPr lang="es-ES" sz="2800" b="1" dirty="0"/>
              <a:t> </a:t>
            </a:r>
            <a:r>
              <a:rPr lang="es-ES" sz="2800" b="1" dirty="0" err="1"/>
              <a:t>it</a:t>
            </a:r>
            <a:r>
              <a:rPr lang="es-ES" sz="2800" b="1" dirty="0"/>
              <a:t>  </a:t>
            </a:r>
            <a:r>
              <a:rPr lang="es-ES" sz="2800" b="1" dirty="0" err="1"/>
              <a:t>is</a:t>
            </a:r>
            <a:r>
              <a:rPr lang="es-ES" sz="2800" b="1" dirty="0"/>
              <a:t> </a:t>
            </a:r>
            <a:r>
              <a:rPr lang="es-ES" sz="2800" b="1" dirty="0" err="1"/>
              <a:t>irrigated</a:t>
            </a:r>
            <a:r>
              <a:rPr lang="es-ES" sz="2800" b="1" dirty="0"/>
              <a:t> </a:t>
            </a:r>
            <a:r>
              <a:rPr lang="es-ES" sz="2800" b="1" dirty="0" err="1"/>
              <a:t>during</a:t>
            </a:r>
            <a:r>
              <a:rPr lang="es-ES" sz="2800" b="1" dirty="0"/>
              <a:t> </a:t>
            </a:r>
            <a:r>
              <a:rPr lang="es-ES" sz="2800" b="1" dirty="0" err="1"/>
              <a:t>droughts</a:t>
            </a:r>
            <a:r>
              <a:rPr lang="es-ES" dirty="0"/>
              <a:t>.</a:t>
            </a:r>
            <a:endParaRPr lang="en-US" dirty="0"/>
          </a:p>
        </p:txBody>
      </p:sp>
      <p:pic>
        <p:nvPicPr>
          <p:cNvPr id="6" name="Imagen 5" descr="Imagen que contiene hierba, cielo, exterior, árbol&#10;&#10;Descripción generada automáticamente">
            <a:extLst>
              <a:ext uri="{FF2B5EF4-FFF2-40B4-BE49-F238E27FC236}">
                <a16:creationId xmlns:a16="http://schemas.microsoft.com/office/drawing/2014/main" id="{6B987B2E-30E8-40FD-9AA3-3F942A018E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198" y="3739383"/>
            <a:ext cx="4765063" cy="3138135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37752D97-5CA4-4219-AC76-D2A764142A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6937" y="3736883"/>
            <a:ext cx="4765063" cy="31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9736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3 Marcador de contenido">
            <a:extLst>
              <a:ext uri="{FF2B5EF4-FFF2-40B4-BE49-F238E27FC236}">
                <a16:creationId xmlns:a16="http://schemas.microsoft.com/office/drawing/2014/main" id="{51C93B44-9C25-454A-BB70-C314D15CF42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73803651"/>
              </p:ext>
            </p:extLst>
          </p:nvPr>
        </p:nvGraphicFramePr>
        <p:xfrm>
          <a:off x="827088" y="2133600"/>
          <a:ext cx="8964612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ctángulo 2">
            <a:extLst>
              <a:ext uri="{FF2B5EF4-FFF2-40B4-BE49-F238E27FC236}">
                <a16:creationId xmlns:a16="http://schemas.microsoft.com/office/drawing/2014/main" id="{F2F3AEC6-0D41-4596-B6AF-B40EB6C0D9ED}"/>
              </a:ext>
            </a:extLst>
          </p:cNvPr>
          <p:cNvSpPr/>
          <p:nvPr/>
        </p:nvSpPr>
        <p:spPr>
          <a:xfrm>
            <a:off x="1562100" y="431801"/>
            <a:ext cx="85217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3200" b="1" dirty="0"/>
              <a:t>TYPES OF FARMING: DEPENDING ON THE NUMBER OF CROPS CULTIVATED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7768437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844EE02A-F0F8-4A23-B21D-CF2066B65D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9F13062-7BB6-4A97-B661-CDE2EDEAE7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>
            <a:extLst>
              <a:ext uri="{FF2B5EF4-FFF2-40B4-BE49-F238E27FC236}">
                <a16:creationId xmlns:a16="http://schemas.microsoft.com/office/drawing/2014/main" id="{44F3197D-248B-46C5-B6EE-003F4E0C6C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FFC3E649-106F-4B41-9FF5-327536E4CF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79F6731C-42C0-45DB-9F9A-B831CBEC51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040549E2-C5A5-4ED5-80AB-070FEBDF53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FEBEAF0-59C9-4748-8BCB-6E15E9A822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609601"/>
            <a:ext cx="3325731" cy="1675975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br>
              <a:rPr lang="en-US" sz="3000" b="1" dirty="0"/>
            </a:br>
            <a:r>
              <a:rPr lang="en-US" sz="3000" b="1" dirty="0"/>
              <a:t>MONOCULTURE</a:t>
            </a:r>
          </a:p>
        </p:txBody>
      </p:sp>
      <p:pic>
        <p:nvPicPr>
          <p:cNvPr id="6" name="Picture 3">
            <a:extLst>
              <a:ext uri="{FF2B5EF4-FFF2-40B4-BE49-F238E27FC236}">
                <a16:creationId xmlns:a16="http://schemas.microsoft.com/office/drawing/2014/main" id="{D3F3D2A6-8947-4C97-A8EE-74C32295623A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71" r="35110" b="1"/>
          <a:stretch/>
        </p:blipFill>
        <p:spPr bwMode="auto">
          <a:xfrm>
            <a:off x="4613644" y="609368"/>
            <a:ext cx="3409037" cy="5638797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 descr="http://www.audistico.es/archivos/Campos-cafe.jpg">
            <a:extLst>
              <a:ext uri="{FF2B5EF4-FFF2-40B4-BE49-F238E27FC236}">
                <a16:creationId xmlns:a16="http://schemas.microsoft.com/office/drawing/2014/main" id="{CCE3C55D-180A-4D68-B740-C71293951B4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64" b="-2"/>
          <a:stretch/>
        </p:blipFill>
        <p:spPr bwMode="auto">
          <a:xfrm>
            <a:off x="8135262" y="609602"/>
            <a:ext cx="3409037" cy="2766058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0F8EDF29-1535-4A6E-807D-812733F33E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17E3EDA-D4CA-4E75-BEEC-53915492F0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2176" y="2484544"/>
            <a:ext cx="3329666" cy="3763855"/>
          </a:xfrm>
        </p:spPr>
        <p:txBody>
          <a:bodyPr vert="horz" lIns="91440" tIns="45720" rIns="91440" bIns="45720" rtlCol="0">
            <a:normAutofit/>
          </a:bodyPr>
          <a:lstStyle/>
          <a:p>
            <a:endParaRPr lang="en-US" dirty="0"/>
          </a:p>
          <a:p>
            <a:endParaRPr lang="en-US" dirty="0"/>
          </a:p>
          <a:p>
            <a:pPr algn="just"/>
            <a:r>
              <a:rPr lang="en-US" sz="2400" b="1" dirty="0"/>
              <a:t>The cultivation of a single crop in a large farm with </a:t>
            </a:r>
            <a:r>
              <a:rPr lang="en-US" sz="2400" b="1" dirty="0" err="1"/>
              <a:t>mechanizaion</a:t>
            </a:r>
            <a:r>
              <a:rPr lang="en-US" sz="2400" b="1" dirty="0"/>
              <a:t> to produce large amounts at a competitive cost.</a:t>
            </a:r>
          </a:p>
          <a:p>
            <a:endParaRPr lang="en-US" dirty="0"/>
          </a:p>
        </p:txBody>
      </p:sp>
      <p:pic>
        <p:nvPicPr>
          <p:cNvPr id="5" name="Picture 2" descr="http://www.publicdomainpictures.net/pictures/30000/nahled/golden-wheat-field.jpg">
            <a:extLst>
              <a:ext uri="{FF2B5EF4-FFF2-40B4-BE49-F238E27FC236}">
                <a16:creationId xmlns:a16="http://schemas.microsoft.com/office/drawing/2014/main" id="{EEFCBB78-4789-457F-A477-B46F351FE4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04" r="2319" b="1"/>
          <a:stretch/>
        </p:blipFill>
        <p:spPr bwMode="auto">
          <a:xfrm>
            <a:off x="8135262" y="3482340"/>
            <a:ext cx="3409037" cy="2766058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00531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F19BAF3-7E20-4B9D-B544-BABAEEA1FA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50648F4-ABCD-4DF0-8641-76CFB23547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989BE678-777B-482A-A616-FEDC47B162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F1EB4BD-9C7E-4AA3-9681-C7EB0DA625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4AAE3AA-3759-4D28-B0EF-575F25A514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28BE0C3-2102-4820-B88B-A448B184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AFB1132-0469-4B83-A936-BFFA591298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0669" y="629266"/>
            <a:ext cx="3330328" cy="164198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600" b="1" dirty="0"/>
              <a:t>POLYCULTURE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F3A3D7DE-61CF-4AFC-AFD0-1B5D4DF6169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86" r="1436"/>
          <a:stretch/>
        </p:blipFill>
        <p:spPr bwMode="auto">
          <a:xfrm>
            <a:off x="4634680" y="10"/>
            <a:ext cx="756013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A26E2FAE-FA60-497B-B2CB-7702C6FF3A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97BE6F7-BA89-4C68-BB1E-F146360609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0669" y="2438400"/>
            <a:ext cx="3330328" cy="3809999"/>
          </a:xfrm>
        </p:spPr>
        <p:txBody>
          <a:bodyPr vert="horz" lIns="91440" tIns="45720" rIns="91440" bIns="45720" rtlCol="0">
            <a:normAutofit/>
          </a:bodyPr>
          <a:lstStyle/>
          <a:p>
            <a:pPr marL="457200" indent="-457200">
              <a:buFont typeface="Wingdings 3" charset="2"/>
              <a:buChar char=""/>
            </a:pPr>
            <a:endParaRPr lang="en-US" dirty="0"/>
          </a:p>
          <a:p>
            <a:pPr marL="457200" indent="-457200">
              <a:buFont typeface="Wingdings 3" charset="2"/>
              <a:buChar char=""/>
            </a:pPr>
            <a:r>
              <a:rPr lang="en-US" sz="3200" b="1" dirty="0"/>
              <a:t>The cultivation of several species in an agricultural area. </a:t>
            </a:r>
          </a:p>
          <a:p>
            <a:pPr>
              <a:buFont typeface="Wingdings 3" charset="2"/>
              <a:buChar char=""/>
            </a:pPr>
            <a:endParaRPr lang="en-US" sz="3200" dirty="0"/>
          </a:p>
          <a:p>
            <a:pPr>
              <a:buFont typeface="Wingdings 3" charset="2"/>
              <a:buChar char="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727041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F214209C-682B-4C3C-B06D-152754ACEB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2383" y="132522"/>
            <a:ext cx="7648230" cy="860399"/>
          </a:xfrm>
        </p:spPr>
        <p:txBody>
          <a:bodyPr/>
          <a:lstStyle/>
          <a:p>
            <a:pPr algn="ctr"/>
            <a:r>
              <a:rPr lang="es-ES_tradnl" sz="5400" b="1" dirty="0"/>
              <a:t>FARMING SYSTEMS</a:t>
            </a:r>
            <a:endParaRPr lang="en-US" sz="5400" dirty="0"/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3E3F574F-D278-4AE5-A064-3CB899BD76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81878" y="1205948"/>
            <a:ext cx="10972800" cy="5181600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7" name="3 Marcador de contenido">
            <a:extLst>
              <a:ext uri="{FF2B5EF4-FFF2-40B4-BE49-F238E27FC236}">
                <a16:creationId xmlns:a16="http://schemas.microsoft.com/office/drawing/2014/main" id="{8ABF11FC-C1C4-4499-B62C-368796E9FEB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59147738"/>
              </p:ext>
            </p:extLst>
          </p:nvPr>
        </p:nvGraphicFramePr>
        <p:xfrm>
          <a:off x="827087" y="1775792"/>
          <a:ext cx="10821574" cy="4472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7124696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3020D5-2689-4D45-9412-01B73090E6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1078" y="119270"/>
            <a:ext cx="7979535" cy="848139"/>
          </a:xfrm>
        </p:spPr>
        <p:txBody>
          <a:bodyPr/>
          <a:lstStyle/>
          <a:p>
            <a:pPr algn="ctr"/>
            <a:r>
              <a:rPr lang="es-ES_tradnl" b="1" dirty="0"/>
              <a:t>INTENSIVE AGRICULTURE</a:t>
            </a:r>
            <a:endParaRPr lang="en-US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0BB2A70-0CDC-40CF-9ACF-900CED2845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9027" y="1179444"/>
            <a:ext cx="11781182" cy="1987826"/>
          </a:xfrm>
        </p:spPr>
        <p:txBody>
          <a:bodyPr/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s-ES_tradnl" sz="2800" b="1" dirty="0"/>
              <a:t>High capital  </a:t>
            </a:r>
            <a:r>
              <a:rPr lang="es-ES_tradnl" sz="2800" b="1" dirty="0" err="1"/>
              <a:t>investment</a:t>
            </a:r>
            <a:r>
              <a:rPr lang="es-ES_tradnl" sz="2800" b="1" dirty="0"/>
              <a:t> (in </a:t>
            </a:r>
            <a:r>
              <a:rPr lang="es-ES_tradnl" sz="2800" b="1" dirty="0" err="1"/>
              <a:t>tools</a:t>
            </a:r>
            <a:r>
              <a:rPr lang="es-ES_tradnl" sz="2800" b="1" dirty="0"/>
              <a:t>, </a:t>
            </a:r>
            <a:r>
              <a:rPr lang="es-ES_tradnl" sz="2800" b="1" dirty="0" err="1"/>
              <a:t>machinery</a:t>
            </a:r>
            <a:r>
              <a:rPr lang="es-ES_tradnl" sz="2800" b="1" dirty="0"/>
              <a:t>, </a:t>
            </a:r>
            <a:r>
              <a:rPr lang="es-ES_tradnl" sz="2800" b="1" dirty="0" err="1"/>
              <a:t>equipment</a:t>
            </a:r>
            <a:r>
              <a:rPr lang="es-ES_tradnl" sz="2800" b="1" dirty="0"/>
              <a:t>, </a:t>
            </a:r>
            <a:r>
              <a:rPr lang="es-ES_tradnl" sz="2800" b="1" dirty="0" err="1"/>
              <a:t>etc</a:t>
            </a:r>
            <a:r>
              <a:rPr lang="es-ES_tradnl" sz="2800" b="1" dirty="0"/>
              <a:t>)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s-ES_tradnl" sz="2800" b="1" dirty="0"/>
              <a:t>A </a:t>
            </a:r>
            <a:r>
              <a:rPr lang="es-ES_tradnl" sz="2800" b="1" dirty="0" err="1"/>
              <a:t>lot</a:t>
            </a:r>
            <a:r>
              <a:rPr lang="es-ES_tradnl" sz="2800" b="1" dirty="0"/>
              <a:t> </a:t>
            </a:r>
            <a:r>
              <a:rPr lang="es-ES_tradnl" sz="2800" b="1" dirty="0" err="1"/>
              <a:t>of</a:t>
            </a:r>
            <a:r>
              <a:rPr lang="es-ES_tradnl" sz="2800" b="1" dirty="0"/>
              <a:t> </a:t>
            </a:r>
            <a:r>
              <a:rPr lang="es-ES_tradnl" sz="2800" b="1" dirty="0" err="1"/>
              <a:t>workers</a:t>
            </a:r>
            <a:r>
              <a:rPr lang="es-ES_tradnl" sz="2800" b="1" dirty="0"/>
              <a:t> (</a:t>
            </a:r>
            <a:r>
              <a:rPr lang="es-ES_tradnl" sz="2800" b="1" dirty="0" err="1"/>
              <a:t>labour</a:t>
            </a:r>
            <a:r>
              <a:rPr lang="es-ES_tradnl" sz="2800" b="1" dirty="0"/>
              <a:t>)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s-ES_tradnl" sz="2800" b="1" dirty="0" err="1"/>
              <a:t>Maximum</a:t>
            </a:r>
            <a:r>
              <a:rPr lang="es-ES_tradnl" sz="2800" b="1" dirty="0"/>
              <a:t> </a:t>
            </a:r>
            <a:r>
              <a:rPr lang="es-ES_tradnl" sz="2800" b="1" dirty="0" err="1"/>
              <a:t>yield</a:t>
            </a:r>
            <a:r>
              <a:rPr lang="es-ES_tradnl" sz="2800" b="1" dirty="0"/>
              <a:t> </a:t>
            </a:r>
            <a:r>
              <a:rPr lang="es-ES_tradnl" sz="2800" b="1" dirty="0" err="1"/>
              <a:t>for</a:t>
            </a:r>
            <a:r>
              <a:rPr lang="es-ES_tradnl" sz="2800" b="1" dirty="0"/>
              <a:t> </a:t>
            </a:r>
            <a:r>
              <a:rPr lang="es-ES_tradnl" sz="2800" b="1" dirty="0" err="1"/>
              <a:t>commercial</a:t>
            </a:r>
            <a:r>
              <a:rPr lang="es-ES_tradnl" sz="2800" b="1" dirty="0"/>
              <a:t> </a:t>
            </a:r>
            <a:r>
              <a:rPr lang="es-ES_tradnl" sz="2800" b="1" dirty="0" err="1"/>
              <a:t>purposes</a:t>
            </a:r>
            <a:endParaRPr lang="es-ES_tradnl" sz="2800" b="1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2D9CB344-AF0B-4C41-A793-8E97D3FBAC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6580" y="3009564"/>
            <a:ext cx="9378839" cy="372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5766317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9E2E8A-EBF4-4EFD-B7F6-0C1A721F14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3312" y="452718"/>
            <a:ext cx="8947522" cy="779734"/>
          </a:xfrm>
        </p:spPr>
        <p:txBody>
          <a:bodyPr/>
          <a:lstStyle/>
          <a:p>
            <a:pPr algn="ctr"/>
            <a:r>
              <a:rPr lang="es-ES_tradnl" b="1" dirty="0"/>
              <a:t>INTENSIVE AGRICULTURE</a:t>
            </a:r>
            <a:endParaRPr lang="en-US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10BF3CED-5E91-4129-89A9-CB7F44474EC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8434" y="1894681"/>
            <a:ext cx="7772400" cy="4400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7098745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8661E6-1AC4-4212-8F22-829CFF3A51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7982" y="212036"/>
            <a:ext cx="8632851" cy="795130"/>
          </a:xfrm>
        </p:spPr>
        <p:txBody>
          <a:bodyPr/>
          <a:lstStyle/>
          <a:p>
            <a:pPr algn="ctr"/>
            <a:r>
              <a:rPr lang="es-ES_tradnl" b="1" dirty="0"/>
              <a:t>EXTENSIVE AGRICULTURE</a:t>
            </a:r>
            <a:endParaRPr lang="en-U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0149E13-A64C-4AFF-A1C3-92F98A34DA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8052" y="1232452"/>
            <a:ext cx="11661913" cy="5413512"/>
          </a:xfrm>
        </p:spPr>
        <p:txBody>
          <a:bodyPr/>
          <a:lstStyle/>
          <a:p>
            <a:r>
              <a:rPr lang="es-ES_tradnl" b="1" dirty="0" err="1"/>
              <a:t>It</a:t>
            </a:r>
            <a:r>
              <a:rPr lang="es-ES_tradnl" b="1" dirty="0"/>
              <a:t> </a:t>
            </a:r>
            <a:r>
              <a:rPr lang="es-ES_tradnl" b="1" dirty="0" err="1"/>
              <a:t>does</a:t>
            </a:r>
            <a:r>
              <a:rPr lang="es-ES_tradnl" b="1" dirty="0"/>
              <a:t> </a:t>
            </a:r>
            <a:r>
              <a:rPr lang="es-ES_tradnl" b="1" dirty="0" err="1"/>
              <a:t>not</a:t>
            </a:r>
            <a:r>
              <a:rPr lang="es-ES_tradnl" b="1" dirty="0"/>
              <a:t> use </a:t>
            </a:r>
            <a:r>
              <a:rPr lang="es-ES_tradnl" b="1" dirty="0" err="1"/>
              <a:t>all</a:t>
            </a:r>
            <a:r>
              <a:rPr lang="es-ES_tradnl" b="1" dirty="0"/>
              <a:t> </a:t>
            </a:r>
            <a:r>
              <a:rPr lang="es-ES_tradnl" b="1" dirty="0" err="1"/>
              <a:t>the</a:t>
            </a:r>
            <a:r>
              <a:rPr lang="es-ES_tradnl" b="1" dirty="0"/>
              <a:t> </a:t>
            </a:r>
            <a:r>
              <a:rPr lang="es-ES_tradnl" b="1" dirty="0" err="1"/>
              <a:t>technological</a:t>
            </a:r>
            <a:r>
              <a:rPr lang="es-ES_tradnl" b="1" dirty="0"/>
              <a:t> </a:t>
            </a:r>
            <a:r>
              <a:rPr lang="es-ES_tradnl" b="1" dirty="0" err="1"/>
              <a:t>or</a:t>
            </a:r>
            <a:r>
              <a:rPr lang="es-ES_tradnl" b="1" dirty="0"/>
              <a:t> human </a:t>
            </a:r>
            <a:r>
              <a:rPr lang="es-ES_tradnl" b="1" dirty="0" err="1"/>
              <a:t>resources</a:t>
            </a:r>
            <a:r>
              <a:rPr lang="es-ES_tradnl" b="1" dirty="0"/>
              <a:t> (</a:t>
            </a:r>
            <a:r>
              <a:rPr lang="es-ES_tradnl" b="1" dirty="0" err="1"/>
              <a:t>workers</a:t>
            </a:r>
            <a:r>
              <a:rPr lang="es-ES_tradnl" b="1" dirty="0"/>
              <a:t>) </a:t>
            </a:r>
            <a:r>
              <a:rPr lang="es-ES_tradnl" b="1" dirty="0" err="1"/>
              <a:t>available</a:t>
            </a:r>
            <a:r>
              <a:rPr lang="es-ES_tradnl" b="1" dirty="0"/>
              <a:t> </a:t>
            </a:r>
            <a:r>
              <a:rPr lang="es-ES_tradnl" b="1" dirty="0" err="1"/>
              <a:t>to</a:t>
            </a:r>
            <a:r>
              <a:rPr lang="es-ES_tradnl" b="1" dirty="0"/>
              <a:t> </a:t>
            </a:r>
            <a:r>
              <a:rPr lang="es-ES_tradnl" b="1" dirty="0" err="1"/>
              <a:t>obtain</a:t>
            </a:r>
            <a:r>
              <a:rPr lang="es-ES_tradnl" b="1" dirty="0"/>
              <a:t> </a:t>
            </a:r>
            <a:r>
              <a:rPr lang="es-ES_tradnl" b="1" dirty="0" err="1"/>
              <a:t>the</a:t>
            </a:r>
            <a:r>
              <a:rPr lang="es-ES_tradnl" b="1" dirty="0"/>
              <a:t> </a:t>
            </a:r>
            <a:r>
              <a:rPr lang="es-ES_tradnl" b="1" dirty="0" err="1"/>
              <a:t>maximum</a:t>
            </a:r>
            <a:r>
              <a:rPr lang="es-ES_tradnl" b="1" dirty="0"/>
              <a:t> </a:t>
            </a:r>
            <a:r>
              <a:rPr lang="es-ES_tradnl" b="1" dirty="0" err="1"/>
              <a:t>yield</a:t>
            </a:r>
            <a:r>
              <a:rPr lang="es-ES_tradnl" b="1" dirty="0"/>
              <a:t>.</a:t>
            </a:r>
          </a:p>
          <a:p>
            <a:r>
              <a:rPr lang="es-ES_tradnl" b="1" dirty="0" err="1"/>
              <a:t>Production</a:t>
            </a:r>
            <a:r>
              <a:rPr lang="es-ES_tradnl" b="1" dirty="0"/>
              <a:t> can be </a:t>
            </a:r>
            <a:r>
              <a:rPr lang="es-ES_tradnl" b="1" dirty="0" err="1"/>
              <a:t>for</a:t>
            </a:r>
            <a:r>
              <a:rPr lang="es-ES_tradnl" b="1" dirty="0"/>
              <a:t> sale: </a:t>
            </a:r>
            <a:r>
              <a:rPr lang="es-ES_tradnl" b="1" dirty="0" err="1"/>
              <a:t>wheat</a:t>
            </a:r>
            <a:r>
              <a:rPr lang="es-ES_tradnl" b="1" dirty="0"/>
              <a:t> </a:t>
            </a:r>
            <a:r>
              <a:rPr lang="es-ES_tradnl" b="1" dirty="0" err="1"/>
              <a:t>plains</a:t>
            </a:r>
            <a:r>
              <a:rPr lang="es-ES_tradnl" b="1" dirty="0"/>
              <a:t> in </a:t>
            </a:r>
            <a:r>
              <a:rPr lang="es-ES_tradnl" b="1" dirty="0" err="1"/>
              <a:t>the</a:t>
            </a:r>
            <a:r>
              <a:rPr lang="es-ES_tradnl" b="1" dirty="0"/>
              <a:t> USA.</a:t>
            </a:r>
          </a:p>
          <a:p>
            <a:r>
              <a:rPr lang="es-ES_tradnl" b="1" dirty="0"/>
              <a:t> </a:t>
            </a:r>
            <a:r>
              <a:rPr lang="es-ES_tradnl" b="1" dirty="0" err="1"/>
              <a:t>Traditionally</a:t>
            </a:r>
            <a:r>
              <a:rPr lang="es-ES_tradnl" b="1" dirty="0"/>
              <a:t> </a:t>
            </a:r>
            <a:r>
              <a:rPr lang="es-ES_tradnl" b="1" dirty="0" err="1"/>
              <a:t>part</a:t>
            </a:r>
            <a:r>
              <a:rPr lang="es-ES_tradnl" b="1" dirty="0"/>
              <a:t> </a:t>
            </a:r>
            <a:r>
              <a:rPr lang="es-ES_tradnl" b="1" dirty="0" err="1"/>
              <a:t>of</a:t>
            </a:r>
            <a:r>
              <a:rPr lang="es-ES_tradnl" b="1" dirty="0"/>
              <a:t> </a:t>
            </a:r>
            <a:r>
              <a:rPr lang="es-ES_tradnl" b="1" dirty="0" err="1"/>
              <a:t>the</a:t>
            </a:r>
            <a:r>
              <a:rPr lang="es-ES_tradnl" b="1" dirty="0"/>
              <a:t> </a:t>
            </a:r>
            <a:r>
              <a:rPr lang="es-ES_tradnl" b="1" dirty="0" err="1"/>
              <a:t>plot</a:t>
            </a:r>
            <a:r>
              <a:rPr lang="es-ES_tradnl" b="1" dirty="0"/>
              <a:t> </a:t>
            </a:r>
            <a:r>
              <a:rPr lang="es-ES_tradnl" b="1" dirty="0" err="1"/>
              <a:t>is</a:t>
            </a:r>
            <a:r>
              <a:rPr lang="es-ES_tradnl" b="1" dirty="0"/>
              <a:t> </a:t>
            </a:r>
            <a:r>
              <a:rPr lang="es-ES_tradnl" b="1" dirty="0" err="1"/>
              <a:t>left</a:t>
            </a:r>
            <a:r>
              <a:rPr lang="es-ES_tradnl" b="1" dirty="0"/>
              <a:t> </a:t>
            </a:r>
            <a:r>
              <a:rPr lang="es-ES_tradnl" b="1" dirty="0" err="1"/>
              <a:t>to</a:t>
            </a:r>
            <a:r>
              <a:rPr lang="es-ES_tradnl" b="1" dirty="0"/>
              <a:t> </a:t>
            </a:r>
            <a:r>
              <a:rPr lang="es-ES_tradnl" b="1" dirty="0" err="1"/>
              <a:t>fallow</a:t>
            </a:r>
            <a:r>
              <a:rPr lang="es-ES_tradnl" b="1" dirty="0"/>
              <a:t> </a:t>
            </a:r>
            <a:r>
              <a:rPr lang="es-ES_tradnl" b="1" dirty="0" err="1"/>
              <a:t>to</a:t>
            </a:r>
            <a:r>
              <a:rPr lang="es-ES_tradnl" b="1" dirty="0"/>
              <a:t> </a:t>
            </a:r>
            <a:r>
              <a:rPr lang="es-ES_tradnl" b="1" dirty="0" err="1"/>
              <a:t>regenetarty</a:t>
            </a:r>
            <a:r>
              <a:rPr lang="es-ES_tradnl" b="1" dirty="0"/>
              <a:t> </a:t>
            </a:r>
            <a:r>
              <a:rPr lang="es-ES_tradnl" b="1" dirty="0" err="1"/>
              <a:t>its</a:t>
            </a:r>
            <a:r>
              <a:rPr lang="es-ES_tradnl" b="1" dirty="0"/>
              <a:t> </a:t>
            </a:r>
            <a:r>
              <a:rPr lang="es-ES_tradnl" b="1" dirty="0" err="1"/>
              <a:t>fertily</a:t>
            </a:r>
            <a:r>
              <a:rPr lang="es-ES_tradnl" b="1" dirty="0"/>
              <a:t> </a:t>
            </a:r>
            <a:r>
              <a:rPr lang="es-ES_tradnl" b="1" dirty="0" err="1"/>
              <a:t>however</a:t>
            </a:r>
            <a:r>
              <a:rPr lang="es-ES_tradnl" b="1" dirty="0"/>
              <a:t>, </a:t>
            </a:r>
            <a:r>
              <a:rPr lang="es-ES_tradnl" b="1" dirty="0" err="1"/>
              <a:t>nowadays</a:t>
            </a:r>
            <a:r>
              <a:rPr lang="es-ES_tradnl" b="1" dirty="0"/>
              <a:t>  </a:t>
            </a:r>
            <a:r>
              <a:rPr lang="es-ES_tradnl" b="1" dirty="0" err="1"/>
              <a:t>almost</a:t>
            </a:r>
            <a:r>
              <a:rPr lang="es-ES_tradnl" b="1" dirty="0"/>
              <a:t> </a:t>
            </a:r>
            <a:r>
              <a:rPr lang="es-ES_tradnl" b="1" dirty="0" err="1"/>
              <a:t>all</a:t>
            </a:r>
            <a:r>
              <a:rPr lang="es-ES_tradnl" b="1" dirty="0"/>
              <a:t>  </a:t>
            </a:r>
            <a:r>
              <a:rPr lang="es-ES_tradnl" b="1" dirty="0" err="1"/>
              <a:t>the</a:t>
            </a:r>
            <a:r>
              <a:rPr lang="es-ES_tradnl" b="1" dirty="0"/>
              <a:t> </a:t>
            </a:r>
            <a:r>
              <a:rPr lang="es-ES_tradnl" b="1" dirty="0" err="1"/>
              <a:t>plot</a:t>
            </a:r>
            <a:r>
              <a:rPr lang="es-ES_tradnl" b="1" dirty="0"/>
              <a:t> </a:t>
            </a:r>
            <a:r>
              <a:rPr lang="es-ES_tradnl" b="1" dirty="0" err="1"/>
              <a:t>is</a:t>
            </a:r>
            <a:r>
              <a:rPr lang="es-ES_tradnl" b="1" dirty="0"/>
              <a:t> </a:t>
            </a:r>
            <a:r>
              <a:rPr lang="es-ES_tradnl" b="1" dirty="0" err="1"/>
              <a:t>cultivated</a:t>
            </a:r>
            <a:r>
              <a:rPr lang="es-ES_tradnl" b="1" dirty="0"/>
              <a:t> as </a:t>
            </a:r>
            <a:r>
              <a:rPr lang="es-ES_tradnl" b="1" dirty="0" err="1"/>
              <a:t>they</a:t>
            </a:r>
            <a:r>
              <a:rPr lang="es-ES_tradnl" b="1" dirty="0"/>
              <a:t> use </a:t>
            </a:r>
            <a:r>
              <a:rPr lang="es-ES_tradnl" b="1" dirty="0" err="1"/>
              <a:t>machinery</a:t>
            </a:r>
            <a:r>
              <a:rPr lang="es-ES_tradnl" b="1" dirty="0"/>
              <a:t> </a:t>
            </a:r>
            <a:r>
              <a:rPr lang="es-ES_tradnl" b="1" dirty="0" err="1"/>
              <a:t>due</a:t>
            </a:r>
            <a:r>
              <a:rPr lang="es-ES_tradnl" b="1" dirty="0"/>
              <a:t> </a:t>
            </a:r>
            <a:r>
              <a:rPr lang="es-ES_tradnl" b="1" dirty="0" err="1"/>
              <a:t>to</a:t>
            </a:r>
            <a:r>
              <a:rPr lang="es-ES_tradnl" b="1" dirty="0"/>
              <a:t> </a:t>
            </a:r>
            <a:r>
              <a:rPr lang="es-ES_tradnl" b="1" dirty="0" err="1"/>
              <a:t>lack</a:t>
            </a:r>
            <a:r>
              <a:rPr lang="es-ES_tradnl" b="1" dirty="0"/>
              <a:t> </a:t>
            </a:r>
            <a:r>
              <a:rPr lang="es-ES_tradnl" b="1" dirty="0" err="1"/>
              <a:t>of</a:t>
            </a:r>
            <a:r>
              <a:rPr lang="es-ES_tradnl" b="1" dirty="0"/>
              <a:t> </a:t>
            </a:r>
            <a:r>
              <a:rPr lang="es-ES_tradnl" b="1" dirty="0" err="1"/>
              <a:t>workers</a:t>
            </a:r>
            <a:r>
              <a:rPr lang="es-ES_tradnl" b="1" dirty="0"/>
              <a:t> (</a:t>
            </a:r>
            <a:r>
              <a:rPr lang="es-ES_tradnl" b="1" dirty="0" err="1"/>
              <a:t>developed</a:t>
            </a:r>
            <a:r>
              <a:rPr lang="es-ES_tradnl" b="1" dirty="0"/>
              <a:t> </a:t>
            </a:r>
            <a:r>
              <a:rPr lang="es-ES_tradnl" b="1" dirty="0" err="1"/>
              <a:t>countries</a:t>
            </a:r>
            <a:r>
              <a:rPr lang="es-ES_tradnl" b="1" dirty="0"/>
              <a:t>)</a:t>
            </a:r>
          </a:p>
          <a:p>
            <a:endParaRPr lang="es-ES_tradnl" b="1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9120CF5A-E14E-4A90-8669-BBDC0B9558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5166" y="3276251"/>
            <a:ext cx="4943344" cy="3369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719101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68F8C8-B376-46A5-B686-550E91EAD1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3913" y="452718"/>
            <a:ext cx="9056921" cy="832743"/>
          </a:xfrm>
        </p:spPr>
        <p:txBody>
          <a:bodyPr/>
          <a:lstStyle/>
          <a:p>
            <a:pPr algn="ctr"/>
            <a:r>
              <a:rPr lang="es-ES" b="1" dirty="0"/>
              <a:t>AGRICULTURAL LANDSCAPES</a:t>
            </a:r>
            <a:endParaRPr lang="en-U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52CC576-4898-4C24-A0BD-8DC583FF8C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1392" y="1736036"/>
            <a:ext cx="10561982" cy="4943060"/>
          </a:xfrm>
        </p:spPr>
        <p:txBody>
          <a:bodyPr/>
          <a:lstStyle/>
          <a:p>
            <a:r>
              <a:rPr lang="es-ES"/>
              <a:t>Agricultural activities create different types of agricultural landscape.</a:t>
            </a:r>
            <a:endParaRPr lang="es-ES" dirty="0"/>
          </a:p>
        </p:txBody>
      </p:sp>
      <p:graphicFrame>
        <p:nvGraphicFramePr>
          <p:cNvPr id="4" name="3 Diagrama">
            <a:extLst>
              <a:ext uri="{FF2B5EF4-FFF2-40B4-BE49-F238E27FC236}">
                <a16:creationId xmlns:a16="http://schemas.microsoft.com/office/drawing/2014/main" id="{88D2A0C3-32D0-44D6-A203-E14786E12E5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7917280"/>
              </p:ext>
            </p:extLst>
          </p:nvPr>
        </p:nvGraphicFramePr>
        <p:xfrm>
          <a:off x="1895061" y="2968487"/>
          <a:ext cx="8004313" cy="34367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0078061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7869DB-F581-4A8B-AC9D-B0CD49779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295" y="172278"/>
            <a:ext cx="11383617" cy="1378226"/>
          </a:xfrm>
        </p:spPr>
        <p:txBody>
          <a:bodyPr/>
          <a:lstStyle/>
          <a:p>
            <a:pPr algn="ctr"/>
            <a:r>
              <a:rPr lang="es-ES" b="1" dirty="0"/>
              <a:t>AGRICULTURE IN DEVELOPED REGIONS (COMMERCIAL AGRICULTURE)</a:t>
            </a:r>
            <a:endParaRPr lang="en-U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F55D5F6-900B-4A51-A775-5BA3F9465F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550504"/>
            <a:ext cx="12337774" cy="5128592"/>
          </a:xfrm>
        </p:spPr>
        <p:txBody>
          <a:bodyPr/>
          <a:lstStyle/>
          <a:p>
            <a:r>
              <a:rPr lang="es-ES" b="1" dirty="0" err="1"/>
              <a:t>The</a:t>
            </a:r>
            <a:r>
              <a:rPr lang="es-ES" b="1" dirty="0"/>
              <a:t> </a:t>
            </a:r>
            <a:r>
              <a:rPr lang="es-ES" b="1" dirty="0" err="1"/>
              <a:t>agricultural</a:t>
            </a:r>
            <a:r>
              <a:rPr lang="es-ES" b="1" dirty="0"/>
              <a:t> </a:t>
            </a:r>
            <a:r>
              <a:rPr lang="es-ES" b="1" dirty="0" err="1"/>
              <a:t>revolution</a:t>
            </a:r>
            <a:r>
              <a:rPr lang="es-ES" b="1" dirty="0"/>
              <a:t> </a:t>
            </a:r>
            <a:r>
              <a:rPr lang="es-ES" b="1" dirty="0" err="1"/>
              <a:t>took</a:t>
            </a:r>
            <a:r>
              <a:rPr lang="es-ES" b="1" dirty="0"/>
              <a:t> place in </a:t>
            </a:r>
            <a:r>
              <a:rPr lang="es-ES" b="1" dirty="0" err="1"/>
              <a:t>Europe</a:t>
            </a:r>
            <a:r>
              <a:rPr lang="es-ES" b="1" dirty="0"/>
              <a:t> in </a:t>
            </a:r>
            <a:r>
              <a:rPr lang="es-ES" b="1" dirty="0" err="1"/>
              <a:t>the</a:t>
            </a:r>
            <a:r>
              <a:rPr lang="es-ES" b="1" dirty="0"/>
              <a:t> late 18th </a:t>
            </a:r>
            <a:r>
              <a:rPr lang="es-ES" b="1" dirty="0" err="1"/>
              <a:t>century</a:t>
            </a:r>
            <a:r>
              <a:rPr lang="es-ES" b="1" dirty="0"/>
              <a:t>.</a:t>
            </a:r>
          </a:p>
          <a:p>
            <a:r>
              <a:rPr lang="es-ES" b="1" dirty="0"/>
              <a:t>New </a:t>
            </a:r>
            <a:r>
              <a:rPr lang="es-ES" b="1" dirty="0" err="1"/>
              <a:t>innovations</a:t>
            </a:r>
            <a:r>
              <a:rPr lang="es-ES" b="1" dirty="0"/>
              <a:t> and </a:t>
            </a:r>
            <a:r>
              <a:rPr lang="es-ES" b="1" dirty="0" err="1"/>
              <a:t>technics</a:t>
            </a:r>
            <a:r>
              <a:rPr lang="es-ES" b="1" dirty="0"/>
              <a:t> </a:t>
            </a:r>
            <a:r>
              <a:rPr lang="es-ES" b="1" dirty="0" err="1"/>
              <a:t>were</a:t>
            </a:r>
            <a:r>
              <a:rPr lang="es-ES" b="1" dirty="0"/>
              <a:t> </a:t>
            </a:r>
            <a:r>
              <a:rPr lang="es-ES" b="1" dirty="0" err="1"/>
              <a:t>introduced</a:t>
            </a:r>
            <a:r>
              <a:rPr lang="es-ES" b="1" dirty="0"/>
              <a:t> </a:t>
            </a:r>
            <a:r>
              <a:rPr lang="es-ES" b="1" dirty="0" err="1"/>
              <a:t>to</a:t>
            </a:r>
            <a:r>
              <a:rPr lang="es-ES" b="1" dirty="0"/>
              <a:t> </a:t>
            </a:r>
            <a:r>
              <a:rPr lang="es-ES" b="1" dirty="0" err="1"/>
              <a:t>feed</a:t>
            </a:r>
            <a:r>
              <a:rPr lang="es-ES" b="1" dirty="0"/>
              <a:t> a </a:t>
            </a:r>
            <a:r>
              <a:rPr lang="es-ES" b="1" dirty="0" err="1"/>
              <a:t>booming</a:t>
            </a:r>
            <a:r>
              <a:rPr lang="es-ES" b="1" dirty="0"/>
              <a:t> </a:t>
            </a:r>
            <a:r>
              <a:rPr lang="es-ES" b="1" dirty="0" err="1"/>
              <a:t>population</a:t>
            </a:r>
            <a:r>
              <a:rPr lang="es-ES" b="1" dirty="0"/>
              <a:t>.</a:t>
            </a:r>
            <a:endParaRPr lang="en-US" b="1" dirty="0"/>
          </a:p>
        </p:txBody>
      </p:sp>
      <p:graphicFrame>
        <p:nvGraphicFramePr>
          <p:cNvPr id="4" name="3 Marcador de contenido">
            <a:extLst>
              <a:ext uri="{FF2B5EF4-FFF2-40B4-BE49-F238E27FC236}">
                <a16:creationId xmlns:a16="http://schemas.microsoft.com/office/drawing/2014/main" id="{F434C432-778D-4B25-8748-14E3DFA2F10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58454877"/>
              </p:ext>
            </p:extLst>
          </p:nvPr>
        </p:nvGraphicFramePr>
        <p:xfrm>
          <a:off x="1298712" y="2663686"/>
          <a:ext cx="9833114" cy="39226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1729534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1E0825-769B-4115-BD80-3EE440CDE0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9843" y="198784"/>
            <a:ext cx="10906540" cy="1113182"/>
          </a:xfrm>
        </p:spPr>
        <p:txBody>
          <a:bodyPr/>
          <a:lstStyle/>
          <a:p>
            <a:pPr algn="ctr"/>
            <a:r>
              <a:rPr lang="es-ES" b="1" dirty="0"/>
              <a:t>AGRICULTURE IN DEVELOPED REGIONS</a:t>
            </a:r>
            <a:endParaRPr lang="en-US" dirty="0"/>
          </a:p>
        </p:txBody>
      </p:sp>
      <p:graphicFrame>
        <p:nvGraphicFramePr>
          <p:cNvPr id="4" name="3 Marcador de contenido">
            <a:extLst>
              <a:ext uri="{FF2B5EF4-FFF2-40B4-BE49-F238E27FC236}">
                <a16:creationId xmlns:a16="http://schemas.microsoft.com/office/drawing/2014/main" id="{BC27817F-9793-4277-B931-9CFA774B6EC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17493279"/>
              </p:ext>
            </p:extLst>
          </p:nvPr>
        </p:nvGraphicFramePr>
        <p:xfrm>
          <a:off x="848139" y="914400"/>
          <a:ext cx="10363200" cy="57448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0230209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A717F9-C199-43C9-9E2D-5A189E4B28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626" y="132523"/>
            <a:ext cx="10204173" cy="1020416"/>
          </a:xfrm>
        </p:spPr>
        <p:txBody>
          <a:bodyPr/>
          <a:lstStyle/>
          <a:p>
            <a:r>
              <a:rPr lang="es-ES" b="1" dirty="0"/>
              <a:t>AGRICULTURE IN DEVELOPED REGIONS</a:t>
            </a:r>
            <a:endParaRPr lang="en-US" dirty="0"/>
          </a:p>
        </p:txBody>
      </p:sp>
      <p:pic>
        <p:nvPicPr>
          <p:cNvPr id="4" name="Picture 6" descr="http://3.bp.blogspot.com/-mFQTjy2cii4/Uc5oO7xYobI/AAAAAAAAAkg/ADIIb8zwjFs/s990/hoa+tulip+14.jpg">
            <a:extLst>
              <a:ext uri="{FF2B5EF4-FFF2-40B4-BE49-F238E27FC236}">
                <a16:creationId xmlns:a16="http://schemas.microsoft.com/office/drawing/2014/main" id="{32818AE1-31D7-4FE2-8669-DAF267E95AC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52939"/>
            <a:ext cx="3965171" cy="2643447"/>
          </a:xfrm>
          <a:prstGeom prst="rect">
            <a:avLst/>
          </a:prstGeom>
          <a:noFill/>
        </p:spPr>
      </p:pic>
      <p:pic>
        <p:nvPicPr>
          <p:cNvPr id="6" name="Picture 4" descr="http://media-cache-ec0.pinimg.com/736x/b4/ed/3b/b4ed3ba4a890dcb512456fc35e225e5e.jpg">
            <a:extLst>
              <a:ext uri="{FF2B5EF4-FFF2-40B4-BE49-F238E27FC236}">
                <a16:creationId xmlns:a16="http://schemas.microsoft.com/office/drawing/2014/main" id="{BFFA7E11-7A0F-4288-BC5E-1F51A8964C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65170" y="3745232"/>
            <a:ext cx="3965171" cy="2973878"/>
          </a:xfrm>
          <a:prstGeom prst="rect">
            <a:avLst/>
          </a:prstGeom>
          <a:noFill/>
        </p:spPr>
      </p:pic>
      <p:pic>
        <p:nvPicPr>
          <p:cNvPr id="7" name="Picture 2" descr="http://uwfcenteronaging.files.wordpress.com/2011/11/fruit-tree-pic.jpg">
            <a:extLst>
              <a:ext uri="{FF2B5EF4-FFF2-40B4-BE49-F238E27FC236}">
                <a16:creationId xmlns:a16="http://schemas.microsoft.com/office/drawing/2014/main" id="{04E4C06E-04C2-4558-936E-E7BA6CC0C1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30341" y="1235001"/>
            <a:ext cx="3851928" cy="288894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5495276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6B8190-0FAD-47E6-BAC5-1EE795794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637" y="254833"/>
            <a:ext cx="10448144" cy="1064301"/>
          </a:xfrm>
        </p:spPr>
        <p:txBody>
          <a:bodyPr/>
          <a:lstStyle/>
          <a:p>
            <a:pPr algn="ctr"/>
            <a:r>
              <a:rPr lang="es-ES" b="1" dirty="0"/>
              <a:t>AGRICULTURE IN DEVELOPED REGIONS</a:t>
            </a:r>
            <a:endParaRPr lang="en-US" dirty="0"/>
          </a:p>
        </p:txBody>
      </p:sp>
      <p:pic>
        <p:nvPicPr>
          <p:cNvPr id="4" name="Picture 4" descr="http://ts1.mm.bing.net/th?&amp;id=HN.607989686768700416&amp;w=300&amp;h=300&amp;c=0&amp;pid=1.9&amp;rs=0&amp;p=0">
            <a:extLst>
              <a:ext uri="{FF2B5EF4-FFF2-40B4-BE49-F238E27FC236}">
                <a16:creationId xmlns:a16="http://schemas.microsoft.com/office/drawing/2014/main" id="{F82BAA8C-1871-47BD-93DD-535EED68834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31960" y="4028606"/>
            <a:ext cx="3432748" cy="2777827"/>
          </a:xfrm>
          <a:prstGeom prst="rect">
            <a:avLst/>
          </a:prstGeom>
          <a:noFill/>
        </p:spPr>
      </p:pic>
      <p:pic>
        <p:nvPicPr>
          <p:cNvPr id="5" name="Picture 2" descr="http://ts1.mm.bing.net/th?&amp;id=HN.608015190274476256&amp;w=300&amp;h=300&amp;c=0&amp;pid=1.9&amp;rs=0&amp;p=0">
            <a:extLst>
              <a:ext uri="{FF2B5EF4-FFF2-40B4-BE49-F238E27FC236}">
                <a16:creationId xmlns:a16="http://schemas.microsoft.com/office/drawing/2014/main" id="{D251DAEC-4D3B-4A85-A631-ED9A2E56F3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319134"/>
            <a:ext cx="4766872" cy="2685340"/>
          </a:xfrm>
          <a:prstGeom prst="rect">
            <a:avLst/>
          </a:prstGeom>
          <a:noFill/>
        </p:spPr>
      </p:pic>
      <p:pic>
        <p:nvPicPr>
          <p:cNvPr id="6" name="Picture 2" descr="http://4.bp.blogspot.com/-rFQp7FpO5f4/TX6NaDjjtAI/AAAAAAAADp8/8k3dUblVr1Y/s1600/20110225_13595.jpg">
            <a:extLst>
              <a:ext uri="{FF2B5EF4-FFF2-40B4-BE49-F238E27FC236}">
                <a16:creationId xmlns:a16="http://schemas.microsoft.com/office/drawing/2014/main" id="{851E61CB-B9E6-4564-9FAA-34152ED944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99815" y="1226647"/>
            <a:ext cx="4165271" cy="277782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63088491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617CAE-639C-4084-A77C-397D68E0D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9710" y="209862"/>
            <a:ext cx="11312580" cy="1274164"/>
          </a:xfrm>
        </p:spPr>
        <p:txBody>
          <a:bodyPr/>
          <a:lstStyle/>
          <a:p>
            <a:pPr algn="ctr"/>
            <a:r>
              <a:rPr lang="es-ES" b="1" dirty="0">
                <a:solidFill>
                  <a:srgbClr val="FF0000"/>
                </a:solidFill>
              </a:rPr>
              <a:t>BENEFITS AND COSTS OF COMMERCIAL AGRICULTURE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F759BB6-F454-44C0-8B72-0230615762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1603948"/>
            <a:ext cx="11752290" cy="4871802"/>
          </a:xfrm>
        </p:spPr>
        <p:txBody>
          <a:bodyPr/>
          <a:lstStyle/>
          <a:p>
            <a:pPr marL="0" indent="0">
              <a:buNone/>
            </a:pPr>
            <a:endParaRPr lang="es-ES" b="1" dirty="0"/>
          </a:p>
          <a:p>
            <a:pPr marL="0" indent="0">
              <a:buNone/>
            </a:pPr>
            <a:r>
              <a:rPr lang="es-ES" b="1" dirty="0"/>
              <a:t>A) BENEFITS</a:t>
            </a:r>
          </a:p>
          <a:p>
            <a:r>
              <a:rPr lang="es-ES" b="1" dirty="0"/>
              <a:t>LOWER PRICES DUE TO HIGH PRODUCTIVITY AND MASSIVE PRODUCTION</a:t>
            </a:r>
          </a:p>
          <a:p>
            <a:endParaRPr lang="es-ES" b="1" dirty="0"/>
          </a:p>
          <a:p>
            <a:r>
              <a:rPr lang="es-ES" b="1" dirty="0"/>
              <a:t>EFFICIENT AND SPECIALIZED TRANSPORTATION MAKES COMMERCIALIZATION QUICK EVEN  IN LONG DISTANCE TRANSPORT.</a:t>
            </a:r>
          </a:p>
          <a:p>
            <a:pPr marL="0" indent="0">
              <a:buNone/>
            </a:pPr>
            <a:endParaRPr lang="es-ES" b="1" dirty="0"/>
          </a:p>
          <a:p>
            <a:pPr marL="457200" indent="-457200">
              <a:buAutoNum type="alphaUcParenR" startAt="2"/>
            </a:pPr>
            <a:r>
              <a:rPr lang="es-ES" b="1" dirty="0"/>
              <a:t>COSTS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ES" b="1" dirty="0"/>
              <a:t>POLLUTION   DUE TO THE USE OF FERTILIZERS AND PESTICIDES 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ES" b="1" dirty="0"/>
              <a:t>WATER USE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ES" b="1" dirty="0"/>
              <a:t>RURAL EXODUS , DUE TO LACK OF JOB OPPORTUNITIES YOUNG PEOPLE MOVE TO CITIES.</a:t>
            </a:r>
          </a:p>
          <a:p>
            <a:pPr>
              <a:buFont typeface="Wingdings" panose="05000000000000000000" pitchFamily="2" charset="2"/>
              <a:buChar char="Ø"/>
            </a:pPr>
            <a:endParaRPr lang="es-ES" b="1" dirty="0"/>
          </a:p>
          <a:p>
            <a:endParaRPr lang="es-ES" b="1" dirty="0"/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20737393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54E608-8CD7-467E-9C37-F9E97DFA2A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537" y="452718"/>
            <a:ext cx="10762937" cy="926377"/>
          </a:xfrm>
        </p:spPr>
        <p:txBody>
          <a:bodyPr/>
          <a:lstStyle/>
          <a:p>
            <a:r>
              <a:rPr lang="es-ES" b="1" dirty="0">
                <a:solidFill>
                  <a:schemeClr val="tx1"/>
                </a:solidFill>
              </a:rPr>
              <a:t>AGRICULTURE IN LESS DEVELOPED AREAS</a:t>
            </a:r>
            <a:endParaRPr lang="en-US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3 Marcador de contenido">
            <a:extLst>
              <a:ext uri="{FF2B5EF4-FFF2-40B4-BE49-F238E27FC236}">
                <a16:creationId xmlns:a16="http://schemas.microsoft.com/office/drawing/2014/main" id="{58C7E206-4007-4EE2-8924-D6AD6C74016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98976412"/>
              </p:ext>
            </p:extLst>
          </p:nvPr>
        </p:nvGraphicFramePr>
        <p:xfrm>
          <a:off x="165100" y="1544638"/>
          <a:ext cx="11091863" cy="49768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7248937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98CA2F0-1218-43F1-870D-DA01DE911C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9469" y="452717"/>
            <a:ext cx="10927829" cy="1361093"/>
          </a:xfrm>
        </p:spPr>
        <p:txBody>
          <a:bodyPr/>
          <a:lstStyle/>
          <a:p>
            <a:pPr algn="ctr"/>
            <a:r>
              <a:rPr lang="es-ES" b="1" dirty="0">
                <a:solidFill>
                  <a:schemeClr val="tx1"/>
                </a:solidFill>
              </a:rPr>
              <a:t>TYPES OF TRADITIONAL AGRICULTURE: SHIFTING CULTIVATION</a:t>
            </a:r>
            <a:endParaRPr lang="en-U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7747585-6F1E-4D78-8B1A-311652D4C8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143592"/>
            <a:ext cx="12037102" cy="4437090"/>
          </a:xfrm>
        </p:spPr>
        <p:txBody>
          <a:bodyPr/>
          <a:lstStyle/>
          <a:p>
            <a:r>
              <a:rPr lang="es-ES" b="1" dirty="0" err="1"/>
              <a:t>Slash</a:t>
            </a:r>
            <a:r>
              <a:rPr lang="es-ES" b="1" dirty="0"/>
              <a:t>-and-</a:t>
            </a:r>
            <a:r>
              <a:rPr lang="es-ES" b="1" dirty="0" err="1"/>
              <a:t>burn</a:t>
            </a:r>
            <a:r>
              <a:rPr lang="es-ES" b="1" dirty="0"/>
              <a:t> </a:t>
            </a:r>
            <a:r>
              <a:rPr lang="es-ES" b="1" dirty="0" err="1"/>
              <a:t>agriculture</a:t>
            </a:r>
            <a:r>
              <a:rPr lang="es-ES" b="1" dirty="0"/>
              <a:t> </a:t>
            </a:r>
            <a:r>
              <a:rPr lang="es-ES" b="1" dirty="0" err="1"/>
              <a:t>or</a:t>
            </a:r>
            <a:r>
              <a:rPr lang="es-ES" b="1" dirty="0"/>
              <a:t>  </a:t>
            </a:r>
            <a:r>
              <a:rPr lang="es-ES" b="1" dirty="0" err="1"/>
              <a:t>shifting</a:t>
            </a:r>
            <a:r>
              <a:rPr lang="es-ES" b="1" dirty="0"/>
              <a:t> </a:t>
            </a:r>
            <a:r>
              <a:rPr lang="es-ES" b="1" dirty="0" err="1"/>
              <a:t>cultivation</a:t>
            </a:r>
            <a:r>
              <a:rPr lang="es-ES" b="1" dirty="0"/>
              <a:t> </a:t>
            </a:r>
            <a:r>
              <a:rPr lang="es-ES" b="1" dirty="0" err="1"/>
              <a:t>is</a:t>
            </a:r>
            <a:r>
              <a:rPr lang="es-ES" b="1" dirty="0"/>
              <a:t> </a:t>
            </a:r>
            <a:r>
              <a:rPr lang="es-ES" b="1" dirty="0" err="1"/>
              <a:t>typical</a:t>
            </a:r>
            <a:r>
              <a:rPr lang="es-ES" b="1" dirty="0"/>
              <a:t> </a:t>
            </a:r>
            <a:r>
              <a:rPr lang="es-ES" b="1" dirty="0" err="1"/>
              <a:t>from</a:t>
            </a:r>
            <a:r>
              <a:rPr lang="es-ES" b="1" dirty="0"/>
              <a:t> </a:t>
            </a:r>
            <a:r>
              <a:rPr lang="es-ES" b="1" dirty="0" err="1"/>
              <a:t>Africa</a:t>
            </a:r>
            <a:r>
              <a:rPr lang="es-ES" b="1" dirty="0"/>
              <a:t>, South </a:t>
            </a:r>
            <a:r>
              <a:rPr lang="es-ES" b="1" dirty="0" err="1"/>
              <a:t>America</a:t>
            </a:r>
            <a:r>
              <a:rPr lang="es-ES" b="1" dirty="0"/>
              <a:t> and South-</a:t>
            </a:r>
            <a:r>
              <a:rPr lang="es-ES" b="1" dirty="0" err="1"/>
              <a:t>west</a:t>
            </a:r>
            <a:r>
              <a:rPr lang="es-ES" b="1" dirty="0"/>
              <a:t> </a:t>
            </a:r>
            <a:r>
              <a:rPr lang="es-ES" b="1" dirty="0" err="1"/>
              <a:t>of</a:t>
            </a:r>
            <a:r>
              <a:rPr lang="es-ES" b="1" dirty="0"/>
              <a:t> Asia-</a:t>
            </a:r>
          </a:p>
          <a:p>
            <a:r>
              <a:rPr lang="es-ES" b="1" dirty="0" err="1"/>
              <a:t>The</a:t>
            </a:r>
            <a:r>
              <a:rPr lang="es-ES" b="1" dirty="0"/>
              <a:t> </a:t>
            </a:r>
            <a:r>
              <a:rPr lang="es-ES" b="1" dirty="0" err="1"/>
              <a:t>crops</a:t>
            </a:r>
            <a:r>
              <a:rPr lang="es-ES" b="1" dirty="0"/>
              <a:t> </a:t>
            </a:r>
            <a:r>
              <a:rPr lang="es-ES" b="1" dirty="0" err="1"/>
              <a:t>planted</a:t>
            </a:r>
            <a:r>
              <a:rPr lang="es-ES" b="1" dirty="0"/>
              <a:t> are </a:t>
            </a:r>
            <a:r>
              <a:rPr lang="es-ES" b="1" dirty="0" err="1"/>
              <a:t>tubers</a:t>
            </a:r>
            <a:r>
              <a:rPr lang="es-ES" b="1" dirty="0"/>
              <a:t>  and </a:t>
            </a:r>
            <a:r>
              <a:rPr lang="es-ES" b="1" dirty="0" err="1"/>
              <a:t>cereals</a:t>
            </a:r>
            <a:r>
              <a:rPr lang="es-ES" b="1" dirty="0"/>
              <a:t>.</a:t>
            </a:r>
          </a:p>
          <a:p>
            <a:r>
              <a:rPr lang="es-ES" b="1" dirty="0" err="1"/>
              <a:t>To</a:t>
            </a:r>
            <a:r>
              <a:rPr lang="es-ES" b="1" dirty="0"/>
              <a:t> prepare </a:t>
            </a:r>
            <a:r>
              <a:rPr lang="es-ES" b="1" dirty="0" err="1"/>
              <a:t>the</a:t>
            </a:r>
            <a:r>
              <a:rPr lang="es-ES" b="1" dirty="0"/>
              <a:t> </a:t>
            </a:r>
            <a:r>
              <a:rPr lang="es-ES" b="1" dirty="0" err="1"/>
              <a:t>land</a:t>
            </a:r>
            <a:r>
              <a:rPr lang="es-ES" b="1" dirty="0"/>
              <a:t>, </a:t>
            </a:r>
            <a:r>
              <a:rPr lang="es-ES" b="1" dirty="0" err="1"/>
              <a:t>the</a:t>
            </a:r>
            <a:r>
              <a:rPr lang="es-ES" b="1" dirty="0"/>
              <a:t> </a:t>
            </a:r>
            <a:r>
              <a:rPr lang="es-ES" b="1" dirty="0" err="1"/>
              <a:t>vegetation</a:t>
            </a:r>
            <a:r>
              <a:rPr lang="es-ES" b="1" dirty="0"/>
              <a:t> </a:t>
            </a:r>
            <a:r>
              <a:rPr lang="es-ES" b="1" dirty="0" err="1"/>
              <a:t>is</a:t>
            </a:r>
            <a:r>
              <a:rPr lang="es-ES" b="1" dirty="0"/>
              <a:t> </a:t>
            </a:r>
            <a:r>
              <a:rPr lang="es-ES" b="1" dirty="0" err="1"/>
              <a:t>cut</a:t>
            </a:r>
            <a:r>
              <a:rPr lang="es-ES" b="1" dirty="0"/>
              <a:t> </a:t>
            </a:r>
            <a:r>
              <a:rPr lang="es-ES" b="1" dirty="0" err="1"/>
              <a:t>down</a:t>
            </a:r>
            <a:r>
              <a:rPr lang="es-ES" b="1" dirty="0"/>
              <a:t> and </a:t>
            </a:r>
            <a:r>
              <a:rPr lang="es-ES" b="1" dirty="0" err="1"/>
              <a:t>burnt</a:t>
            </a:r>
            <a:r>
              <a:rPr lang="es-ES" b="1" dirty="0"/>
              <a:t>, and </a:t>
            </a:r>
            <a:r>
              <a:rPr lang="es-ES" b="1" dirty="0" err="1"/>
              <a:t>the</a:t>
            </a:r>
            <a:r>
              <a:rPr lang="es-ES" b="1" dirty="0"/>
              <a:t> </a:t>
            </a:r>
            <a:r>
              <a:rPr lang="es-ES" b="1" dirty="0" err="1"/>
              <a:t>ashes</a:t>
            </a:r>
            <a:r>
              <a:rPr lang="es-ES" b="1" dirty="0"/>
              <a:t> are </a:t>
            </a:r>
            <a:r>
              <a:rPr lang="es-ES" b="1" dirty="0" err="1"/>
              <a:t>used</a:t>
            </a:r>
            <a:r>
              <a:rPr lang="es-ES" b="1" dirty="0"/>
              <a:t> as </a:t>
            </a:r>
            <a:r>
              <a:rPr lang="es-ES" b="1" dirty="0" err="1"/>
              <a:t>fertiliser</a:t>
            </a:r>
            <a:r>
              <a:rPr lang="es-ES" b="1" dirty="0"/>
              <a:t>.</a:t>
            </a:r>
          </a:p>
          <a:p>
            <a:endParaRPr lang="es-ES" b="1" dirty="0"/>
          </a:p>
        </p:txBody>
      </p:sp>
      <p:pic>
        <p:nvPicPr>
          <p:cNvPr id="4" name="Picture 8" descr="http://ts1.mm.bing.net/th?&amp;id=HN.608027177536522923&amp;w=300&amp;h=300&amp;c=0&amp;pid=1.9&amp;rs=0&amp;p=0">
            <a:extLst>
              <a:ext uri="{FF2B5EF4-FFF2-40B4-BE49-F238E27FC236}">
                <a16:creationId xmlns:a16="http://schemas.microsoft.com/office/drawing/2014/main" id="{792DCB28-0292-4A6B-A896-DE9777B475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121817"/>
            <a:ext cx="2857500" cy="1924051"/>
          </a:xfrm>
          <a:prstGeom prst="rect">
            <a:avLst/>
          </a:prstGeom>
          <a:noFill/>
        </p:spPr>
      </p:pic>
      <p:pic>
        <p:nvPicPr>
          <p:cNvPr id="5" name="Picture 2" descr="http://ts1.mm.bing.net/th?&amp;id=HN.607987608002170557&amp;w=300&amp;h=300&amp;c=0&amp;pid=1.9&amp;rs=0&amp;p=0">
            <a:extLst>
              <a:ext uri="{FF2B5EF4-FFF2-40B4-BE49-F238E27FC236}">
                <a16:creationId xmlns:a16="http://schemas.microsoft.com/office/drawing/2014/main" id="{394C1006-7986-4BA1-9E8F-4FE8809602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61051" y="4121816"/>
            <a:ext cx="2857500" cy="1924051"/>
          </a:xfrm>
          <a:prstGeom prst="rect">
            <a:avLst/>
          </a:prstGeom>
          <a:noFill/>
        </p:spPr>
      </p:pic>
      <p:pic>
        <p:nvPicPr>
          <p:cNvPr id="6" name="Picture 4" descr="http://ts1.mm.bing.net/th?&amp;id=HN.607987917240468922&amp;w=300&amp;h=300&amp;c=0&amp;pid=1.9&amp;rs=0&amp;p=0">
            <a:extLst>
              <a:ext uri="{FF2B5EF4-FFF2-40B4-BE49-F238E27FC236}">
                <a16:creationId xmlns:a16="http://schemas.microsoft.com/office/drawing/2014/main" id="{973E93C3-460C-458E-A4CD-43D3A82BD4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73383" y="4072000"/>
            <a:ext cx="2857500" cy="2143125"/>
          </a:xfrm>
          <a:prstGeom prst="rect">
            <a:avLst/>
          </a:prstGeom>
          <a:noFill/>
        </p:spPr>
      </p:pic>
      <p:pic>
        <p:nvPicPr>
          <p:cNvPr id="7" name="Picture 6" descr="http://ts1.mm.bing.net/th?&amp;id=HN.607995472079490869&amp;w=300&amp;h=300&amp;c=0&amp;pid=1.9&amp;rs=0&amp;p=0">
            <a:extLst>
              <a:ext uri="{FF2B5EF4-FFF2-40B4-BE49-F238E27FC236}">
                <a16:creationId xmlns:a16="http://schemas.microsoft.com/office/drawing/2014/main" id="{CC34FFFD-3CBF-4C45-BD4A-8899601294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307018" y="4195824"/>
            <a:ext cx="2857500" cy="18954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0735861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8E1FBD-3951-4460-B788-C69DED4154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11151148" cy="1301131"/>
          </a:xfrm>
        </p:spPr>
        <p:txBody>
          <a:bodyPr/>
          <a:lstStyle/>
          <a:p>
            <a:pPr algn="ctr"/>
            <a:r>
              <a:rPr lang="es-ES" b="1" dirty="0">
                <a:solidFill>
                  <a:schemeClr val="tx1"/>
                </a:solidFill>
              </a:rPr>
              <a:t>TYPES OF TRADITIONAL AGRICULTURE: SHIFTING CULTIVATION</a:t>
            </a:r>
            <a:endParaRPr lang="en-U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DF0ABF5-A3FB-46CC-9C8A-B18595A132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2052918"/>
            <a:ext cx="10813868" cy="4197980"/>
          </a:xfrm>
        </p:spPr>
        <p:txBody>
          <a:bodyPr/>
          <a:lstStyle/>
          <a:p>
            <a:pPr marL="0" indent="0" algn="just">
              <a:buNone/>
            </a:pPr>
            <a:r>
              <a:rPr lang="es-ES" b="1" dirty="0" err="1"/>
              <a:t>Slash</a:t>
            </a:r>
            <a:r>
              <a:rPr lang="es-ES" b="1" dirty="0"/>
              <a:t>-and-</a:t>
            </a:r>
            <a:r>
              <a:rPr lang="es-ES" b="1" dirty="0" err="1"/>
              <a:t>burn</a:t>
            </a:r>
            <a:r>
              <a:rPr lang="es-ES" b="1" dirty="0"/>
              <a:t> </a:t>
            </a:r>
            <a:r>
              <a:rPr lang="es-ES" b="1" dirty="0" err="1"/>
              <a:t>agriculture</a:t>
            </a:r>
            <a:r>
              <a:rPr lang="es-ES" b="1" dirty="0"/>
              <a:t> </a:t>
            </a:r>
            <a:r>
              <a:rPr lang="es-ES" b="1" dirty="0" err="1"/>
              <a:t>is</a:t>
            </a:r>
            <a:r>
              <a:rPr lang="es-ES" b="1" dirty="0"/>
              <a:t> </a:t>
            </a:r>
            <a:r>
              <a:rPr lang="es-ES" b="1" dirty="0" err="1"/>
              <a:t>used</a:t>
            </a:r>
            <a:r>
              <a:rPr lang="es-ES" b="1" dirty="0"/>
              <a:t> </a:t>
            </a:r>
            <a:r>
              <a:rPr lang="es-ES" b="1" dirty="0" err="1"/>
              <a:t>to</a:t>
            </a:r>
            <a:r>
              <a:rPr lang="es-ES" b="1" dirty="0"/>
              <a:t> </a:t>
            </a:r>
            <a:r>
              <a:rPr lang="es-ES" b="1" dirty="0" err="1"/>
              <a:t>grow</a:t>
            </a:r>
            <a:r>
              <a:rPr lang="es-ES" b="1" dirty="0"/>
              <a:t> </a:t>
            </a:r>
            <a:r>
              <a:rPr lang="es-ES" b="1" dirty="0" err="1"/>
              <a:t>millet</a:t>
            </a:r>
            <a:r>
              <a:rPr lang="es-ES" b="1" dirty="0"/>
              <a:t> , </a:t>
            </a:r>
            <a:r>
              <a:rPr lang="es-ES" b="1" dirty="0" err="1"/>
              <a:t>sorghum</a:t>
            </a:r>
            <a:r>
              <a:rPr lang="es-ES" b="1" dirty="0"/>
              <a:t>   and  tapioca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14" descr="http://ts1.mm.bing.net/th?&amp;id=HN.608041879209052106&amp;w=300&amp;h=300&amp;c=0&amp;pid=1.9&amp;rs=0&amp;p=0">
            <a:extLst>
              <a:ext uri="{FF2B5EF4-FFF2-40B4-BE49-F238E27FC236}">
                <a16:creationId xmlns:a16="http://schemas.microsoft.com/office/drawing/2014/main" id="{A4A6AF8E-A07E-40B5-A402-7FFA3212C1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6757" y="2570585"/>
            <a:ext cx="2516502" cy="3793722"/>
          </a:xfrm>
          <a:prstGeom prst="rect">
            <a:avLst/>
          </a:prstGeom>
          <a:noFill/>
        </p:spPr>
      </p:pic>
      <p:pic>
        <p:nvPicPr>
          <p:cNvPr id="5" name="Picture 12" descr="http://ts1.mm.bing.net/th?&amp;id=HN.608011904626724311&amp;w=300&amp;h=300&amp;c=0&amp;pid=1.9&amp;rs=0&amp;p=0">
            <a:extLst>
              <a:ext uri="{FF2B5EF4-FFF2-40B4-BE49-F238E27FC236}">
                <a16:creationId xmlns:a16="http://schemas.microsoft.com/office/drawing/2014/main" id="{5B77B29A-2C8A-447C-B93B-609A408CF3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19814" y="4143637"/>
            <a:ext cx="4092002" cy="2714363"/>
          </a:xfrm>
          <a:prstGeom prst="rect">
            <a:avLst/>
          </a:prstGeom>
          <a:noFill/>
        </p:spPr>
      </p:pic>
      <p:pic>
        <p:nvPicPr>
          <p:cNvPr id="6" name="Picture 16" descr="http://ts1.mm.bing.net/th?&amp;id=HN.608050683888536519&amp;w=300&amp;h=300&amp;c=0&amp;pid=1.9&amp;rs=0&amp;p=0">
            <a:extLst>
              <a:ext uri="{FF2B5EF4-FFF2-40B4-BE49-F238E27FC236}">
                <a16:creationId xmlns:a16="http://schemas.microsoft.com/office/drawing/2014/main" id="{D6D56A7F-3BFF-4AD0-8B84-7A82F98B87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26698" y="2788122"/>
            <a:ext cx="3428545" cy="257140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4188209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6BB992-8B22-4788-8E5B-BF8939293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11301050" cy="1361092"/>
          </a:xfrm>
        </p:spPr>
        <p:txBody>
          <a:bodyPr/>
          <a:lstStyle/>
          <a:p>
            <a:pPr algn="ctr"/>
            <a:r>
              <a:rPr lang="es-ES" b="1" dirty="0">
                <a:solidFill>
                  <a:schemeClr val="tx1"/>
                </a:solidFill>
              </a:rPr>
              <a:t>TYPES OF TRADITIONAL AGRICULTURE: SEDENTARY RAINFED CULTIVATION</a:t>
            </a:r>
            <a:endParaRPr lang="en-U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16A410B-8F15-4ADC-8E13-8F596D5D55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052918"/>
            <a:ext cx="11947161" cy="4352364"/>
          </a:xfrm>
        </p:spPr>
        <p:txBody>
          <a:bodyPr/>
          <a:lstStyle/>
          <a:p>
            <a:r>
              <a:rPr lang="es-ES" b="1" dirty="0"/>
              <a:t>IT </a:t>
            </a:r>
            <a:r>
              <a:rPr lang="es-ES" b="1" dirty="0" err="1"/>
              <a:t>is</a:t>
            </a:r>
            <a:r>
              <a:rPr lang="es-ES" b="1" dirty="0"/>
              <a:t> </a:t>
            </a:r>
            <a:r>
              <a:rPr lang="es-ES" b="1" dirty="0" err="1"/>
              <a:t>typical</a:t>
            </a:r>
            <a:r>
              <a:rPr lang="es-ES" b="1" dirty="0"/>
              <a:t> </a:t>
            </a:r>
            <a:r>
              <a:rPr lang="es-ES" b="1" dirty="0" err="1"/>
              <a:t>of</a:t>
            </a:r>
            <a:r>
              <a:rPr lang="es-ES" b="1" dirty="0"/>
              <a:t> Savannah  </a:t>
            </a:r>
            <a:r>
              <a:rPr lang="es-ES" b="1" dirty="0" err="1"/>
              <a:t>regions</a:t>
            </a:r>
            <a:r>
              <a:rPr lang="es-ES" b="1" dirty="0"/>
              <a:t> </a:t>
            </a:r>
            <a:r>
              <a:rPr lang="es-ES" b="1" dirty="0" err="1"/>
              <a:t>using</a:t>
            </a:r>
            <a:r>
              <a:rPr lang="es-ES" b="1" dirty="0"/>
              <a:t> </a:t>
            </a:r>
            <a:r>
              <a:rPr lang="es-ES" b="1" dirty="0" err="1"/>
              <a:t>the</a:t>
            </a:r>
            <a:r>
              <a:rPr lang="es-ES" b="1" dirty="0"/>
              <a:t> </a:t>
            </a:r>
            <a:r>
              <a:rPr lang="es-ES" b="1" dirty="0" err="1"/>
              <a:t>rotation</a:t>
            </a:r>
            <a:r>
              <a:rPr lang="es-ES" b="1" dirty="0"/>
              <a:t> </a:t>
            </a:r>
            <a:r>
              <a:rPr lang="es-ES" b="1" dirty="0" err="1"/>
              <a:t>system</a:t>
            </a:r>
            <a:r>
              <a:rPr lang="es-ES" b="1" dirty="0"/>
              <a:t>. </a:t>
            </a:r>
            <a:r>
              <a:rPr lang="es-ES" b="1" dirty="0" err="1"/>
              <a:t>One</a:t>
            </a:r>
            <a:r>
              <a:rPr lang="es-ES" b="1" dirty="0"/>
              <a:t> </a:t>
            </a:r>
            <a:r>
              <a:rPr lang="es-ES" b="1" dirty="0" err="1"/>
              <a:t>part</a:t>
            </a:r>
            <a:r>
              <a:rPr lang="es-ES" b="1" dirty="0"/>
              <a:t> </a:t>
            </a:r>
            <a:r>
              <a:rPr lang="es-ES" b="1" dirty="0" err="1"/>
              <a:t>of</a:t>
            </a:r>
            <a:r>
              <a:rPr lang="es-ES" b="1" dirty="0"/>
              <a:t> </a:t>
            </a:r>
            <a:r>
              <a:rPr lang="es-ES" b="1" dirty="0" err="1"/>
              <a:t>the</a:t>
            </a:r>
            <a:r>
              <a:rPr lang="es-ES" b="1" dirty="0"/>
              <a:t> </a:t>
            </a:r>
            <a:r>
              <a:rPr lang="es-ES" b="1" dirty="0" err="1"/>
              <a:t>plot</a:t>
            </a:r>
            <a:r>
              <a:rPr lang="es-ES" b="1" dirty="0"/>
              <a:t> </a:t>
            </a:r>
            <a:r>
              <a:rPr lang="es-ES" b="1" dirty="0" err="1"/>
              <a:t>is</a:t>
            </a:r>
            <a:r>
              <a:rPr lang="es-ES" b="1" dirty="0"/>
              <a:t> </a:t>
            </a:r>
            <a:r>
              <a:rPr lang="es-ES" b="1" dirty="0" err="1"/>
              <a:t>cultivated</a:t>
            </a:r>
            <a:r>
              <a:rPr lang="es-ES" b="1" dirty="0"/>
              <a:t> </a:t>
            </a:r>
            <a:r>
              <a:rPr lang="es-ES" b="1" dirty="0" err="1"/>
              <a:t>with</a:t>
            </a:r>
            <a:r>
              <a:rPr lang="es-ES" b="1" dirty="0"/>
              <a:t> </a:t>
            </a:r>
            <a:r>
              <a:rPr lang="es-ES" b="1" dirty="0" err="1"/>
              <a:t>cereals</a:t>
            </a:r>
            <a:r>
              <a:rPr lang="es-ES" b="1" dirty="0"/>
              <a:t>, </a:t>
            </a:r>
            <a:r>
              <a:rPr lang="es-ES" b="1" dirty="0" err="1"/>
              <a:t>the</a:t>
            </a:r>
            <a:r>
              <a:rPr lang="es-ES" b="1" dirty="0"/>
              <a:t> </a:t>
            </a:r>
            <a:r>
              <a:rPr lang="es-ES" b="1" dirty="0" err="1"/>
              <a:t>other</a:t>
            </a:r>
            <a:r>
              <a:rPr lang="es-ES" b="1" dirty="0"/>
              <a:t> </a:t>
            </a:r>
            <a:r>
              <a:rPr lang="es-ES" b="1" dirty="0" err="1"/>
              <a:t>is</a:t>
            </a:r>
            <a:r>
              <a:rPr lang="es-ES" b="1" dirty="0"/>
              <a:t> </a:t>
            </a:r>
            <a:r>
              <a:rPr lang="es-ES" b="1" dirty="0" err="1"/>
              <a:t>for</a:t>
            </a:r>
            <a:r>
              <a:rPr lang="es-ES" b="1" dirty="0"/>
              <a:t> </a:t>
            </a:r>
            <a:r>
              <a:rPr lang="es-ES" b="1" dirty="0" err="1"/>
              <a:t>nuts</a:t>
            </a:r>
            <a:r>
              <a:rPr lang="es-ES" b="1" dirty="0"/>
              <a:t> and </a:t>
            </a:r>
            <a:r>
              <a:rPr lang="es-ES" b="1" dirty="0" err="1"/>
              <a:t>tubers</a:t>
            </a:r>
            <a:r>
              <a:rPr lang="es-ES" b="1" dirty="0"/>
              <a:t> </a:t>
            </a:r>
            <a:r>
              <a:rPr lang="es-ES" b="1" dirty="0" err="1"/>
              <a:t>while</a:t>
            </a:r>
            <a:r>
              <a:rPr lang="es-ES" b="1" dirty="0"/>
              <a:t> </a:t>
            </a:r>
            <a:r>
              <a:rPr lang="es-ES" b="1" dirty="0" err="1"/>
              <a:t>the</a:t>
            </a:r>
            <a:r>
              <a:rPr lang="es-ES" b="1" dirty="0"/>
              <a:t> </a:t>
            </a:r>
            <a:r>
              <a:rPr lang="es-ES" b="1" dirty="0" err="1"/>
              <a:t>third</a:t>
            </a:r>
            <a:r>
              <a:rPr lang="es-ES" b="1" dirty="0"/>
              <a:t> </a:t>
            </a:r>
            <a:r>
              <a:rPr lang="es-ES" b="1" dirty="0" err="1"/>
              <a:t>part</a:t>
            </a:r>
            <a:r>
              <a:rPr lang="es-ES" b="1" dirty="0"/>
              <a:t> </a:t>
            </a:r>
            <a:r>
              <a:rPr lang="es-ES" b="1" dirty="0" err="1"/>
              <a:t>is</a:t>
            </a:r>
            <a:r>
              <a:rPr lang="es-ES" b="1" dirty="0"/>
              <a:t> </a:t>
            </a:r>
            <a:r>
              <a:rPr lang="es-ES" b="1" dirty="0" err="1"/>
              <a:t>left</a:t>
            </a:r>
            <a:r>
              <a:rPr lang="es-ES" b="1" dirty="0"/>
              <a:t> </a:t>
            </a:r>
            <a:r>
              <a:rPr lang="es-ES" b="1" dirty="0" err="1"/>
              <a:t>fallow</a:t>
            </a:r>
            <a:r>
              <a:rPr lang="es-ES" b="1" dirty="0"/>
              <a:t>.</a:t>
            </a:r>
          </a:p>
          <a:p>
            <a:endParaRPr lang="es-ES" b="1" dirty="0"/>
          </a:p>
          <a:p>
            <a:pPr marL="0" indent="0">
              <a:buNone/>
            </a:pPr>
            <a:endParaRPr lang="en-US" b="1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0D324E6B-2764-4ED5-9D93-7315317DF6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7842" y="2836244"/>
            <a:ext cx="4949698" cy="38081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0941961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06E1E7-4123-4B7A-90A4-03F0E6DFC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11690794" cy="1256161"/>
          </a:xfrm>
        </p:spPr>
        <p:txBody>
          <a:bodyPr/>
          <a:lstStyle/>
          <a:p>
            <a:pPr algn="ctr"/>
            <a:r>
              <a:rPr lang="es-ES" b="1" dirty="0">
                <a:solidFill>
                  <a:schemeClr val="tx1"/>
                </a:solidFill>
              </a:rPr>
              <a:t>TYPES OF TRADITIONAL AGRICULTURE: </a:t>
            </a:r>
            <a:br>
              <a:rPr lang="es-ES" b="1" dirty="0">
                <a:solidFill>
                  <a:schemeClr val="tx1"/>
                </a:solidFill>
              </a:rPr>
            </a:br>
            <a:r>
              <a:rPr lang="es-ES" b="1" dirty="0">
                <a:solidFill>
                  <a:schemeClr val="tx1"/>
                </a:solidFill>
              </a:rPr>
              <a:t>IRRIBATED MONSOON CULTIVATION</a:t>
            </a:r>
            <a:endParaRPr lang="en-U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4B7C1E9-456E-43BE-A2A6-982859B3E9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708879"/>
            <a:ext cx="12187002" cy="4879298"/>
          </a:xfrm>
        </p:spPr>
        <p:txBody>
          <a:bodyPr/>
          <a:lstStyle/>
          <a:p>
            <a:r>
              <a:rPr lang="es-ES" b="1" dirty="0" err="1"/>
              <a:t>It</a:t>
            </a:r>
            <a:r>
              <a:rPr lang="es-ES" b="1" dirty="0"/>
              <a:t> </a:t>
            </a:r>
            <a:r>
              <a:rPr lang="es-ES" b="1" dirty="0" err="1"/>
              <a:t>is</a:t>
            </a:r>
            <a:r>
              <a:rPr lang="es-ES" b="1" dirty="0"/>
              <a:t> </a:t>
            </a:r>
            <a:r>
              <a:rPr lang="es-ES" b="1" dirty="0" err="1"/>
              <a:t>typical</a:t>
            </a:r>
            <a:r>
              <a:rPr lang="es-ES" b="1" dirty="0"/>
              <a:t> </a:t>
            </a:r>
            <a:r>
              <a:rPr lang="es-ES" b="1" dirty="0" err="1"/>
              <a:t>from</a:t>
            </a:r>
            <a:r>
              <a:rPr lang="es-ES" b="1" dirty="0"/>
              <a:t> Eastern China, South –East Asia and </a:t>
            </a:r>
            <a:r>
              <a:rPr lang="es-ES" b="1" dirty="0" err="1"/>
              <a:t>on</a:t>
            </a:r>
            <a:r>
              <a:rPr lang="es-ES" b="1" dirty="0"/>
              <a:t> </a:t>
            </a:r>
            <a:r>
              <a:rPr lang="es-ES" b="1" dirty="0" err="1"/>
              <a:t>the</a:t>
            </a:r>
            <a:r>
              <a:rPr lang="es-ES" b="1" dirty="0"/>
              <a:t> </a:t>
            </a:r>
            <a:r>
              <a:rPr lang="es-ES" b="1" dirty="0" err="1"/>
              <a:t>coast</a:t>
            </a:r>
            <a:r>
              <a:rPr lang="es-ES" b="1" dirty="0"/>
              <a:t> </a:t>
            </a:r>
            <a:r>
              <a:rPr lang="es-ES" b="1" dirty="0" err="1"/>
              <a:t>of</a:t>
            </a:r>
            <a:r>
              <a:rPr lang="es-ES" b="1" dirty="0"/>
              <a:t>  India.</a:t>
            </a:r>
          </a:p>
          <a:p>
            <a:r>
              <a:rPr lang="es-ES" b="1" dirty="0"/>
              <a:t>In </a:t>
            </a:r>
            <a:r>
              <a:rPr lang="es-ES" b="1" dirty="0" err="1"/>
              <a:t>these</a:t>
            </a:r>
            <a:r>
              <a:rPr lang="es-ES" b="1" dirty="0"/>
              <a:t> </a:t>
            </a:r>
            <a:r>
              <a:rPr lang="es-ES" b="1" dirty="0" err="1"/>
              <a:t>areas</a:t>
            </a:r>
            <a:r>
              <a:rPr lang="es-ES" b="1" dirty="0"/>
              <a:t> </a:t>
            </a:r>
            <a:r>
              <a:rPr lang="es-ES" b="1" dirty="0" err="1"/>
              <a:t>the</a:t>
            </a:r>
            <a:r>
              <a:rPr lang="es-ES" b="1" dirty="0"/>
              <a:t> </a:t>
            </a:r>
            <a:r>
              <a:rPr lang="es-ES" b="1" dirty="0" err="1"/>
              <a:t>monsoon</a:t>
            </a:r>
            <a:r>
              <a:rPr lang="es-ES" b="1" dirty="0"/>
              <a:t> </a:t>
            </a:r>
            <a:r>
              <a:rPr lang="es-ES" b="1" dirty="0" err="1"/>
              <a:t>rains</a:t>
            </a:r>
            <a:r>
              <a:rPr lang="es-ES" b="1" dirty="0"/>
              <a:t> </a:t>
            </a:r>
            <a:r>
              <a:rPr lang="es-ES" b="1" dirty="0" err="1"/>
              <a:t>flood</a:t>
            </a:r>
            <a:r>
              <a:rPr lang="es-ES" b="1" dirty="0"/>
              <a:t> </a:t>
            </a:r>
            <a:r>
              <a:rPr lang="es-ES" b="1" dirty="0" err="1"/>
              <a:t>the</a:t>
            </a:r>
            <a:r>
              <a:rPr lang="es-ES" b="1" dirty="0"/>
              <a:t> </a:t>
            </a:r>
            <a:r>
              <a:rPr lang="es-ES" b="1" dirty="0" err="1"/>
              <a:t>plots</a:t>
            </a:r>
            <a:r>
              <a:rPr lang="es-ES" b="1" dirty="0"/>
              <a:t> </a:t>
            </a:r>
            <a:r>
              <a:rPr lang="es-ES" b="1" dirty="0" err="1"/>
              <a:t>where</a:t>
            </a:r>
            <a:r>
              <a:rPr lang="es-ES" b="1" dirty="0"/>
              <a:t> rice </a:t>
            </a:r>
            <a:r>
              <a:rPr lang="es-ES" b="1" dirty="0" err="1"/>
              <a:t>is</a:t>
            </a:r>
            <a:r>
              <a:rPr lang="es-ES" b="1" dirty="0"/>
              <a:t> </a:t>
            </a:r>
            <a:r>
              <a:rPr lang="es-ES" b="1" dirty="0" err="1"/>
              <a:t>cultivated</a:t>
            </a:r>
            <a:r>
              <a:rPr lang="es-ES" b="1" dirty="0"/>
              <a:t>.</a:t>
            </a:r>
          </a:p>
          <a:p>
            <a:r>
              <a:rPr lang="es-ES" b="1" dirty="0"/>
              <a:t>Small </a:t>
            </a:r>
            <a:r>
              <a:rPr lang="es-ES" b="1" dirty="0" err="1"/>
              <a:t>plots</a:t>
            </a:r>
            <a:r>
              <a:rPr lang="es-ES" b="1" dirty="0"/>
              <a:t> are </a:t>
            </a:r>
            <a:r>
              <a:rPr lang="es-ES" b="1" dirty="0" err="1"/>
              <a:t>cultivated</a:t>
            </a:r>
            <a:r>
              <a:rPr lang="es-ES" b="1" dirty="0"/>
              <a:t> </a:t>
            </a:r>
            <a:r>
              <a:rPr lang="es-ES" b="1" dirty="0" err="1"/>
              <a:t>by</a:t>
            </a:r>
            <a:r>
              <a:rPr lang="es-ES" b="1" dirty="0"/>
              <a:t> </a:t>
            </a:r>
            <a:r>
              <a:rPr lang="es-ES" b="1" dirty="0" err="1"/>
              <a:t>many</a:t>
            </a:r>
            <a:r>
              <a:rPr lang="es-ES" b="1" dirty="0"/>
              <a:t> </a:t>
            </a:r>
            <a:r>
              <a:rPr lang="es-ES" b="1" dirty="0" err="1"/>
              <a:t>workers</a:t>
            </a:r>
            <a:r>
              <a:rPr lang="es-ES" b="1" dirty="0"/>
              <a:t>.</a:t>
            </a:r>
          </a:p>
          <a:p>
            <a:endParaRPr lang="en-US" b="1" dirty="0"/>
          </a:p>
        </p:txBody>
      </p:sp>
      <p:pic>
        <p:nvPicPr>
          <p:cNvPr id="4" name="Picture 2" descr="http://ts1.mm.bing.net/th?&amp;id=HN.608021856070010418&amp;w=300&amp;h=300&amp;c=0&amp;pid=1.9&amp;rs=0&amp;p=0">
            <a:extLst>
              <a:ext uri="{FF2B5EF4-FFF2-40B4-BE49-F238E27FC236}">
                <a16:creationId xmlns:a16="http://schemas.microsoft.com/office/drawing/2014/main" id="{D0BE34BE-6AD1-4C26-88B4-1D085B69CB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4489185"/>
            <a:ext cx="4935027" cy="236881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5" name="Picture 6" descr="http://geolt43.files.wordpress.com/2012/03/monsoon-agriculture1.jpg">
            <a:extLst>
              <a:ext uri="{FF2B5EF4-FFF2-40B4-BE49-F238E27FC236}">
                <a16:creationId xmlns:a16="http://schemas.microsoft.com/office/drawing/2014/main" id="{61323604-0CAB-43BC-8B5C-B98E182BB9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5026" y="2984916"/>
            <a:ext cx="3102965" cy="232722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7" name="Picture 8" descr="https://geolt42.files.wordpress.com/2012/04/collecting-grass-during-the-monsoon-season-nick-fleming-1780x1200.jpg">
            <a:extLst>
              <a:ext uri="{FF2B5EF4-FFF2-40B4-BE49-F238E27FC236}">
                <a16:creationId xmlns:a16="http://schemas.microsoft.com/office/drawing/2014/main" id="{309C44E0-5D3B-465D-9E66-8B45860215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42990" y="4060915"/>
            <a:ext cx="4149010" cy="279708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81928539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EEBDF8-1434-4845-B691-6180941F2F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4066" y="-179882"/>
            <a:ext cx="8626768" cy="764498"/>
          </a:xfrm>
        </p:spPr>
        <p:txBody>
          <a:bodyPr/>
          <a:lstStyle/>
          <a:p>
            <a:pPr algn="ctr"/>
            <a:br>
              <a:rPr lang="es-ES" b="1" dirty="0"/>
            </a:br>
            <a:r>
              <a:rPr lang="es-ES" b="1" dirty="0"/>
              <a:t>PLANTATION AGRICULTURE</a:t>
            </a:r>
            <a:endParaRPr lang="en-US" b="1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1C923C7-6EC7-44FF-A4AC-7BB86F5C4E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69233"/>
            <a:ext cx="12192000" cy="5546359"/>
          </a:xfrm>
        </p:spPr>
        <p:txBody>
          <a:bodyPr/>
          <a:lstStyle/>
          <a:p>
            <a:r>
              <a:rPr lang="es-ES" b="1" dirty="0" err="1"/>
              <a:t>Plantation</a:t>
            </a:r>
            <a:r>
              <a:rPr lang="es-ES" b="1" dirty="0"/>
              <a:t> are </a:t>
            </a:r>
            <a:r>
              <a:rPr lang="es-ES" b="1" dirty="0" err="1"/>
              <a:t>large</a:t>
            </a:r>
            <a:r>
              <a:rPr lang="es-ES" b="1" dirty="0"/>
              <a:t> </a:t>
            </a:r>
            <a:r>
              <a:rPr lang="es-ES" b="1" dirty="0" err="1"/>
              <a:t>farms</a:t>
            </a:r>
            <a:r>
              <a:rPr lang="es-ES" b="1" dirty="0"/>
              <a:t> </a:t>
            </a:r>
            <a:r>
              <a:rPr lang="es-ES" b="1" dirty="0" err="1"/>
              <a:t>located</a:t>
            </a:r>
            <a:r>
              <a:rPr lang="es-ES" b="1" dirty="0"/>
              <a:t> in </a:t>
            </a:r>
            <a:r>
              <a:rPr lang="es-ES" b="1" dirty="0" err="1"/>
              <a:t>LDCs</a:t>
            </a:r>
            <a:r>
              <a:rPr lang="es-ES" b="1" dirty="0"/>
              <a:t>  </a:t>
            </a:r>
            <a:r>
              <a:rPr lang="es-ES" b="1" dirty="0" err="1"/>
              <a:t>mainly</a:t>
            </a:r>
            <a:r>
              <a:rPr lang="es-ES" b="1" dirty="0"/>
              <a:t> in </a:t>
            </a:r>
            <a:r>
              <a:rPr lang="es-ES" b="1" dirty="0" err="1"/>
              <a:t>Africa</a:t>
            </a:r>
            <a:r>
              <a:rPr lang="es-ES" b="1" dirty="0"/>
              <a:t>, Central and South </a:t>
            </a:r>
            <a:r>
              <a:rPr lang="es-ES" b="1" dirty="0" err="1"/>
              <a:t>America</a:t>
            </a:r>
            <a:r>
              <a:rPr lang="es-ES" b="1" dirty="0"/>
              <a:t> and India.</a:t>
            </a:r>
          </a:p>
          <a:p>
            <a:r>
              <a:rPr lang="es-ES" b="1" dirty="0" err="1"/>
              <a:t>The</a:t>
            </a:r>
            <a:r>
              <a:rPr lang="es-ES" b="1" dirty="0"/>
              <a:t> </a:t>
            </a:r>
            <a:r>
              <a:rPr lang="es-ES" b="1" dirty="0" err="1"/>
              <a:t>first</a:t>
            </a:r>
            <a:r>
              <a:rPr lang="es-ES" b="1" dirty="0"/>
              <a:t> </a:t>
            </a:r>
            <a:r>
              <a:rPr lang="es-ES" b="1" dirty="0" err="1"/>
              <a:t>plantation</a:t>
            </a:r>
            <a:r>
              <a:rPr lang="es-ES" b="1" dirty="0"/>
              <a:t> </a:t>
            </a:r>
            <a:r>
              <a:rPr lang="es-ES" b="1" dirty="0" err="1"/>
              <a:t>were</a:t>
            </a:r>
            <a:r>
              <a:rPr lang="es-ES" b="1" dirty="0"/>
              <a:t> </a:t>
            </a:r>
            <a:r>
              <a:rPr lang="es-ES" b="1" dirty="0" err="1"/>
              <a:t>created</a:t>
            </a:r>
            <a:r>
              <a:rPr lang="es-ES" b="1" dirty="0"/>
              <a:t> </a:t>
            </a:r>
            <a:r>
              <a:rPr lang="es-ES" b="1" dirty="0" err="1"/>
              <a:t>by</a:t>
            </a:r>
            <a:r>
              <a:rPr lang="es-ES" b="1" dirty="0"/>
              <a:t> </a:t>
            </a:r>
            <a:r>
              <a:rPr lang="es-ES" b="1" dirty="0" err="1"/>
              <a:t>the</a:t>
            </a:r>
            <a:r>
              <a:rPr lang="es-ES" b="1" dirty="0"/>
              <a:t> </a:t>
            </a:r>
            <a:r>
              <a:rPr lang="es-ES" b="1" dirty="0" err="1"/>
              <a:t>Europeans</a:t>
            </a:r>
            <a:r>
              <a:rPr lang="es-ES" b="1" dirty="0"/>
              <a:t> in </a:t>
            </a:r>
            <a:r>
              <a:rPr lang="es-ES" b="1" dirty="0" err="1"/>
              <a:t>America</a:t>
            </a:r>
            <a:r>
              <a:rPr lang="es-ES" b="1" dirty="0"/>
              <a:t> and India </a:t>
            </a:r>
            <a:r>
              <a:rPr lang="es-ES" b="1" dirty="0" err="1"/>
              <a:t>where</a:t>
            </a:r>
            <a:r>
              <a:rPr lang="es-ES" b="1" dirty="0"/>
              <a:t> </a:t>
            </a:r>
            <a:r>
              <a:rPr lang="es-ES" b="1" dirty="0" err="1"/>
              <a:t>crops</a:t>
            </a:r>
            <a:r>
              <a:rPr lang="es-ES" b="1" dirty="0"/>
              <a:t> </a:t>
            </a:r>
            <a:r>
              <a:rPr lang="es-ES" b="1" dirty="0" err="1"/>
              <a:t>that</a:t>
            </a:r>
            <a:r>
              <a:rPr lang="es-ES" b="1" dirty="0"/>
              <a:t> do </a:t>
            </a:r>
            <a:r>
              <a:rPr lang="es-ES" b="1" dirty="0" err="1"/>
              <a:t>not</a:t>
            </a:r>
            <a:r>
              <a:rPr lang="es-ES" b="1" dirty="0"/>
              <a:t> do </a:t>
            </a:r>
            <a:r>
              <a:rPr lang="es-ES" b="1" dirty="0" err="1"/>
              <a:t>well</a:t>
            </a:r>
            <a:r>
              <a:rPr lang="es-ES" b="1" dirty="0"/>
              <a:t> in </a:t>
            </a:r>
            <a:r>
              <a:rPr lang="es-ES" b="1" dirty="0" err="1"/>
              <a:t>Europe</a:t>
            </a:r>
            <a:r>
              <a:rPr lang="es-ES" b="1" dirty="0"/>
              <a:t> are </a:t>
            </a:r>
            <a:r>
              <a:rPr lang="es-ES" b="1" dirty="0" err="1"/>
              <a:t>cultivated</a:t>
            </a:r>
            <a:r>
              <a:rPr lang="es-ES" b="1" dirty="0"/>
              <a:t>.</a:t>
            </a:r>
          </a:p>
          <a:p>
            <a:r>
              <a:rPr lang="es-ES" b="1" dirty="0"/>
              <a:t>Coffe in </a:t>
            </a:r>
            <a:r>
              <a:rPr lang="es-ES" b="1" dirty="0" err="1"/>
              <a:t>Brazil</a:t>
            </a:r>
            <a:r>
              <a:rPr lang="es-ES" b="1" dirty="0"/>
              <a:t>, </a:t>
            </a:r>
            <a:r>
              <a:rPr lang="es-ES" b="1" dirty="0" err="1"/>
              <a:t>rubber</a:t>
            </a:r>
            <a:r>
              <a:rPr lang="es-ES" b="1" dirty="0"/>
              <a:t> in Indonesia and Malaysia and  tea in India.</a:t>
            </a:r>
          </a:p>
          <a:p>
            <a:r>
              <a:rPr lang="es-ES" b="1" dirty="0" err="1"/>
              <a:t>Plantations</a:t>
            </a:r>
            <a:r>
              <a:rPr lang="es-ES" b="1" dirty="0"/>
              <a:t>  </a:t>
            </a:r>
            <a:r>
              <a:rPr lang="es-ES" b="1" dirty="0" err="1"/>
              <a:t>have</a:t>
            </a:r>
            <a:r>
              <a:rPr lang="es-ES" b="1" dirty="0"/>
              <a:t> </a:t>
            </a:r>
            <a:r>
              <a:rPr lang="es-ES" b="1" dirty="0" err="1"/>
              <a:t>increased</a:t>
            </a:r>
            <a:r>
              <a:rPr lang="es-ES" b="1" dirty="0"/>
              <a:t> </a:t>
            </a:r>
            <a:r>
              <a:rPr lang="es-ES" b="1" dirty="0" err="1"/>
              <a:t>due</a:t>
            </a:r>
            <a:r>
              <a:rPr lang="es-ES" b="1" dirty="0"/>
              <a:t> </a:t>
            </a:r>
            <a:r>
              <a:rPr lang="es-ES" b="1" dirty="0" err="1"/>
              <a:t>to</a:t>
            </a:r>
            <a:r>
              <a:rPr lang="es-ES" b="1" dirty="0"/>
              <a:t> </a:t>
            </a:r>
            <a:r>
              <a:rPr lang="es-ES" b="1" dirty="0" err="1"/>
              <a:t>globalization</a:t>
            </a:r>
            <a:r>
              <a:rPr lang="es-ES" b="1" dirty="0"/>
              <a:t>.</a:t>
            </a:r>
          </a:p>
          <a:p>
            <a:r>
              <a:rPr lang="es-ES" b="1" dirty="0" err="1"/>
              <a:t>It</a:t>
            </a:r>
            <a:r>
              <a:rPr lang="es-ES" b="1" dirty="0"/>
              <a:t> </a:t>
            </a:r>
            <a:r>
              <a:rPr lang="es-ES" b="1" dirty="0" err="1"/>
              <a:t>is</a:t>
            </a:r>
            <a:r>
              <a:rPr lang="es-ES" b="1" dirty="0"/>
              <a:t> a </a:t>
            </a:r>
            <a:r>
              <a:rPr lang="es-ES" b="1" dirty="0" err="1"/>
              <a:t>type</a:t>
            </a:r>
            <a:r>
              <a:rPr lang="es-ES" b="1" dirty="0"/>
              <a:t> </a:t>
            </a:r>
            <a:r>
              <a:rPr lang="es-ES" b="1" dirty="0" err="1"/>
              <a:t>of</a:t>
            </a:r>
            <a:r>
              <a:rPr lang="es-ES" b="1" dirty="0"/>
              <a:t>  </a:t>
            </a:r>
            <a:r>
              <a:rPr lang="es-ES" b="1" dirty="0" err="1"/>
              <a:t>commercial</a:t>
            </a:r>
            <a:r>
              <a:rPr lang="es-ES" b="1" dirty="0"/>
              <a:t> agricultura </a:t>
            </a:r>
            <a:r>
              <a:rPr lang="es-ES" b="1" dirty="0" err="1"/>
              <a:t>since</a:t>
            </a:r>
            <a:r>
              <a:rPr lang="es-ES" b="1" dirty="0"/>
              <a:t> </a:t>
            </a:r>
            <a:r>
              <a:rPr lang="es-ES" b="1" dirty="0" err="1"/>
              <a:t>the</a:t>
            </a:r>
            <a:r>
              <a:rPr lang="es-ES" b="1" dirty="0"/>
              <a:t> </a:t>
            </a:r>
            <a:r>
              <a:rPr lang="es-ES" b="1" dirty="0" err="1"/>
              <a:t>benefits</a:t>
            </a:r>
            <a:r>
              <a:rPr lang="es-ES" b="1" dirty="0"/>
              <a:t> </a:t>
            </a:r>
            <a:r>
              <a:rPr lang="es-ES" b="1" dirty="0" err="1"/>
              <a:t>they</a:t>
            </a:r>
            <a:r>
              <a:rPr lang="es-ES" b="1" dirty="0"/>
              <a:t> </a:t>
            </a:r>
            <a:r>
              <a:rPr lang="es-ES" b="1" dirty="0" err="1"/>
              <a:t>generate</a:t>
            </a:r>
            <a:r>
              <a:rPr lang="es-ES" b="1" dirty="0"/>
              <a:t> are </a:t>
            </a:r>
            <a:r>
              <a:rPr lang="es-ES" b="1" dirty="0" err="1"/>
              <a:t>high</a:t>
            </a:r>
            <a:r>
              <a:rPr lang="es-ES" b="1" dirty="0"/>
              <a:t>. </a:t>
            </a:r>
          </a:p>
          <a:p>
            <a:r>
              <a:rPr lang="es-ES" b="1" dirty="0" err="1"/>
              <a:t>Large</a:t>
            </a:r>
            <a:r>
              <a:rPr lang="es-ES" b="1" dirty="0"/>
              <a:t> </a:t>
            </a:r>
            <a:r>
              <a:rPr lang="es-ES" b="1" dirty="0" err="1"/>
              <a:t>extentions</a:t>
            </a:r>
            <a:r>
              <a:rPr lang="es-ES" b="1" dirty="0"/>
              <a:t> are </a:t>
            </a:r>
            <a:r>
              <a:rPr lang="es-ES" b="1" dirty="0" err="1"/>
              <a:t>required</a:t>
            </a:r>
            <a:r>
              <a:rPr lang="es-ES" b="1" dirty="0"/>
              <a:t>  as </a:t>
            </a:r>
            <a:r>
              <a:rPr lang="es-ES" b="1" dirty="0" err="1"/>
              <a:t>well</a:t>
            </a:r>
            <a:r>
              <a:rPr lang="es-ES" b="1" dirty="0"/>
              <a:t> as </a:t>
            </a:r>
            <a:r>
              <a:rPr lang="es-ES" b="1" dirty="0" err="1"/>
              <a:t>investment</a:t>
            </a:r>
            <a:r>
              <a:rPr lang="es-ES" b="1" dirty="0"/>
              <a:t> in </a:t>
            </a:r>
            <a:r>
              <a:rPr lang="es-ES" b="1" dirty="0" err="1"/>
              <a:t>transport</a:t>
            </a:r>
            <a:r>
              <a:rPr lang="es-ES" b="1" dirty="0"/>
              <a:t> and </a:t>
            </a:r>
            <a:r>
              <a:rPr lang="es-ES" b="1" dirty="0" err="1"/>
              <a:t>modern</a:t>
            </a:r>
            <a:r>
              <a:rPr lang="es-ES" b="1" dirty="0"/>
              <a:t> </a:t>
            </a:r>
            <a:r>
              <a:rPr lang="es-ES" b="1" dirty="0" err="1"/>
              <a:t>machinery</a:t>
            </a:r>
            <a:r>
              <a:rPr lang="es-ES" b="1" dirty="0"/>
              <a:t> and </a:t>
            </a:r>
            <a:r>
              <a:rPr lang="es-ES" b="1" dirty="0" err="1"/>
              <a:t>abundant</a:t>
            </a:r>
            <a:r>
              <a:rPr lang="es-ES" b="1" dirty="0"/>
              <a:t> </a:t>
            </a:r>
            <a:r>
              <a:rPr lang="es-ES" b="1" dirty="0" err="1"/>
              <a:t>cheap</a:t>
            </a:r>
            <a:r>
              <a:rPr lang="es-ES" b="1" dirty="0"/>
              <a:t> </a:t>
            </a:r>
            <a:r>
              <a:rPr lang="es-ES" b="1" dirty="0" err="1"/>
              <a:t>labour</a:t>
            </a:r>
            <a:r>
              <a:rPr lang="es-ES" b="1" dirty="0"/>
              <a:t>.</a:t>
            </a:r>
          </a:p>
          <a:p>
            <a:pPr marL="0" indent="0">
              <a:buNone/>
            </a:pPr>
            <a:endParaRPr lang="en-US" b="1" dirty="0"/>
          </a:p>
        </p:txBody>
      </p:sp>
      <p:pic>
        <p:nvPicPr>
          <p:cNvPr id="4" name="Picture 4" descr="http://ts1.mm.bing.net/th?&amp;id=HN.607994406939722136&amp;w=300&amp;h=300&amp;c=0&amp;pid=1.9&amp;rs=0&amp;p=0">
            <a:extLst>
              <a:ext uri="{FF2B5EF4-FFF2-40B4-BE49-F238E27FC236}">
                <a16:creationId xmlns:a16="http://schemas.microsoft.com/office/drawing/2014/main" id="{697B9AB5-4548-4C47-86FC-0CADA936D6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3900" y="4751143"/>
            <a:ext cx="2794151" cy="2095614"/>
          </a:xfrm>
          <a:prstGeom prst="rect">
            <a:avLst/>
          </a:prstGeom>
          <a:noFill/>
        </p:spPr>
      </p:pic>
      <p:pic>
        <p:nvPicPr>
          <p:cNvPr id="5" name="Picture 2" descr="http://0.static.wix.com/media/cce09f_ac30abb0e83a1a8c0a127c73b7d757e8.jpg_512">
            <a:extLst>
              <a:ext uri="{FF2B5EF4-FFF2-40B4-BE49-F238E27FC236}">
                <a16:creationId xmlns:a16="http://schemas.microsoft.com/office/drawing/2014/main" id="{C7DE749A-D7C5-4A0B-9EB3-E2A7188C60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36569" y="4751143"/>
            <a:ext cx="3118862" cy="2095614"/>
          </a:xfrm>
          <a:prstGeom prst="rect">
            <a:avLst/>
          </a:prstGeom>
          <a:noFill/>
        </p:spPr>
      </p:pic>
      <p:pic>
        <p:nvPicPr>
          <p:cNvPr id="6" name="Picture 6" descr="http://farm3.staticflickr.com/2200/1858677143_985a6eeaa3_b.jpg">
            <a:extLst>
              <a:ext uri="{FF2B5EF4-FFF2-40B4-BE49-F238E27FC236}">
                <a16:creationId xmlns:a16="http://schemas.microsoft.com/office/drawing/2014/main" id="{7A6E384A-4663-4A29-B3D7-658468D708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074049" y="4762386"/>
            <a:ext cx="2794150" cy="209561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4085310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D8EFC41-79D9-4745-8A9D-B1DC7FA1F4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 dirty="0"/>
              <a:t>ADVANTAGES AND DISADVANTAGES</a:t>
            </a:r>
            <a:r>
              <a:rPr lang="es-ES" dirty="0"/>
              <a:t> </a:t>
            </a:r>
            <a:r>
              <a:rPr lang="es-ES" b="1" dirty="0"/>
              <a:t>OF PLANTATION</a:t>
            </a:r>
            <a:endParaRPr lang="en-US" b="1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F0FFFD8-0A96-4479-AEC9-D42FDD6E0B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ES" b="1" dirty="0"/>
              <a:t>BENEFITS ARE FOR  MULTINATIONAL COMPANIES</a:t>
            </a:r>
          </a:p>
          <a:p>
            <a:r>
              <a:rPr lang="es-ES" b="1" dirty="0"/>
              <a:t>BENEFITS FOR DEVELOPING COUNTRIES ARE 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b="1" dirty="0"/>
              <a:t>JOBS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b="1" dirty="0"/>
              <a:t>TRANSPORT NETWORK IMPROVEMENTS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b="1" dirty="0"/>
              <a:t>MODERN FARMING TECHNIQUES ARE USED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ES" b="1" dirty="0"/>
              <a:t>DISADVANTAGES FOR </a:t>
            </a:r>
            <a:r>
              <a:rPr lang="es-ES" b="1" dirty="0" err="1"/>
              <a:t>LEDCs</a:t>
            </a:r>
            <a:r>
              <a:rPr lang="es-ES" b="1" dirty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b="1" dirty="0" err="1"/>
              <a:t>Crops</a:t>
            </a:r>
            <a:r>
              <a:rPr lang="es-ES" b="1" dirty="0"/>
              <a:t> are </a:t>
            </a:r>
            <a:r>
              <a:rPr lang="es-ES" b="1" dirty="0" err="1"/>
              <a:t>exported</a:t>
            </a:r>
            <a:r>
              <a:rPr lang="es-ES" b="1" dirty="0"/>
              <a:t> so </a:t>
            </a:r>
            <a:r>
              <a:rPr lang="es-ES" b="1" dirty="0" err="1"/>
              <a:t>benefits</a:t>
            </a:r>
            <a:r>
              <a:rPr lang="es-ES" b="1" dirty="0"/>
              <a:t> are </a:t>
            </a:r>
            <a:r>
              <a:rPr lang="es-ES" b="1" dirty="0" err="1"/>
              <a:t>for</a:t>
            </a:r>
            <a:r>
              <a:rPr lang="es-ES" b="1" dirty="0"/>
              <a:t> </a:t>
            </a:r>
            <a:r>
              <a:rPr lang="es-ES" b="1" dirty="0" err="1"/>
              <a:t>developed</a:t>
            </a:r>
            <a:r>
              <a:rPr lang="es-ES" b="1" dirty="0"/>
              <a:t> </a:t>
            </a:r>
            <a:r>
              <a:rPr lang="es-ES" b="1" dirty="0" err="1"/>
              <a:t>countries</a:t>
            </a:r>
            <a:endParaRPr lang="es-ES" b="1" dirty="0"/>
          </a:p>
          <a:p>
            <a:pPr>
              <a:buFont typeface="Arial" panose="020B0604020202020204" pitchFamily="34" charset="0"/>
              <a:buChar char="•"/>
            </a:pPr>
            <a:r>
              <a:rPr lang="es-ES" b="1" dirty="0"/>
              <a:t>Small </a:t>
            </a:r>
            <a:r>
              <a:rPr lang="es-ES" b="1" dirty="0" err="1"/>
              <a:t>farmers</a:t>
            </a:r>
            <a:r>
              <a:rPr lang="es-ES" b="1" dirty="0"/>
              <a:t> </a:t>
            </a:r>
            <a:r>
              <a:rPr lang="es-ES" b="1" dirty="0" err="1"/>
              <a:t>sell</a:t>
            </a:r>
            <a:r>
              <a:rPr lang="es-ES" b="1" dirty="0"/>
              <a:t> </a:t>
            </a:r>
            <a:r>
              <a:rPr lang="es-ES" b="1" dirty="0" err="1"/>
              <a:t>their</a:t>
            </a:r>
            <a:r>
              <a:rPr lang="es-ES" b="1" dirty="0"/>
              <a:t> </a:t>
            </a:r>
            <a:r>
              <a:rPr lang="es-ES" b="1" dirty="0" err="1"/>
              <a:t>land</a:t>
            </a:r>
            <a:r>
              <a:rPr lang="es-ES" b="1" dirty="0"/>
              <a:t> </a:t>
            </a:r>
            <a:r>
              <a:rPr lang="es-ES" b="1" dirty="0" err="1"/>
              <a:t>to</a:t>
            </a:r>
            <a:r>
              <a:rPr lang="es-ES" b="1" dirty="0"/>
              <a:t> </a:t>
            </a:r>
            <a:r>
              <a:rPr lang="es-ES" b="1" dirty="0" err="1"/>
              <a:t>plantations</a:t>
            </a:r>
            <a:r>
              <a:rPr lang="es-ES" b="1" dirty="0"/>
              <a:t> as </a:t>
            </a:r>
            <a:r>
              <a:rPr lang="es-ES" b="1" dirty="0" err="1"/>
              <a:t>they</a:t>
            </a:r>
            <a:r>
              <a:rPr lang="es-ES" b="1" dirty="0"/>
              <a:t> can </a:t>
            </a:r>
            <a:r>
              <a:rPr lang="es-ES" b="1" dirty="0" err="1"/>
              <a:t>not</a:t>
            </a:r>
            <a:r>
              <a:rPr lang="es-ES" b="1" dirty="0"/>
              <a:t> compete.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b="1" dirty="0" err="1"/>
              <a:t>Exploitation</a:t>
            </a:r>
            <a:r>
              <a:rPr lang="es-ES" b="1" dirty="0"/>
              <a:t> </a:t>
            </a:r>
            <a:r>
              <a:rPr lang="es-ES" b="1" dirty="0" err="1"/>
              <a:t>is</a:t>
            </a:r>
            <a:r>
              <a:rPr lang="es-ES" b="1" dirty="0"/>
              <a:t> </a:t>
            </a:r>
            <a:r>
              <a:rPr lang="es-ES" b="1" dirty="0" err="1"/>
              <a:t>intensive</a:t>
            </a:r>
            <a:r>
              <a:rPr lang="es-ES" b="1" dirty="0"/>
              <a:t> </a:t>
            </a:r>
            <a:r>
              <a:rPr lang="es-ES" b="1" dirty="0" err="1"/>
              <a:t>then</a:t>
            </a:r>
            <a:r>
              <a:rPr lang="es-ES" b="1" dirty="0"/>
              <a:t> </a:t>
            </a:r>
            <a:r>
              <a:rPr lang="es-ES" b="1" dirty="0" err="1"/>
              <a:t>there</a:t>
            </a:r>
            <a:r>
              <a:rPr lang="es-ES" b="1" dirty="0"/>
              <a:t> are </a:t>
            </a:r>
            <a:r>
              <a:rPr lang="es-ES" b="1" dirty="0" err="1"/>
              <a:t>environmental</a:t>
            </a:r>
            <a:r>
              <a:rPr lang="es-ES" b="1" dirty="0"/>
              <a:t> </a:t>
            </a:r>
            <a:r>
              <a:rPr lang="es-ES" b="1" dirty="0" err="1"/>
              <a:t>issues</a:t>
            </a:r>
            <a:r>
              <a:rPr lang="es-ES" b="1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b="1" dirty="0" err="1"/>
              <a:t>Prices</a:t>
            </a:r>
            <a:r>
              <a:rPr lang="es-ES" b="1" dirty="0"/>
              <a:t> determine </a:t>
            </a:r>
            <a:r>
              <a:rPr lang="es-ES" b="1" dirty="0" err="1"/>
              <a:t>the</a:t>
            </a:r>
            <a:r>
              <a:rPr lang="es-ES" b="1" dirty="0"/>
              <a:t> </a:t>
            </a:r>
            <a:r>
              <a:rPr lang="es-ES" b="1" dirty="0" err="1"/>
              <a:t>wages</a:t>
            </a:r>
            <a:r>
              <a:rPr lang="es-ES" b="1" dirty="0"/>
              <a:t> .</a:t>
            </a:r>
          </a:p>
        </p:txBody>
      </p:sp>
    </p:spTree>
    <p:extLst>
      <p:ext uri="{BB962C8B-B14F-4D97-AF65-F5344CB8AC3E}">
        <p14:creationId xmlns:p14="http://schemas.microsoft.com/office/powerpoint/2010/main" val="31643187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>
            <a:extLst>
              <a:ext uri="{FF2B5EF4-FFF2-40B4-BE49-F238E27FC236}">
                <a16:creationId xmlns:a16="http://schemas.microsoft.com/office/drawing/2014/main" id="{2BDE9E31-B639-4B6D-A9A4-0A05FDB800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8" descr="http://ts1.mm.bing.net/th?id=HN.607988149169293672&amp;pid=1.7">
            <a:extLst>
              <a:ext uri="{FF2B5EF4-FFF2-40B4-BE49-F238E27FC236}">
                <a16:creationId xmlns:a16="http://schemas.microsoft.com/office/drawing/2014/main" id="{366DED6F-CBC7-4141-B322-F3E9135FBC8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6456760" cy="4586990"/>
          </a:xfrm>
        </p:spPr>
      </p:pic>
      <p:pic>
        <p:nvPicPr>
          <p:cNvPr id="5" name="Picture 10" descr="http://i1.trekearth.com/photos/35002/p7090209-1.jpg">
            <a:extLst>
              <a:ext uri="{FF2B5EF4-FFF2-40B4-BE49-F238E27FC236}">
                <a16:creationId xmlns:a16="http://schemas.microsoft.com/office/drawing/2014/main" id="{E0E27D5A-F875-412A-BD12-49CAF96C33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56761" y="2558364"/>
            <a:ext cx="5735239" cy="42996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3469294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269</TotalTime>
  <Words>1435</Words>
  <Application>Microsoft Office PowerPoint</Application>
  <PresentationFormat>Panorámica</PresentationFormat>
  <Paragraphs>214</Paragraphs>
  <Slides>46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46</vt:i4>
      </vt:variant>
    </vt:vector>
  </HeadingPairs>
  <TitlesOfParts>
    <vt:vector size="51" baseType="lpstr">
      <vt:lpstr>Arial</vt:lpstr>
      <vt:lpstr>Century Gothic</vt:lpstr>
      <vt:lpstr>Wingdings</vt:lpstr>
      <vt:lpstr>Wingdings 3</vt:lpstr>
      <vt:lpstr>Ion</vt:lpstr>
      <vt:lpstr>PRIMARY SECTOR: AGRICULTURE</vt:lpstr>
      <vt:lpstr>DEFINITION:</vt:lpstr>
      <vt:lpstr>IMPORTANCE OF THE  PRIMARY SECTOR</vt:lpstr>
      <vt:lpstr>LET´S PRACTICE</vt:lpstr>
      <vt:lpstr>Agricultural space  or agrarian landscape</vt:lpstr>
      <vt:lpstr>Presentación de PowerPoint</vt:lpstr>
      <vt:lpstr>PHYSICAL FACTORS : RELIEF</vt:lpstr>
      <vt:lpstr>PHYSICAL FACTORS RELIEF</vt:lpstr>
      <vt:lpstr>PHYSICAL FACTORS : SOIL</vt:lpstr>
      <vt:lpstr>Nutrients  The more appropiate nutrients the soil has, the better it is for agriculture. </vt:lpstr>
      <vt:lpstr>PHYSICAL FACTORS : SOIL</vt:lpstr>
      <vt:lpstr>TYPES OF SOIL</vt:lpstr>
      <vt:lpstr>TYPES OF SOIL    Sandy soils do not retain nutrients or water so  fertilizers and  irrigation are needed.</vt:lpstr>
      <vt:lpstr>TYPES OF SOIL</vt:lpstr>
      <vt:lpstr>PHYSICAL FACTORS: CLIMATE</vt:lpstr>
      <vt:lpstr>              ADVERSE PHENOMENA </vt:lpstr>
      <vt:lpstr>HUMAN FACTORS:  AGRICULTURAL HOLDING</vt:lpstr>
      <vt:lpstr>HUMAN FACTORS:  AGRICULTURAL HOLDINGS</vt:lpstr>
      <vt:lpstr>Presentación de PowerPoint</vt:lpstr>
      <vt:lpstr>   HUMAN FACTORS:  AGRICULTURAL HOLDINGS</vt:lpstr>
      <vt:lpstr>HUMAN FACTORS:  AGRICULTURAL HOLDINGS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 MONOCULTURE</vt:lpstr>
      <vt:lpstr>POLYCULTURE</vt:lpstr>
      <vt:lpstr>FARMING SYSTEMS</vt:lpstr>
      <vt:lpstr>INTENSIVE AGRICULTURE</vt:lpstr>
      <vt:lpstr>INTENSIVE AGRICULTURE</vt:lpstr>
      <vt:lpstr>EXTENSIVE AGRICULTURE</vt:lpstr>
      <vt:lpstr>AGRICULTURAL LANDSCAPES</vt:lpstr>
      <vt:lpstr>AGRICULTURE IN DEVELOPED REGIONS (COMMERCIAL AGRICULTURE)</vt:lpstr>
      <vt:lpstr>AGRICULTURE IN DEVELOPED REGIONS</vt:lpstr>
      <vt:lpstr>AGRICULTURE IN DEVELOPED REGIONS</vt:lpstr>
      <vt:lpstr>AGRICULTURE IN DEVELOPED REGIONS</vt:lpstr>
      <vt:lpstr>BENEFITS AND COSTS OF COMMERCIAL AGRICULTURE</vt:lpstr>
      <vt:lpstr>AGRICULTURE IN LESS DEVELOPED AREAS</vt:lpstr>
      <vt:lpstr>TYPES OF TRADITIONAL AGRICULTURE: SHIFTING CULTIVATION</vt:lpstr>
      <vt:lpstr>TYPES OF TRADITIONAL AGRICULTURE: SHIFTING CULTIVATION</vt:lpstr>
      <vt:lpstr>TYPES OF TRADITIONAL AGRICULTURE: SEDENTARY RAINFED CULTIVATION</vt:lpstr>
      <vt:lpstr>TYPES OF TRADITIONAL AGRICULTURE:  IRRIBATED MONSOON CULTIVATION</vt:lpstr>
      <vt:lpstr> PLANTATION AGRICULTURE</vt:lpstr>
      <vt:lpstr>ADVANTAGES AND DISADVANTAGES OF PLANTATION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PRIMARY SECTOR: AGRICULTURE</dc:title>
  <dc:creator>MARIA SANZ</dc:creator>
  <cp:lastModifiedBy>MARIA SANZ</cp:lastModifiedBy>
  <cp:revision>37</cp:revision>
  <dcterms:created xsi:type="dcterms:W3CDTF">2018-11-13T19:28:02Z</dcterms:created>
  <dcterms:modified xsi:type="dcterms:W3CDTF">2018-11-24T21:04:54Z</dcterms:modified>
</cp:coreProperties>
</file>