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s://www.google.es/url?sa=i&amp;rct=j&amp;q=&amp;esrc=s&amp;source=images&amp;cd=&amp;ved=0ahUKEwiimcL09-PMAhUC2hoKHa11DUEQjRwIBw&amp;url=http://es.123rf.com/photo_30836263_una-maquina-de-grua-forestal-o-silvicultura-carga-un-camion-de-registro-en-el-sitio-de-aterrizaje-co.html&amp;psig=AFQjCNHfsj8nO-X0JdTULW4u2sWaEz_pGQ&amp;ust=1463671635542626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581B8-64AA-4B1A-8A7E-A15DEE7AD5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sz="6600"/>
              <a:t>       F</a:t>
            </a:r>
            <a:r>
              <a:rPr lang="es-ES" sz="6600" b="1"/>
              <a:t>ORESTRY</a:t>
            </a:r>
            <a:endParaRPr lang="en-US" sz="6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CA5512-AF23-4734-92B1-407040F9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4050832"/>
            <a:ext cx="10539159" cy="2681271"/>
          </a:xfrm>
        </p:spPr>
        <p:txBody>
          <a:bodyPr>
            <a:normAutofit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sz="4000" dirty="0">
                <a:solidFill>
                  <a:srgbClr val="FF0000"/>
                </a:solidFill>
              </a:rPr>
              <a:t>I</a:t>
            </a:r>
            <a:r>
              <a:rPr lang="en-US" sz="4000" dirty="0">
                <a:solidFill>
                  <a:srgbClr val="FF0000"/>
                </a:solidFill>
              </a:rPr>
              <a:t>ES MANUEL DE FALLA</a:t>
            </a:r>
          </a:p>
          <a:p>
            <a:r>
              <a:rPr lang="es-ES" sz="4000" dirty="0">
                <a:solidFill>
                  <a:srgbClr val="FF0000"/>
                </a:solidFill>
              </a:rPr>
              <a:t>M</a:t>
            </a:r>
            <a:r>
              <a:rPr lang="en-US" sz="4000" dirty="0">
                <a:solidFill>
                  <a:srgbClr val="FF0000"/>
                </a:solidFill>
              </a:rPr>
              <a:t>ARÍA SANZ</a:t>
            </a:r>
            <a:endParaRPr lang="es-ES" sz="4000" dirty="0"/>
          </a:p>
        </p:txBody>
      </p:sp>
      <p:pic>
        <p:nvPicPr>
          <p:cNvPr id="4" name="Imagen 3" descr="https://upload.wikimedia.org/wikipedia/commons/9/92/Christmas_tree_farm_IA.JPG">
            <a:extLst>
              <a:ext uri="{FF2B5EF4-FFF2-40B4-BE49-F238E27FC236}">
                <a16:creationId xmlns:a16="http://schemas.microsoft.com/office/drawing/2014/main" id="{B2B7A036-3A46-42D9-944F-BB5E3A112C5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734"/>
            <a:ext cx="4381500" cy="268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http://i1.wp.com/www.edupil.com/wp-content/uploads/2015/04/rubber-production-in-inida.jpg">
            <a:extLst>
              <a:ext uri="{FF2B5EF4-FFF2-40B4-BE49-F238E27FC236}">
                <a16:creationId xmlns:a16="http://schemas.microsoft.com/office/drawing/2014/main" id="{0D34CFCE-31EE-440E-978A-9BBD6CECFFA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7" y="4267201"/>
            <a:ext cx="4920723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http://previews.123rf.com/images/rfoxfoto/rfoxfoto1408/rfoxfoto140800153/30836263-Una-m-quina-de-gr-a-forestal-o-silvicultura-carga-un-cami-n-de-registro-en-el-sitio-de-aterrizaje-co-Foto-de-archivo.jpg">
            <a:hlinkClick r:id="rId4" tgtFrame="&quot;_blank&quot;"/>
            <a:extLst>
              <a:ext uri="{FF2B5EF4-FFF2-40B4-BE49-F238E27FC236}">
                <a16:creationId xmlns:a16="http://schemas.microsoft.com/office/drawing/2014/main" id="{8326B457-A97C-4EB1-892B-1E372B1C9C4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-77240"/>
            <a:ext cx="3930925" cy="2681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090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976D1D-CEBA-49AE-8779-E12360AA6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dirty="0"/>
              <a:t>FORESTRY</a:t>
            </a:r>
            <a:endParaRPr lang="en-US" sz="4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60C25E-715E-458D-8A69-5704BD9F5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25217"/>
            <a:ext cx="11302631" cy="5532783"/>
          </a:xfrm>
        </p:spPr>
        <p:txBody>
          <a:bodyPr/>
          <a:lstStyle/>
          <a:p>
            <a:endParaRPr lang="es-ES" dirty="0"/>
          </a:p>
          <a:p>
            <a:r>
              <a:rPr lang="es-ES" dirty="0"/>
              <a:t>FORESTRY IS THE FOREST ECONOMIC EXPLOITATION USING FOREST PRODUCTS SUCH AS CORK, RESIN, TIMBER, FRUIT, RUBBER, FIRE WOOD , CELLULOSE .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OTHER PRODUCTS FROM THE FOREST ARE USED TO  ELLABORATE PHARMACEUTICAL PRODUCTS AND PERFUMES.</a:t>
            </a:r>
          </a:p>
          <a:p>
            <a:endParaRPr lang="es-ES" dirty="0"/>
          </a:p>
          <a:p>
            <a:endParaRPr lang="en-US" dirty="0"/>
          </a:p>
        </p:txBody>
      </p:sp>
      <p:pic>
        <p:nvPicPr>
          <p:cNvPr id="4" name="Imagen 3" descr="http://i1.wp.com/www.edupil.com/wp-content/uploads/2015/04/rubber-production-in-inida.jpg">
            <a:extLst>
              <a:ext uri="{FF2B5EF4-FFF2-40B4-BE49-F238E27FC236}">
                <a16:creationId xmlns:a16="http://schemas.microsoft.com/office/drawing/2014/main" id="{82B5338F-250E-4168-B72F-D5CDBA83D48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16" y="4055165"/>
            <a:ext cx="3847475" cy="2705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http://www.plusto.com/images/plusto/websites/0/0/0/2/1/images/pages/f0b6e242-7b64-4675-8e1f-7c69efba5aea.jpg">
            <a:extLst>
              <a:ext uri="{FF2B5EF4-FFF2-40B4-BE49-F238E27FC236}">
                <a16:creationId xmlns:a16="http://schemas.microsoft.com/office/drawing/2014/main" id="{4EF06D4F-98B7-4A4D-BC20-60283A8793D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774" y="3429000"/>
            <a:ext cx="3578087" cy="342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http://img.thesun.co.uk/aidemitlum/archive/01623/A_worker_is_surrou_1623171a.jpg">
            <a:extLst>
              <a:ext uri="{FF2B5EF4-FFF2-40B4-BE49-F238E27FC236}">
                <a16:creationId xmlns:a16="http://schemas.microsoft.com/office/drawing/2014/main" id="{F590E8A5-8E5C-4388-8A2A-AF50DEB2625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178" y="3922643"/>
            <a:ext cx="3398786" cy="29353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888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919F84-28C4-43ED-835B-9741D8A17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/>
              <a:t>TYPES OF FORESTS</a:t>
            </a:r>
            <a:endParaRPr lang="en-US" sz="54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FBFC63-BC4E-4CF1-9DDF-F4BB88A89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585" y="2160589"/>
            <a:ext cx="10706283" cy="437273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s-ES" dirty="0"/>
              <a:t> FORESTS OCCUPY  30% OF  THE EARTH´S SURFACE AND WOODLANDS HAVE ADAPTED TO DIVERSE CLIMATES.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/>
              <a:t>THE MAIN TYPES OF FORESTS ARE:</a:t>
            </a:r>
          </a:p>
          <a:p>
            <a:pPr>
              <a:buFont typeface="+mj-lt"/>
              <a:buAutoNum type="arabicPeriod"/>
            </a:pPr>
            <a:r>
              <a:rPr lang="es-ES" b="1" dirty="0">
                <a:solidFill>
                  <a:srgbClr val="FF0000"/>
                </a:solidFill>
              </a:rPr>
              <a:t>HUMID EQUATORIAL AND TROPICAL WOOLANDS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which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contain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tal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l and hardwood trees such mahogany, teak and ebony.</a:t>
            </a:r>
          </a:p>
          <a:p>
            <a:pPr>
              <a:buFont typeface="+mj-lt"/>
              <a:buAutoNum type="arabicPeriod"/>
            </a:pPr>
            <a:endParaRPr lang="es-ES" b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+mj-lt"/>
              <a:buAutoNum type="arabicPeriod"/>
            </a:pPr>
            <a:r>
              <a:rPr lang="es-ES" b="1" dirty="0">
                <a:solidFill>
                  <a:srgbClr val="FF0000"/>
                </a:solidFill>
              </a:rPr>
              <a:t>TEMPERATE WOODLAND 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located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in 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middle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latitudes.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It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includes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smaller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trees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grouped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together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Chesnuts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oak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and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beech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have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been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exploited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traditionally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but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they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have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been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replaced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by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invasive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but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more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profitable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species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such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as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eucliptus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>
              <a:buFont typeface="+mj-lt"/>
              <a:buAutoNum type="arabicPeriod"/>
            </a:pPr>
            <a:endParaRPr lang="es-ES" b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+mj-lt"/>
              <a:buAutoNum type="arabicPeriod"/>
            </a:pPr>
            <a:r>
              <a:rPr lang="es-ES" b="1" dirty="0">
                <a:solidFill>
                  <a:srgbClr val="FF0000"/>
                </a:solidFill>
              </a:rPr>
              <a:t>BOREAL FORESTS OR TAIGA 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are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located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 in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high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latitudes. Dense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coniferous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forests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contain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pines,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firs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and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birch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all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of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them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with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softwood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56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963AFC-2212-41B1-A1FF-AB47DABA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/>
              <a:t>FOREST SUSTAINAVILITY</a:t>
            </a:r>
            <a:endParaRPr lang="en-US" sz="54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3F4DF3-4BD9-4B3F-BA3C-058F66BC5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To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make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sure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that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forest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exploitation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sustainable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forestry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and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silviculture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manage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the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forest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resources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algn="just"/>
            <a:endParaRPr lang="es-ES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Although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some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forests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are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cultivated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to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obtain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products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from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them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, tres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should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be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allowed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to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regenerae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with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measures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like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reforestation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and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recycling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forest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products</a:t>
            </a:r>
            <a:endParaRPr lang="es-ES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endParaRPr lang="es-ES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Forestry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practice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in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practiced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in natural stands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while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silviculture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practice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in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plantations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algn="just"/>
            <a:endParaRPr lang="es-ES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Reforestations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tend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to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avoid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soil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erosion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as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well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as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solving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the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devastating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effects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of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fires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algn="just"/>
            <a:endParaRPr lang="es-ES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Fir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plantations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tend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to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avoid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cutting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down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firs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for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 Christmas </a:t>
            </a:r>
            <a:r>
              <a:rPr lang="es-ES" b="1" dirty="0" err="1">
                <a:solidFill>
                  <a:schemeClr val="bg2">
                    <a:lumMod val="25000"/>
                  </a:schemeClr>
                </a:solidFill>
              </a:rPr>
              <a:t>celebrations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07576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</TotalTime>
  <Words>251</Words>
  <Application>Microsoft Office PowerPoint</Application>
  <PresentationFormat>Panorámica</PresentationFormat>
  <Paragraphs>29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Trebuchet MS</vt:lpstr>
      <vt:lpstr>Wingdings</vt:lpstr>
      <vt:lpstr>Wingdings 3</vt:lpstr>
      <vt:lpstr>Faceta</vt:lpstr>
      <vt:lpstr>       FORESTRY</vt:lpstr>
      <vt:lpstr>FORESTRY</vt:lpstr>
      <vt:lpstr>TYPES OF FORESTS</vt:lpstr>
      <vt:lpstr>FOREST SUSTAINAVILITY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FORESTRY</dc:title>
  <dc:creator>MARIA SANZ</dc:creator>
  <cp:lastModifiedBy>MARIA SANZ</cp:lastModifiedBy>
  <cp:revision>5</cp:revision>
  <dcterms:created xsi:type="dcterms:W3CDTF">2018-11-06T17:43:35Z</dcterms:created>
  <dcterms:modified xsi:type="dcterms:W3CDTF">2018-11-06T18:24:44Z</dcterms:modified>
</cp:coreProperties>
</file>