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28"/>
  </p:notesMasterIdLst>
  <p:sldIdLst>
    <p:sldId id="256" r:id="rId2"/>
    <p:sldId id="276" r:id="rId3"/>
    <p:sldId id="257" r:id="rId4"/>
    <p:sldId id="277" r:id="rId5"/>
    <p:sldId id="278" r:id="rId6"/>
    <p:sldId id="260" r:id="rId7"/>
    <p:sldId id="261" r:id="rId8"/>
    <p:sldId id="262" r:id="rId9"/>
    <p:sldId id="263" r:id="rId10"/>
    <p:sldId id="279" r:id="rId11"/>
    <p:sldId id="264" r:id="rId12"/>
    <p:sldId id="265" r:id="rId13"/>
    <p:sldId id="266" r:id="rId14"/>
    <p:sldId id="280" r:id="rId15"/>
    <p:sldId id="270" r:id="rId16"/>
    <p:sldId id="283" r:id="rId17"/>
    <p:sldId id="272" r:id="rId18"/>
    <p:sldId id="258" r:id="rId19"/>
    <p:sldId id="267" r:id="rId20"/>
    <p:sldId id="268" r:id="rId21"/>
    <p:sldId id="269" r:id="rId22"/>
    <p:sldId id="271" r:id="rId23"/>
    <p:sldId id="273" r:id="rId24"/>
    <p:sldId id="274" r:id="rId25"/>
    <p:sldId id="281" r:id="rId26"/>
    <p:sldId id="282" r:id="rId27"/>
  </p:sldIdLst>
  <p:sldSz cx="10080625" cy="7559675"/>
  <p:notesSz cx="7559675" cy="10691813"/>
  <p:defaultTextStyle>
    <a:defPPr>
      <a:defRPr lang="en-GB"/>
    </a:defPPr>
    <a:lvl1pPr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446" y="60"/>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AutoShape 1">
            <a:extLst>
              <a:ext uri="{FF2B5EF4-FFF2-40B4-BE49-F238E27FC236}">
                <a16:creationId xmlns:a16="http://schemas.microsoft.com/office/drawing/2014/main" id="{608D4E09-BB7C-43DB-818B-EC1433B92C6C}"/>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360" cap="sq">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s-ES" altLang="es-ES"/>
          </a:p>
        </p:txBody>
      </p:sp>
      <p:sp>
        <p:nvSpPr>
          <p:cNvPr id="2051" name="AutoShape 2">
            <a:extLst>
              <a:ext uri="{FF2B5EF4-FFF2-40B4-BE49-F238E27FC236}">
                <a16:creationId xmlns:a16="http://schemas.microsoft.com/office/drawing/2014/main" id="{787D9A7B-CAF4-44BE-83C9-2D92940712D2}"/>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s-ES" altLang="es-ES"/>
          </a:p>
        </p:txBody>
      </p:sp>
      <p:sp>
        <p:nvSpPr>
          <p:cNvPr id="2052" name="AutoShape 3">
            <a:extLst>
              <a:ext uri="{FF2B5EF4-FFF2-40B4-BE49-F238E27FC236}">
                <a16:creationId xmlns:a16="http://schemas.microsoft.com/office/drawing/2014/main" id="{3C21A8C9-26C4-4E7D-8EFF-DB707488352C}"/>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s-ES" altLang="es-ES"/>
          </a:p>
        </p:txBody>
      </p:sp>
      <p:sp>
        <p:nvSpPr>
          <p:cNvPr id="2053" name="AutoShape 4">
            <a:extLst>
              <a:ext uri="{FF2B5EF4-FFF2-40B4-BE49-F238E27FC236}">
                <a16:creationId xmlns:a16="http://schemas.microsoft.com/office/drawing/2014/main" id="{C189825E-DDE4-482A-80D8-B523BFA69064}"/>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s-ES" altLang="es-ES"/>
          </a:p>
        </p:txBody>
      </p:sp>
      <p:sp>
        <p:nvSpPr>
          <p:cNvPr id="2054" name="AutoShape 5">
            <a:extLst>
              <a:ext uri="{FF2B5EF4-FFF2-40B4-BE49-F238E27FC236}">
                <a16:creationId xmlns:a16="http://schemas.microsoft.com/office/drawing/2014/main" id="{DA14351D-E4D8-4411-A364-437477BE5D59}"/>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s-ES" altLang="es-ES"/>
          </a:p>
        </p:txBody>
      </p:sp>
      <p:sp>
        <p:nvSpPr>
          <p:cNvPr id="2055" name="AutoShape 6">
            <a:extLst>
              <a:ext uri="{FF2B5EF4-FFF2-40B4-BE49-F238E27FC236}">
                <a16:creationId xmlns:a16="http://schemas.microsoft.com/office/drawing/2014/main" id="{95373175-3143-44F4-ABC7-D4F92FF82997}"/>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s-ES" altLang="es-ES"/>
          </a:p>
        </p:txBody>
      </p:sp>
      <p:sp>
        <p:nvSpPr>
          <p:cNvPr id="2056" name="AutoShape 7">
            <a:extLst>
              <a:ext uri="{FF2B5EF4-FFF2-40B4-BE49-F238E27FC236}">
                <a16:creationId xmlns:a16="http://schemas.microsoft.com/office/drawing/2014/main" id="{D117E29E-AB5A-4F8A-BEF0-AEF116C70D95}"/>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s-ES" altLang="es-ES"/>
          </a:p>
        </p:txBody>
      </p:sp>
      <p:sp>
        <p:nvSpPr>
          <p:cNvPr id="2057" name="Rectangle 8">
            <a:extLst>
              <a:ext uri="{FF2B5EF4-FFF2-40B4-BE49-F238E27FC236}">
                <a16:creationId xmlns:a16="http://schemas.microsoft.com/office/drawing/2014/main" id="{812E47AA-3863-4B00-8C84-8B2C8473D5E8}"/>
              </a:ext>
            </a:extLst>
          </p:cNvPr>
          <p:cNvSpPr>
            <a:spLocks noGrp="1" noChangeArrowheads="1"/>
          </p:cNvSpPr>
          <p:nvPr>
            <p:ph type="sldImg"/>
          </p:nvPr>
        </p:nvSpPr>
        <p:spPr bwMode="auto">
          <a:xfrm>
            <a:off x="1106488" y="812800"/>
            <a:ext cx="5332412" cy="399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9">
            <a:extLst>
              <a:ext uri="{FF2B5EF4-FFF2-40B4-BE49-F238E27FC236}">
                <a16:creationId xmlns:a16="http://schemas.microsoft.com/office/drawing/2014/main" id="{15CA4422-207E-44F1-BC38-C74F589CF3BD}"/>
              </a:ext>
            </a:extLst>
          </p:cNvPr>
          <p:cNvSpPr>
            <a:spLocks noGrp="1" noChangeArrowheads="1"/>
          </p:cNvSpPr>
          <p:nvPr>
            <p:ph type="body"/>
          </p:nvPr>
        </p:nvSpPr>
        <p:spPr bwMode="auto">
          <a:xfrm>
            <a:off x="755650" y="5078413"/>
            <a:ext cx="6035675" cy="4799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s-ES" altLang="es-ES" noProof="0"/>
          </a:p>
        </p:txBody>
      </p:sp>
      <p:sp>
        <p:nvSpPr>
          <p:cNvPr id="3082" name="Rectangle 10">
            <a:extLst>
              <a:ext uri="{FF2B5EF4-FFF2-40B4-BE49-F238E27FC236}">
                <a16:creationId xmlns:a16="http://schemas.microsoft.com/office/drawing/2014/main" id="{996A721D-C90F-4E23-96B0-AACBDBCA7892}"/>
              </a:ext>
            </a:extLst>
          </p:cNvPr>
          <p:cNvSpPr>
            <a:spLocks noGrp="1" noChangeArrowheads="1"/>
          </p:cNvSpPr>
          <p:nvPr>
            <p:ph type="hdr"/>
          </p:nvPr>
        </p:nvSpPr>
        <p:spPr bwMode="auto">
          <a:xfrm>
            <a:off x="0" y="0"/>
            <a:ext cx="3268663" cy="522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Tx/>
              <a:buSzPct val="100000"/>
              <a:buFontTx/>
              <a:buNone/>
              <a:tabLst>
                <a:tab pos="723900" algn="l"/>
                <a:tab pos="1447800" algn="l"/>
                <a:tab pos="2171700" algn="l"/>
                <a:tab pos="2895600" algn="l"/>
              </a:tabLst>
              <a:defRPr sz="14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defRPr>
            </a:lvl1pPr>
          </a:lstStyle>
          <a:p>
            <a:pPr>
              <a:defRPr/>
            </a:pPr>
            <a:endParaRPr lang="es-ES" altLang="es-ES"/>
          </a:p>
        </p:txBody>
      </p:sp>
      <p:sp>
        <p:nvSpPr>
          <p:cNvPr id="3083" name="Rectangle 11">
            <a:extLst>
              <a:ext uri="{FF2B5EF4-FFF2-40B4-BE49-F238E27FC236}">
                <a16:creationId xmlns:a16="http://schemas.microsoft.com/office/drawing/2014/main" id="{C4194E19-C0AE-4AEC-ADED-6A322A852D85}"/>
              </a:ext>
            </a:extLst>
          </p:cNvPr>
          <p:cNvSpPr>
            <a:spLocks noGrp="1" noChangeArrowheads="1"/>
          </p:cNvSpPr>
          <p:nvPr>
            <p:ph type="dt"/>
          </p:nvPr>
        </p:nvSpPr>
        <p:spPr bwMode="auto">
          <a:xfrm>
            <a:off x="4278313" y="0"/>
            <a:ext cx="3268662" cy="522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Tx/>
              <a:buSzPct val="100000"/>
              <a:buFontTx/>
              <a:buNone/>
              <a:tabLst>
                <a:tab pos="723900" algn="l"/>
                <a:tab pos="1447800" algn="l"/>
                <a:tab pos="2171700" algn="l"/>
                <a:tab pos="2895600" algn="l"/>
              </a:tabLst>
              <a:defRPr sz="14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defRPr>
            </a:lvl1pPr>
          </a:lstStyle>
          <a:p>
            <a:pPr>
              <a:defRPr/>
            </a:pPr>
            <a:endParaRPr lang="es-ES" altLang="es-ES"/>
          </a:p>
        </p:txBody>
      </p:sp>
      <p:sp>
        <p:nvSpPr>
          <p:cNvPr id="3084" name="Rectangle 12">
            <a:extLst>
              <a:ext uri="{FF2B5EF4-FFF2-40B4-BE49-F238E27FC236}">
                <a16:creationId xmlns:a16="http://schemas.microsoft.com/office/drawing/2014/main" id="{2AAC917B-EACF-493B-956D-33D892AEC4C8}"/>
              </a:ext>
            </a:extLst>
          </p:cNvPr>
          <p:cNvSpPr>
            <a:spLocks noGrp="1" noChangeArrowheads="1"/>
          </p:cNvSpPr>
          <p:nvPr>
            <p:ph type="ftr"/>
          </p:nvPr>
        </p:nvSpPr>
        <p:spPr bwMode="auto">
          <a:xfrm>
            <a:off x="0" y="10156825"/>
            <a:ext cx="3268663" cy="522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Tx/>
              <a:buSzPct val="100000"/>
              <a:buFontTx/>
              <a:buNone/>
              <a:tabLst>
                <a:tab pos="723900" algn="l"/>
                <a:tab pos="1447800" algn="l"/>
                <a:tab pos="2171700" algn="l"/>
                <a:tab pos="2895600" algn="l"/>
              </a:tabLst>
              <a:defRPr sz="14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defRPr>
            </a:lvl1pPr>
          </a:lstStyle>
          <a:p>
            <a:pPr>
              <a:defRPr/>
            </a:pPr>
            <a:endParaRPr lang="es-ES" altLang="es-ES"/>
          </a:p>
        </p:txBody>
      </p:sp>
      <p:sp>
        <p:nvSpPr>
          <p:cNvPr id="3085" name="Rectangle 13">
            <a:extLst>
              <a:ext uri="{FF2B5EF4-FFF2-40B4-BE49-F238E27FC236}">
                <a16:creationId xmlns:a16="http://schemas.microsoft.com/office/drawing/2014/main" id="{B19C921E-9F67-48E8-A69B-DFC1639C60A7}"/>
              </a:ext>
            </a:extLst>
          </p:cNvPr>
          <p:cNvSpPr>
            <a:spLocks noGrp="1" noChangeArrowheads="1"/>
          </p:cNvSpPr>
          <p:nvPr>
            <p:ph type="sldNum"/>
          </p:nvPr>
        </p:nvSpPr>
        <p:spPr bwMode="auto">
          <a:xfrm>
            <a:off x="4278313" y="10156825"/>
            <a:ext cx="3268662" cy="522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ClrTx/>
              <a:buSzPct val="100000"/>
              <a:buFontTx/>
              <a:buNone/>
              <a:tabLst>
                <a:tab pos="723900" algn="l"/>
                <a:tab pos="1447800" algn="l"/>
                <a:tab pos="2171700" algn="l"/>
                <a:tab pos="2895600" algn="l"/>
              </a:tabLst>
              <a:defRPr sz="14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defRPr>
            </a:lvl1pPr>
          </a:lstStyle>
          <a:p>
            <a:pPr>
              <a:defRPr/>
            </a:pPr>
            <a:fld id="{6D402403-FDAE-4F38-8302-C3E65AC5224B}" type="slidenum">
              <a:rPr lang="es-ES" altLang="es-ES"/>
              <a:pPr>
                <a:defRPr/>
              </a:pPr>
              <a:t>‹Nº›</a:t>
            </a:fld>
            <a:endParaRPr lang="es-ES" altLang="es-ES"/>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13">
            <a:extLst>
              <a:ext uri="{FF2B5EF4-FFF2-40B4-BE49-F238E27FC236}">
                <a16:creationId xmlns:a16="http://schemas.microsoft.com/office/drawing/2014/main" id="{AE7F8334-FEE2-4D1F-AFF0-9C9EA0A0C64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4A5F9D25-FD7B-4286-9EC0-2A8D8992556E}" type="slidenum">
              <a:rPr lang="es-ES" altLang="es-ES" sz="1400" smtClean="0">
                <a:ea typeface="Arial Unicode MS" charset="-128"/>
              </a:rPr>
              <a:pPr>
                <a:spcBef>
                  <a:spcPct val="0"/>
                </a:spcBef>
                <a:buClrTx/>
                <a:buFontTx/>
                <a:buNone/>
              </a:pPr>
              <a:t>1</a:t>
            </a:fld>
            <a:endParaRPr lang="es-ES" altLang="es-ES" sz="1400">
              <a:ea typeface="Arial Unicode MS" charset="-128"/>
            </a:endParaRPr>
          </a:p>
        </p:txBody>
      </p:sp>
      <p:sp>
        <p:nvSpPr>
          <p:cNvPr id="4099" name="Rectangle 1">
            <a:extLst>
              <a:ext uri="{FF2B5EF4-FFF2-40B4-BE49-F238E27FC236}">
                <a16:creationId xmlns:a16="http://schemas.microsoft.com/office/drawing/2014/main" id="{ED53AE50-ECCE-4DD8-8A85-E541944CFAD3}"/>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Rectangle 2">
            <a:extLst>
              <a:ext uri="{FF2B5EF4-FFF2-40B4-BE49-F238E27FC236}">
                <a16:creationId xmlns:a16="http://schemas.microsoft.com/office/drawing/2014/main" id="{F44D8CA3-5671-43D3-9326-307887E69A1F}"/>
              </a:ext>
            </a:extLst>
          </p:cNvPr>
          <p:cNvSpPr>
            <a:spLocks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13">
            <a:extLst>
              <a:ext uri="{FF2B5EF4-FFF2-40B4-BE49-F238E27FC236}">
                <a16:creationId xmlns:a16="http://schemas.microsoft.com/office/drawing/2014/main" id="{762C4587-31C9-4F37-ADD2-C33B94A27AB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4831A84A-052D-4B99-8FE1-38EA251A5FEE}" type="slidenum">
              <a:rPr lang="es-ES" altLang="es-ES" sz="1400" smtClean="0">
                <a:ea typeface="Arial Unicode MS" charset="-128"/>
              </a:rPr>
              <a:pPr>
                <a:spcBef>
                  <a:spcPct val="0"/>
                </a:spcBef>
                <a:buClrTx/>
                <a:buFontTx/>
                <a:buNone/>
              </a:pPr>
              <a:t>3</a:t>
            </a:fld>
            <a:endParaRPr lang="es-ES" altLang="es-ES" sz="1400">
              <a:ea typeface="Arial Unicode MS" charset="-128"/>
            </a:endParaRPr>
          </a:p>
        </p:txBody>
      </p:sp>
      <p:sp>
        <p:nvSpPr>
          <p:cNvPr id="7171" name="Rectangle 1">
            <a:extLst>
              <a:ext uri="{FF2B5EF4-FFF2-40B4-BE49-F238E27FC236}">
                <a16:creationId xmlns:a16="http://schemas.microsoft.com/office/drawing/2014/main" id="{D507F910-BA6F-4A44-9EBA-18E08D63FE42}"/>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2" name="Rectangle 2">
            <a:extLst>
              <a:ext uri="{FF2B5EF4-FFF2-40B4-BE49-F238E27FC236}">
                <a16:creationId xmlns:a16="http://schemas.microsoft.com/office/drawing/2014/main" id="{28CCD34B-A131-495E-85D4-833DE0C3D3DE}"/>
              </a:ext>
            </a:extLst>
          </p:cNvPr>
          <p:cNvSpPr>
            <a:spLocks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13">
            <a:extLst>
              <a:ext uri="{FF2B5EF4-FFF2-40B4-BE49-F238E27FC236}">
                <a16:creationId xmlns:a16="http://schemas.microsoft.com/office/drawing/2014/main" id="{C951C62A-58D1-4772-AC60-C4D9A42CA68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EFA689A0-629B-43C5-B195-EFCC8912585F}" type="slidenum">
              <a:rPr lang="es-ES" altLang="es-ES" sz="1400" smtClean="0">
                <a:ea typeface="Arial Unicode MS" charset="-128"/>
              </a:rPr>
              <a:pPr>
                <a:spcBef>
                  <a:spcPct val="0"/>
                </a:spcBef>
                <a:buClrTx/>
                <a:buFontTx/>
                <a:buNone/>
              </a:pPr>
              <a:t>6</a:t>
            </a:fld>
            <a:endParaRPr lang="es-ES" altLang="es-ES" sz="1400">
              <a:ea typeface="Arial Unicode MS" charset="-128"/>
            </a:endParaRPr>
          </a:p>
        </p:txBody>
      </p:sp>
      <p:sp>
        <p:nvSpPr>
          <p:cNvPr id="11267" name="Rectangle 1">
            <a:extLst>
              <a:ext uri="{FF2B5EF4-FFF2-40B4-BE49-F238E27FC236}">
                <a16:creationId xmlns:a16="http://schemas.microsoft.com/office/drawing/2014/main" id="{3AB76868-9D1E-4C50-9577-A699777E30A9}"/>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8" name="Rectangle 2">
            <a:extLst>
              <a:ext uri="{FF2B5EF4-FFF2-40B4-BE49-F238E27FC236}">
                <a16:creationId xmlns:a16="http://schemas.microsoft.com/office/drawing/2014/main" id="{90E81B8D-CA93-453F-B287-08AB5EA91353}"/>
              </a:ext>
            </a:extLst>
          </p:cNvPr>
          <p:cNvSpPr>
            <a:spLocks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13">
            <a:extLst>
              <a:ext uri="{FF2B5EF4-FFF2-40B4-BE49-F238E27FC236}">
                <a16:creationId xmlns:a16="http://schemas.microsoft.com/office/drawing/2014/main" id="{8FA6A9CB-F22B-4FBB-BDE5-BFAE5519C6A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31F63EBD-71B5-49A0-96C8-F32CC3B0FF51}" type="slidenum">
              <a:rPr lang="es-ES" altLang="es-ES" sz="1400" smtClean="0">
                <a:ea typeface="Arial Unicode MS" charset="-128"/>
              </a:rPr>
              <a:pPr>
                <a:spcBef>
                  <a:spcPct val="0"/>
                </a:spcBef>
                <a:buClrTx/>
                <a:buFontTx/>
                <a:buNone/>
              </a:pPr>
              <a:t>7</a:t>
            </a:fld>
            <a:endParaRPr lang="es-ES" altLang="es-ES" sz="1400">
              <a:ea typeface="Arial Unicode MS" charset="-128"/>
            </a:endParaRPr>
          </a:p>
        </p:txBody>
      </p:sp>
      <p:sp>
        <p:nvSpPr>
          <p:cNvPr id="13315" name="Rectangle 1">
            <a:extLst>
              <a:ext uri="{FF2B5EF4-FFF2-40B4-BE49-F238E27FC236}">
                <a16:creationId xmlns:a16="http://schemas.microsoft.com/office/drawing/2014/main" id="{C41DAC42-976D-4C5B-AC9B-32662CC188A9}"/>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6" name="Rectangle 2">
            <a:extLst>
              <a:ext uri="{FF2B5EF4-FFF2-40B4-BE49-F238E27FC236}">
                <a16:creationId xmlns:a16="http://schemas.microsoft.com/office/drawing/2014/main" id="{D10DA3CF-5EE6-4F39-8ED9-4FD091066FA3}"/>
              </a:ext>
            </a:extLst>
          </p:cNvPr>
          <p:cNvSpPr>
            <a:spLocks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13">
            <a:extLst>
              <a:ext uri="{FF2B5EF4-FFF2-40B4-BE49-F238E27FC236}">
                <a16:creationId xmlns:a16="http://schemas.microsoft.com/office/drawing/2014/main" id="{45037BB1-8AC8-4FA6-88A4-6301263E491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73D15D37-EBEC-455A-B7C4-8D25C8B21C83}" type="slidenum">
              <a:rPr lang="es-ES" altLang="es-ES" sz="1400" smtClean="0">
                <a:ea typeface="Arial Unicode MS" charset="-128"/>
              </a:rPr>
              <a:pPr>
                <a:spcBef>
                  <a:spcPct val="0"/>
                </a:spcBef>
                <a:buClrTx/>
                <a:buFontTx/>
                <a:buNone/>
              </a:pPr>
              <a:t>8</a:t>
            </a:fld>
            <a:endParaRPr lang="es-ES" altLang="es-ES" sz="1400">
              <a:ea typeface="Arial Unicode MS" charset="-128"/>
            </a:endParaRPr>
          </a:p>
        </p:txBody>
      </p:sp>
      <p:sp>
        <p:nvSpPr>
          <p:cNvPr id="15363" name="Rectangle 1">
            <a:extLst>
              <a:ext uri="{FF2B5EF4-FFF2-40B4-BE49-F238E27FC236}">
                <a16:creationId xmlns:a16="http://schemas.microsoft.com/office/drawing/2014/main" id="{9E015061-94C1-4482-9B87-3D0A2C1143C7}"/>
              </a:ext>
            </a:extLst>
          </p:cNvPr>
          <p:cNvSpPr>
            <a:spLocks noChangeArrowheads="1" noTextEdit="1"/>
          </p:cNvSpPr>
          <p:nvPr>
            <p:ph type="sldImg"/>
          </p:nvPr>
        </p:nvSpPr>
        <p:spPr>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4" name="Rectangle 2">
            <a:extLst>
              <a:ext uri="{FF2B5EF4-FFF2-40B4-BE49-F238E27FC236}">
                <a16:creationId xmlns:a16="http://schemas.microsoft.com/office/drawing/2014/main" id="{F5A4EFF7-73B5-4857-BD53-C4E2B814BE41}"/>
              </a:ext>
            </a:extLst>
          </p:cNvPr>
          <p:cNvSpPr>
            <a:spLocks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13">
            <a:extLst>
              <a:ext uri="{FF2B5EF4-FFF2-40B4-BE49-F238E27FC236}">
                <a16:creationId xmlns:a16="http://schemas.microsoft.com/office/drawing/2014/main" id="{F235672B-C070-4AC5-9C40-B52C2E1950BD}"/>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56C70D41-9449-476A-96F1-154AAD0EE150}" type="slidenum">
              <a:rPr lang="es-ES" altLang="es-ES" sz="1400" smtClean="0">
                <a:ea typeface="Arial Unicode MS" charset="-128"/>
              </a:rPr>
              <a:pPr>
                <a:spcBef>
                  <a:spcPct val="0"/>
                </a:spcBef>
                <a:buClrTx/>
                <a:buFontTx/>
                <a:buNone/>
              </a:pPr>
              <a:t>9</a:t>
            </a:fld>
            <a:endParaRPr lang="es-ES" altLang="es-ES" sz="1400">
              <a:ea typeface="Arial Unicode MS" charset="-128"/>
            </a:endParaRPr>
          </a:p>
        </p:txBody>
      </p:sp>
      <p:sp>
        <p:nvSpPr>
          <p:cNvPr id="17411" name="Rectangle 1">
            <a:extLst>
              <a:ext uri="{FF2B5EF4-FFF2-40B4-BE49-F238E27FC236}">
                <a16:creationId xmlns:a16="http://schemas.microsoft.com/office/drawing/2014/main" id="{8DEF84DE-D87C-4B3C-9511-860B4570CAE8}"/>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2" name="Rectangle 2">
            <a:extLst>
              <a:ext uri="{FF2B5EF4-FFF2-40B4-BE49-F238E27FC236}">
                <a16:creationId xmlns:a16="http://schemas.microsoft.com/office/drawing/2014/main" id="{5D838CCD-C2EB-40FE-9173-DF2969B76D77}"/>
              </a:ext>
            </a:extLst>
          </p:cNvPr>
          <p:cNvSpPr>
            <a:spLocks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13">
            <a:extLst>
              <a:ext uri="{FF2B5EF4-FFF2-40B4-BE49-F238E27FC236}">
                <a16:creationId xmlns:a16="http://schemas.microsoft.com/office/drawing/2014/main" id="{98F9F949-CFC8-4BAC-96F3-16DCFFF8DAE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6F8FD4D8-DB20-4C8C-9D87-FEA4E0395DE1}" type="slidenum">
              <a:rPr lang="es-ES" altLang="es-ES" sz="1400" smtClean="0">
                <a:ea typeface="Arial Unicode MS" charset="-128"/>
              </a:rPr>
              <a:pPr>
                <a:spcBef>
                  <a:spcPct val="0"/>
                </a:spcBef>
                <a:buClrTx/>
                <a:buFontTx/>
                <a:buNone/>
              </a:pPr>
              <a:t>11</a:t>
            </a:fld>
            <a:endParaRPr lang="es-ES" altLang="es-ES" sz="1400">
              <a:ea typeface="Arial Unicode MS" charset="-128"/>
            </a:endParaRPr>
          </a:p>
        </p:txBody>
      </p:sp>
      <p:sp>
        <p:nvSpPr>
          <p:cNvPr id="20483" name="Rectangle 1">
            <a:extLst>
              <a:ext uri="{FF2B5EF4-FFF2-40B4-BE49-F238E27FC236}">
                <a16:creationId xmlns:a16="http://schemas.microsoft.com/office/drawing/2014/main" id="{59777683-9A3D-4DE0-87B8-54FEAB05BBF4}"/>
              </a:ext>
            </a:extLst>
          </p:cNvPr>
          <p:cNvSpPr>
            <a:spLocks noChangeArrowheads="1" noTextEdit="1"/>
          </p:cNvSpPr>
          <p:nvPr>
            <p:ph type="sldImg"/>
          </p:nvPr>
        </p:nvSpPr>
        <p:spPr>
          <a:xfrm>
            <a:off x="1106488" y="812800"/>
            <a:ext cx="5341937" cy="400526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Rectangle 2">
            <a:extLst>
              <a:ext uri="{FF2B5EF4-FFF2-40B4-BE49-F238E27FC236}">
                <a16:creationId xmlns:a16="http://schemas.microsoft.com/office/drawing/2014/main" id="{851F3303-09E2-4EEE-9A23-F3990F3B8EEA}"/>
              </a:ext>
            </a:extLst>
          </p:cNvPr>
          <p:cNvSpPr>
            <a:spLocks noChangeArrowheads="1"/>
          </p:cNvSpPr>
          <p:nvPr>
            <p:ph type="body" idx="1"/>
          </p:nvPr>
        </p:nvSpPr>
        <p:spPr>
          <a:xfrm>
            <a:off x="755650" y="5078413"/>
            <a:ext cx="6045200" cy="4808537"/>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13">
            <a:extLst>
              <a:ext uri="{FF2B5EF4-FFF2-40B4-BE49-F238E27FC236}">
                <a16:creationId xmlns:a16="http://schemas.microsoft.com/office/drawing/2014/main" id="{6750FDA6-3B79-4BAE-BDD6-147398D4151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9FA87671-2F1F-4864-A051-6EB87BA90798}" type="slidenum">
              <a:rPr lang="es-ES" altLang="es-ES" sz="1400" smtClean="0">
                <a:ea typeface="Arial Unicode MS" charset="-128"/>
              </a:rPr>
              <a:pPr>
                <a:spcBef>
                  <a:spcPct val="0"/>
                </a:spcBef>
                <a:buClrTx/>
                <a:buFontTx/>
                <a:buNone/>
              </a:pPr>
              <a:t>12</a:t>
            </a:fld>
            <a:endParaRPr lang="es-ES" altLang="es-ES" sz="1400">
              <a:ea typeface="Arial Unicode MS" charset="-128"/>
            </a:endParaRPr>
          </a:p>
        </p:txBody>
      </p:sp>
      <p:sp>
        <p:nvSpPr>
          <p:cNvPr id="22531" name="Rectangle 1">
            <a:extLst>
              <a:ext uri="{FF2B5EF4-FFF2-40B4-BE49-F238E27FC236}">
                <a16:creationId xmlns:a16="http://schemas.microsoft.com/office/drawing/2014/main" id="{A1B8CAA7-70FC-466A-870F-E814A3A75C5B}"/>
              </a:ext>
            </a:extLst>
          </p:cNvPr>
          <p:cNvSpPr>
            <a:spLocks noChangeArrowheads="1" noTextEdit="1"/>
          </p:cNvSpPr>
          <p:nvPr>
            <p:ph type="sldImg"/>
          </p:nvPr>
        </p:nvSpPr>
        <p:spPr>
          <a:xfrm>
            <a:off x="1106488" y="812800"/>
            <a:ext cx="5343525" cy="40068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2" name="Rectangle 2">
            <a:extLst>
              <a:ext uri="{FF2B5EF4-FFF2-40B4-BE49-F238E27FC236}">
                <a16:creationId xmlns:a16="http://schemas.microsoft.com/office/drawing/2014/main" id="{D36D8AB7-90F6-4C68-92D8-A7B8C520DBCF}"/>
              </a:ext>
            </a:extLst>
          </p:cNvPr>
          <p:cNvSpPr>
            <a:spLocks noChangeArrowheads="1"/>
          </p:cNvSpPr>
          <p:nvPr>
            <p:ph type="body" idx="1"/>
          </p:nvPr>
        </p:nvSpPr>
        <p:spPr>
          <a:xfrm>
            <a:off x="755650" y="5078413"/>
            <a:ext cx="6046788" cy="48101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13">
            <a:extLst>
              <a:ext uri="{FF2B5EF4-FFF2-40B4-BE49-F238E27FC236}">
                <a16:creationId xmlns:a16="http://schemas.microsoft.com/office/drawing/2014/main" id="{B0082B12-D5AC-45A2-8A4F-178C3CEBC50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667119A2-36E2-465E-9C48-70A72353AB4F}" type="slidenum">
              <a:rPr lang="es-ES" altLang="es-ES" sz="1400" smtClean="0">
                <a:ea typeface="Arial Unicode MS" charset="-128"/>
              </a:rPr>
              <a:pPr>
                <a:spcBef>
                  <a:spcPct val="0"/>
                </a:spcBef>
                <a:buClrTx/>
                <a:buFontTx/>
                <a:buNone/>
              </a:pPr>
              <a:t>13</a:t>
            </a:fld>
            <a:endParaRPr lang="es-ES" altLang="es-ES" sz="1400">
              <a:ea typeface="Arial Unicode MS" charset="-128"/>
            </a:endParaRPr>
          </a:p>
        </p:txBody>
      </p:sp>
      <p:sp>
        <p:nvSpPr>
          <p:cNvPr id="24579" name="Rectangle 1">
            <a:extLst>
              <a:ext uri="{FF2B5EF4-FFF2-40B4-BE49-F238E27FC236}">
                <a16:creationId xmlns:a16="http://schemas.microsoft.com/office/drawing/2014/main" id="{E60030B7-37FD-42A9-A357-31AA56092A3B}"/>
              </a:ext>
            </a:extLst>
          </p:cNvPr>
          <p:cNvSpPr>
            <a:spLocks noChangeArrowheads="1" noTextEdit="1"/>
          </p:cNvSpPr>
          <p:nvPr>
            <p:ph type="sldImg"/>
          </p:nvPr>
        </p:nvSpPr>
        <p:spPr>
          <a:xfrm>
            <a:off x="1106488" y="812800"/>
            <a:ext cx="5341937" cy="400526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80" name="Rectangle 2">
            <a:extLst>
              <a:ext uri="{FF2B5EF4-FFF2-40B4-BE49-F238E27FC236}">
                <a16:creationId xmlns:a16="http://schemas.microsoft.com/office/drawing/2014/main" id="{54B29B5F-10DC-4EC1-BBD7-C2D5A8ADA29F}"/>
              </a:ext>
            </a:extLst>
          </p:cNvPr>
          <p:cNvSpPr>
            <a:spLocks noChangeArrowheads="1"/>
          </p:cNvSpPr>
          <p:nvPr>
            <p:ph type="body" idx="1"/>
          </p:nvPr>
        </p:nvSpPr>
        <p:spPr>
          <a:xfrm>
            <a:off x="755650" y="5078413"/>
            <a:ext cx="6045200" cy="4808537"/>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13">
            <a:extLst>
              <a:ext uri="{FF2B5EF4-FFF2-40B4-BE49-F238E27FC236}">
                <a16:creationId xmlns:a16="http://schemas.microsoft.com/office/drawing/2014/main" id="{A63BC61E-FD94-4A8B-986D-1F6AB7F99AC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EB6A06A8-02D8-4ECD-A2ED-BE86B272F509}" type="slidenum">
              <a:rPr lang="es-ES" altLang="es-ES" sz="1400" smtClean="0">
                <a:ea typeface="Arial Unicode MS" charset="-128"/>
              </a:rPr>
              <a:pPr>
                <a:spcBef>
                  <a:spcPct val="0"/>
                </a:spcBef>
                <a:buClrTx/>
                <a:buFontTx/>
                <a:buNone/>
              </a:pPr>
              <a:t>15</a:t>
            </a:fld>
            <a:endParaRPr lang="es-ES" altLang="es-ES" sz="1400">
              <a:ea typeface="Arial Unicode MS" charset="-128"/>
            </a:endParaRPr>
          </a:p>
        </p:txBody>
      </p:sp>
      <p:sp>
        <p:nvSpPr>
          <p:cNvPr id="27651" name="Rectangle 1">
            <a:extLst>
              <a:ext uri="{FF2B5EF4-FFF2-40B4-BE49-F238E27FC236}">
                <a16:creationId xmlns:a16="http://schemas.microsoft.com/office/drawing/2014/main" id="{302645BC-5219-4E01-B589-2081A418EFA9}"/>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2" name="Rectangle 2">
            <a:extLst>
              <a:ext uri="{FF2B5EF4-FFF2-40B4-BE49-F238E27FC236}">
                <a16:creationId xmlns:a16="http://schemas.microsoft.com/office/drawing/2014/main" id="{F525AE1F-A0B9-4655-BDE9-6AB88DAB6CC1}"/>
              </a:ext>
            </a:extLst>
          </p:cNvPr>
          <p:cNvSpPr>
            <a:spLocks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13">
            <a:extLst>
              <a:ext uri="{FF2B5EF4-FFF2-40B4-BE49-F238E27FC236}">
                <a16:creationId xmlns:a16="http://schemas.microsoft.com/office/drawing/2014/main" id="{020E3387-3742-48E0-B381-05DC5D5E26F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87A52E3A-08F6-4EB4-A6D6-FB28395055BF}" type="slidenum">
              <a:rPr lang="es-ES" altLang="es-ES" sz="1400" smtClean="0">
                <a:ea typeface="Arial Unicode MS" charset="-128"/>
              </a:rPr>
              <a:pPr>
                <a:spcBef>
                  <a:spcPct val="0"/>
                </a:spcBef>
                <a:buClrTx/>
                <a:buFontTx/>
                <a:buNone/>
              </a:pPr>
              <a:t>17</a:t>
            </a:fld>
            <a:endParaRPr lang="es-ES" altLang="es-ES" sz="1400">
              <a:ea typeface="Arial Unicode MS" charset="-128"/>
            </a:endParaRPr>
          </a:p>
        </p:txBody>
      </p:sp>
      <p:sp>
        <p:nvSpPr>
          <p:cNvPr id="30723" name="Rectangle 1">
            <a:extLst>
              <a:ext uri="{FF2B5EF4-FFF2-40B4-BE49-F238E27FC236}">
                <a16:creationId xmlns:a16="http://schemas.microsoft.com/office/drawing/2014/main" id="{9164AD15-916F-4A6B-8F09-EC3F1CE4B958}"/>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4" name="Rectangle 2">
            <a:extLst>
              <a:ext uri="{FF2B5EF4-FFF2-40B4-BE49-F238E27FC236}">
                <a16:creationId xmlns:a16="http://schemas.microsoft.com/office/drawing/2014/main" id="{10A7AA0C-D68F-43AA-82CF-05AF58DF7485}"/>
              </a:ext>
            </a:extLst>
          </p:cNvPr>
          <p:cNvSpPr>
            <a:spLocks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3">
            <a:extLst>
              <a:ext uri="{FF2B5EF4-FFF2-40B4-BE49-F238E27FC236}">
                <a16:creationId xmlns:a16="http://schemas.microsoft.com/office/drawing/2014/main" id="{5B2ABA90-4460-4219-976A-A33AEC49B67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F1EF278E-EC9F-41CE-A194-76CF74A6284A}" type="slidenum">
              <a:rPr lang="es-ES" altLang="es-ES" sz="1400" smtClean="0">
                <a:ea typeface="Arial Unicode MS" charset="-128"/>
              </a:rPr>
              <a:pPr>
                <a:spcBef>
                  <a:spcPct val="0"/>
                </a:spcBef>
                <a:buClrTx/>
                <a:buFontTx/>
                <a:buNone/>
              </a:pPr>
              <a:t>18</a:t>
            </a:fld>
            <a:endParaRPr lang="es-ES" altLang="es-ES" sz="1400">
              <a:ea typeface="Arial Unicode MS" charset="-128"/>
            </a:endParaRPr>
          </a:p>
        </p:txBody>
      </p:sp>
      <p:sp>
        <p:nvSpPr>
          <p:cNvPr id="32771" name="Rectangle 1">
            <a:extLst>
              <a:ext uri="{FF2B5EF4-FFF2-40B4-BE49-F238E27FC236}">
                <a16:creationId xmlns:a16="http://schemas.microsoft.com/office/drawing/2014/main" id="{C05F3B0D-2AEC-4F14-9B9E-B0D3AF552DBB}"/>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2" name="Rectangle 2">
            <a:extLst>
              <a:ext uri="{FF2B5EF4-FFF2-40B4-BE49-F238E27FC236}">
                <a16:creationId xmlns:a16="http://schemas.microsoft.com/office/drawing/2014/main" id="{B7E1E2AA-D516-48B2-9D47-D9CF9A3938DE}"/>
              </a:ext>
            </a:extLst>
          </p:cNvPr>
          <p:cNvSpPr>
            <a:spLocks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3">
            <a:extLst>
              <a:ext uri="{FF2B5EF4-FFF2-40B4-BE49-F238E27FC236}">
                <a16:creationId xmlns:a16="http://schemas.microsoft.com/office/drawing/2014/main" id="{D62C2C2D-B779-455D-8AD6-AF6BF0F5E5A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51B9D657-F6C5-40CB-879C-9A2BA0EC30AB}" type="slidenum">
              <a:rPr lang="es-ES" altLang="es-ES" sz="1400" smtClean="0">
                <a:ea typeface="Arial Unicode MS" charset="-128"/>
              </a:rPr>
              <a:pPr>
                <a:spcBef>
                  <a:spcPct val="0"/>
                </a:spcBef>
                <a:buClrTx/>
                <a:buFontTx/>
                <a:buNone/>
              </a:pPr>
              <a:t>19</a:t>
            </a:fld>
            <a:endParaRPr lang="es-ES" altLang="es-ES" sz="1400">
              <a:ea typeface="Arial Unicode MS" charset="-128"/>
            </a:endParaRPr>
          </a:p>
        </p:txBody>
      </p:sp>
      <p:sp>
        <p:nvSpPr>
          <p:cNvPr id="34819" name="Rectangle 1">
            <a:extLst>
              <a:ext uri="{FF2B5EF4-FFF2-40B4-BE49-F238E27FC236}">
                <a16:creationId xmlns:a16="http://schemas.microsoft.com/office/drawing/2014/main" id="{A0EE92C8-484F-41D1-8A11-166F863F1904}"/>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2">
            <a:extLst>
              <a:ext uri="{FF2B5EF4-FFF2-40B4-BE49-F238E27FC236}">
                <a16:creationId xmlns:a16="http://schemas.microsoft.com/office/drawing/2014/main" id="{8DD0DF74-AA3D-4407-AF22-AD230A810888}"/>
              </a:ext>
            </a:extLst>
          </p:cNvPr>
          <p:cNvSpPr>
            <a:spLocks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3">
            <a:extLst>
              <a:ext uri="{FF2B5EF4-FFF2-40B4-BE49-F238E27FC236}">
                <a16:creationId xmlns:a16="http://schemas.microsoft.com/office/drawing/2014/main" id="{C8406703-3CAC-40E9-868C-4C475DF6381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14BC9129-6740-4EBD-99CC-8A1B126A4B35}" type="slidenum">
              <a:rPr lang="es-ES" altLang="es-ES" sz="1400" smtClean="0">
                <a:ea typeface="Arial Unicode MS" charset="-128"/>
              </a:rPr>
              <a:pPr>
                <a:spcBef>
                  <a:spcPct val="0"/>
                </a:spcBef>
                <a:buClrTx/>
                <a:buFontTx/>
                <a:buNone/>
              </a:pPr>
              <a:t>20</a:t>
            </a:fld>
            <a:endParaRPr lang="es-ES" altLang="es-ES" sz="1400">
              <a:ea typeface="Arial Unicode MS" charset="-128"/>
            </a:endParaRPr>
          </a:p>
        </p:txBody>
      </p:sp>
      <p:sp>
        <p:nvSpPr>
          <p:cNvPr id="36867" name="Rectangle 1">
            <a:extLst>
              <a:ext uri="{FF2B5EF4-FFF2-40B4-BE49-F238E27FC236}">
                <a16:creationId xmlns:a16="http://schemas.microsoft.com/office/drawing/2014/main" id="{07573FBE-32F1-45F3-BCD3-BA8186B6E6FC}"/>
              </a:ext>
            </a:extLst>
          </p:cNvPr>
          <p:cNvSpPr>
            <a:spLocks noChangeArrowheads="1" noTextEdit="1"/>
          </p:cNvSpPr>
          <p:nvPr>
            <p:ph type="sldImg"/>
          </p:nvPr>
        </p:nvSpPr>
        <p:spPr>
          <a:xfrm>
            <a:off x="1108075" y="812800"/>
            <a:ext cx="5334000" cy="40005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Rectangle 2">
            <a:extLst>
              <a:ext uri="{FF2B5EF4-FFF2-40B4-BE49-F238E27FC236}">
                <a16:creationId xmlns:a16="http://schemas.microsoft.com/office/drawing/2014/main" id="{B104E21B-D0C9-4206-8119-E7EEBB93FD98}"/>
              </a:ext>
            </a:extLst>
          </p:cNvPr>
          <p:cNvSpPr>
            <a:spLocks noChangeArrowheads="1"/>
          </p:cNvSpPr>
          <p:nvPr>
            <p:ph type="body" idx="1"/>
          </p:nvPr>
        </p:nvSpPr>
        <p:spPr>
          <a:xfrm>
            <a:off x="755650" y="5078413"/>
            <a:ext cx="6040438" cy="480377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3">
            <a:extLst>
              <a:ext uri="{FF2B5EF4-FFF2-40B4-BE49-F238E27FC236}">
                <a16:creationId xmlns:a16="http://schemas.microsoft.com/office/drawing/2014/main" id="{DED9982B-1AF9-4298-8386-543890DF323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D1414ACE-71D2-4587-8945-9E738DFA69BE}" type="slidenum">
              <a:rPr lang="es-ES" altLang="es-ES" sz="1400" smtClean="0">
                <a:ea typeface="Arial Unicode MS" charset="-128"/>
              </a:rPr>
              <a:pPr>
                <a:spcBef>
                  <a:spcPct val="0"/>
                </a:spcBef>
                <a:buClrTx/>
                <a:buFontTx/>
                <a:buNone/>
              </a:pPr>
              <a:t>21</a:t>
            </a:fld>
            <a:endParaRPr lang="es-ES" altLang="es-ES" sz="1400">
              <a:ea typeface="Arial Unicode MS" charset="-128"/>
            </a:endParaRPr>
          </a:p>
        </p:txBody>
      </p:sp>
      <p:sp>
        <p:nvSpPr>
          <p:cNvPr id="38915" name="Rectangle 1">
            <a:extLst>
              <a:ext uri="{FF2B5EF4-FFF2-40B4-BE49-F238E27FC236}">
                <a16:creationId xmlns:a16="http://schemas.microsoft.com/office/drawing/2014/main" id="{53ABEEF1-3E8C-487A-BAF8-7645CFC3C878}"/>
              </a:ext>
            </a:extLst>
          </p:cNvPr>
          <p:cNvSpPr>
            <a:spLocks noChangeArrowheads="1" noTextEdit="1"/>
          </p:cNvSpPr>
          <p:nvPr>
            <p:ph type="sldImg"/>
          </p:nvPr>
        </p:nvSpPr>
        <p:spPr>
          <a:xfrm>
            <a:off x="1108075" y="812800"/>
            <a:ext cx="5334000" cy="40005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Rectangle 2">
            <a:extLst>
              <a:ext uri="{FF2B5EF4-FFF2-40B4-BE49-F238E27FC236}">
                <a16:creationId xmlns:a16="http://schemas.microsoft.com/office/drawing/2014/main" id="{77FE63F4-CDFB-4135-87DC-93DAC9C5169D}"/>
              </a:ext>
            </a:extLst>
          </p:cNvPr>
          <p:cNvSpPr>
            <a:spLocks noChangeArrowheads="1"/>
          </p:cNvSpPr>
          <p:nvPr>
            <p:ph type="body" idx="1"/>
          </p:nvPr>
        </p:nvSpPr>
        <p:spPr>
          <a:xfrm>
            <a:off x="755650" y="5078413"/>
            <a:ext cx="6040438" cy="480377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13">
            <a:extLst>
              <a:ext uri="{FF2B5EF4-FFF2-40B4-BE49-F238E27FC236}">
                <a16:creationId xmlns:a16="http://schemas.microsoft.com/office/drawing/2014/main" id="{21BACD3B-A2A0-4007-B7E1-E8AD436E73B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FB396384-7557-4547-A3E7-A1C78B455AB7}" type="slidenum">
              <a:rPr lang="es-ES" altLang="es-ES" sz="1400" smtClean="0">
                <a:ea typeface="Arial Unicode MS" charset="-128"/>
              </a:rPr>
              <a:pPr>
                <a:spcBef>
                  <a:spcPct val="0"/>
                </a:spcBef>
                <a:buClrTx/>
                <a:buFontTx/>
                <a:buNone/>
              </a:pPr>
              <a:t>22</a:t>
            </a:fld>
            <a:endParaRPr lang="es-ES" altLang="es-ES" sz="1400">
              <a:ea typeface="Arial Unicode MS" charset="-128"/>
            </a:endParaRPr>
          </a:p>
        </p:txBody>
      </p:sp>
      <p:sp>
        <p:nvSpPr>
          <p:cNvPr id="40963" name="Rectangle 1">
            <a:extLst>
              <a:ext uri="{FF2B5EF4-FFF2-40B4-BE49-F238E27FC236}">
                <a16:creationId xmlns:a16="http://schemas.microsoft.com/office/drawing/2014/main" id="{7361F4DD-80C8-4C5C-B316-35FBD633F508}"/>
              </a:ext>
            </a:extLst>
          </p:cNvPr>
          <p:cNvSpPr>
            <a:spLocks noChangeArrowheads="1" noTextEdit="1"/>
          </p:cNvSpPr>
          <p:nvPr>
            <p:ph type="sldImg"/>
          </p:nvPr>
        </p:nvSpPr>
        <p:spPr>
          <a:xfrm>
            <a:off x="1108075" y="812800"/>
            <a:ext cx="5330825" cy="39973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Rectangle 2">
            <a:extLst>
              <a:ext uri="{FF2B5EF4-FFF2-40B4-BE49-F238E27FC236}">
                <a16:creationId xmlns:a16="http://schemas.microsoft.com/office/drawing/2014/main" id="{A739F492-8DCA-43B5-8181-C10AA09B6F04}"/>
              </a:ext>
            </a:extLst>
          </p:cNvPr>
          <p:cNvSpPr>
            <a:spLocks noChangeArrowheads="1"/>
          </p:cNvSpPr>
          <p:nvPr>
            <p:ph type="body" idx="1"/>
          </p:nvPr>
        </p:nvSpPr>
        <p:spPr>
          <a:xfrm>
            <a:off x="755650" y="5078413"/>
            <a:ext cx="6037263" cy="48006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3">
            <a:extLst>
              <a:ext uri="{FF2B5EF4-FFF2-40B4-BE49-F238E27FC236}">
                <a16:creationId xmlns:a16="http://schemas.microsoft.com/office/drawing/2014/main" id="{0AC85313-FDEE-4478-88D5-447A6D1D0F1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5D1BDDCC-B408-48E8-9F87-5F1EF0ED1A29}" type="slidenum">
              <a:rPr lang="es-ES" altLang="es-ES" sz="1400" smtClean="0">
                <a:ea typeface="Arial Unicode MS" charset="-128"/>
              </a:rPr>
              <a:pPr>
                <a:spcBef>
                  <a:spcPct val="0"/>
                </a:spcBef>
                <a:buClrTx/>
                <a:buFontTx/>
                <a:buNone/>
              </a:pPr>
              <a:t>23</a:t>
            </a:fld>
            <a:endParaRPr lang="es-ES" altLang="es-ES" sz="1400">
              <a:ea typeface="Arial Unicode MS" charset="-128"/>
            </a:endParaRPr>
          </a:p>
        </p:txBody>
      </p:sp>
      <p:sp>
        <p:nvSpPr>
          <p:cNvPr id="43011" name="Rectangle 1">
            <a:extLst>
              <a:ext uri="{FF2B5EF4-FFF2-40B4-BE49-F238E27FC236}">
                <a16:creationId xmlns:a16="http://schemas.microsoft.com/office/drawing/2014/main" id="{CEAC41B5-06FD-44B8-81A1-F395DF3EB1EF}"/>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Rectangle 2">
            <a:extLst>
              <a:ext uri="{FF2B5EF4-FFF2-40B4-BE49-F238E27FC236}">
                <a16:creationId xmlns:a16="http://schemas.microsoft.com/office/drawing/2014/main" id="{1B513776-B8B0-4301-A2AF-EBD1613B53E0}"/>
              </a:ext>
            </a:extLst>
          </p:cNvPr>
          <p:cNvSpPr>
            <a:spLocks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13">
            <a:extLst>
              <a:ext uri="{FF2B5EF4-FFF2-40B4-BE49-F238E27FC236}">
                <a16:creationId xmlns:a16="http://schemas.microsoft.com/office/drawing/2014/main" id="{83EEF21D-11F5-40E9-BF20-54E9B268E3D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FC97B6A8-480F-486D-986B-FA98E1FD907D}" type="slidenum">
              <a:rPr lang="es-ES" altLang="es-ES" sz="1400" smtClean="0">
                <a:ea typeface="Arial Unicode MS" charset="-128"/>
              </a:rPr>
              <a:pPr>
                <a:spcBef>
                  <a:spcPct val="0"/>
                </a:spcBef>
                <a:buClrTx/>
                <a:buFontTx/>
                <a:buNone/>
              </a:pPr>
              <a:t>24</a:t>
            </a:fld>
            <a:endParaRPr lang="es-ES" altLang="es-ES" sz="1400">
              <a:ea typeface="Arial Unicode MS" charset="-128"/>
            </a:endParaRPr>
          </a:p>
        </p:txBody>
      </p:sp>
      <p:sp>
        <p:nvSpPr>
          <p:cNvPr id="45059" name="Rectangle 1">
            <a:extLst>
              <a:ext uri="{FF2B5EF4-FFF2-40B4-BE49-F238E27FC236}">
                <a16:creationId xmlns:a16="http://schemas.microsoft.com/office/drawing/2014/main" id="{D2F26699-F126-4B5A-AA2B-98BE6C7BE907}"/>
              </a:ext>
            </a:extLst>
          </p:cNvPr>
          <p:cNvSpPr>
            <a:spLocks noChangeArrowheads="1" noTextEdit="1"/>
          </p:cNvSpPr>
          <p:nvPr>
            <p:ph type="sldImg"/>
          </p:nvPr>
        </p:nvSpPr>
        <p:spPr>
          <a:xfrm>
            <a:off x="1108075" y="812800"/>
            <a:ext cx="5334000" cy="40005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Rectangle 2">
            <a:extLst>
              <a:ext uri="{FF2B5EF4-FFF2-40B4-BE49-F238E27FC236}">
                <a16:creationId xmlns:a16="http://schemas.microsoft.com/office/drawing/2014/main" id="{DCC54956-EF1D-437C-A137-095820350096}"/>
              </a:ext>
            </a:extLst>
          </p:cNvPr>
          <p:cNvSpPr>
            <a:spLocks noChangeArrowheads="1"/>
          </p:cNvSpPr>
          <p:nvPr>
            <p:ph type="body" idx="1"/>
          </p:nvPr>
        </p:nvSpPr>
        <p:spPr>
          <a:xfrm>
            <a:off x="755650" y="5078413"/>
            <a:ext cx="6040438" cy="480377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260475" y="1236663"/>
            <a:ext cx="7559675" cy="2632075"/>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Rectangle 3">
            <a:extLst>
              <a:ext uri="{FF2B5EF4-FFF2-40B4-BE49-F238E27FC236}">
                <a16:creationId xmlns:a16="http://schemas.microsoft.com/office/drawing/2014/main" id="{1F5FCD73-6254-48E0-8358-48BFF7CB2CAA}"/>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5" name="Rectangle 4">
            <a:extLst>
              <a:ext uri="{FF2B5EF4-FFF2-40B4-BE49-F238E27FC236}">
                <a16:creationId xmlns:a16="http://schemas.microsoft.com/office/drawing/2014/main" id="{4E7A08B0-5653-4427-805D-54D80B4D572A}"/>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6" name="Rectangle 5">
            <a:extLst>
              <a:ext uri="{FF2B5EF4-FFF2-40B4-BE49-F238E27FC236}">
                <a16:creationId xmlns:a16="http://schemas.microsoft.com/office/drawing/2014/main" id="{BA9D16CD-C7BF-48AF-8344-EE082686C1CE}"/>
              </a:ext>
            </a:extLst>
          </p:cNvPr>
          <p:cNvSpPr>
            <a:spLocks noGrp="1" noChangeArrowheads="1"/>
          </p:cNvSpPr>
          <p:nvPr>
            <p:ph type="sldNum" idx="12"/>
          </p:nvPr>
        </p:nvSpPr>
        <p:spPr>
          <a:ln/>
        </p:spPr>
        <p:txBody>
          <a:bodyPr/>
          <a:lstStyle>
            <a:lvl1pPr>
              <a:defRPr/>
            </a:lvl1pPr>
          </a:lstStyle>
          <a:p>
            <a:pPr>
              <a:defRPr/>
            </a:pPr>
            <a:fld id="{A6487B18-B3A7-48EF-878B-4A2CA50320DC}" type="slidenum">
              <a:rPr lang="es-ES" altLang="es-ES"/>
              <a:pPr>
                <a:defRPr/>
              </a:pPr>
              <a:t>‹Nº›</a:t>
            </a:fld>
            <a:endParaRPr lang="es-ES" altLang="es-ES"/>
          </a:p>
        </p:txBody>
      </p:sp>
    </p:spTree>
    <p:extLst>
      <p:ext uri="{BB962C8B-B14F-4D97-AF65-F5344CB8AC3E}">
        <p14:creationId xmlns:p14="http://schemas.microsoft.com/office/powerpoint/2010/main" val="1166898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3">
            <a:extLst>
              <a:ext uri="{FF2B5EF4-FFF2-40B4-BE49-F238E27FC236}">
                <a16:creationId xmlns:a16="http://schemas.microsoft.com/office/drawing/2014/main" id="{C9B52E70-1B41-45BA-B721-F4100D4C8D7A}"/>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5" name="Rectangle 4">
            <a:extLst>
              <a:ext uri="{FF2B5EF4-FFF2-40B4-BE49-F238E27FC236}">
                <a16:creationId xmlns:a16="http://schemas.microsoft.com/office/drawing/2014/main" id="{041373CC-0BFE-4BAA-8370-A435EC9FC53B}"/>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6" name="Rectangle 5">
            <a:extLst>
              <a:ext uri="{FF2B5EF4-FFF2-40B4-BE49-F238E27FC236}">
                <a16:creationId xmlns:a16="http://schemas.microsoft.com/office/drawing/2014/main" id="{233A5191-67BB-45BA-93B7-27A05268BCA4}"/>
              </a:ext>
            </a:extLst>
          </p:cNvPr>
          <p:cNvSpPr>
            <a:spLocks noGrp="1" noChangeArrowheads="1"/>
          </p:cNvSpPr>
          <p:nvPr>
            <p:ph type="sldNum" idx="12"/>
          </p:nvPr>
        </p:nvSpPr>
        <p:spPr>
          <a:ln/>
        </p:spPr>
        <p:txBody>
          <a:bodyPr/>
          <a:lstStyle>
            <a:lvl1pPr>
              <a:defRPr/>
            </a:lvl1pPr>
          </a:lstStyle>
          <a:p>
            <a:pPr>
              <a:defRPr/>
            </a:pPr>
            <a:fld id="{6773C5E4-FE02-418B-B68E-31D48EEF5650}" type="slidenum">
              <a:rPr lang="es-ES" altLang="es-ES"/>
              <a:pPr>
                <a:defRPr/>
              </a:pPr>
              <a:t>‹Nº›</a:t>
            </a:fld>
            <a:endParaRPr lang="es-ES" altLang="es-ES"/>
          </a:p>
        </p:txBody>
      </p:sp>
    </p:spTree>
    <p:extLst>
      <p:ext uri="{BB962C8B-B14F-4D97-AF65-F5344CB8AC3E}">
        <p14:creationId xmlns:p14="http://schemas.microsoft.com/office/powerpoint/2010/main" val="145968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87388" y="1884363"/>
            <a:ext cx="8694737" cy="31448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el estilo de texto del patrón</a:t>
            </a:r>
          </a:p>
        </p:txBody>
      </p:sp>
      <p:sp>
        <p:nvSpPr>
          <p:cNvPr id="4" name="Rectangle 3">
            <a:extLst>
              <a:ext uri="{FF2B5EF4-FFF2-40B4-BE49-F238E27FC236}">
                <a16:creationId xmlns:a16="http://schemas.microsoft.com/office/drawing/2014/main" id="{3910A82E-27A3-4F36-B28F-08D08DB9BA61}"/>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5" name="Rectangle 4">
            <a:extLst>
              <a:ext uri="{FF2B5EF4-FFF2-40B4-BE49-F238E27FC236}">
                <a16:creationId xmlns:a16="http://schemas.microsoft.com/office/drawing/2014/main" id="{D0EBB158-84F5-4CDF-AE6C-2E59B8D4C8A5}"/>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6" name="Rectangle 5">
            <a:extLst>
              <a:ext uri="{FF2B5EF4-FFF2-40B4-BE49-F238E27FC236}">
                <a16:creationId xmlns:a16="http://schemas.microsoft.com/office/drawing/2014/main" id="{C8885A8B-B2D5-431A-ABD2-ABD3A697A3B9}"/>
              </a:ext>
            </a:extLst>
          </p:cNvPr>
          <p:cNvSpPr>
            <a:spLocks noGrp="1" noChangeArrowheads="1"/>
          </p:cNvSpPr>
          <p:nvPr>
            <p:ph type="sldNum" idx="12"/>
          </p:nvPr>
        </p:nvSpPr>
        <p:spPr>
          <a:ln/>
        </p:spPr>
        <p:txBody>
          <a:bodyPr/>
          <a:lstStyle>
            <a:lvl1pPr>
              <a:defRPr/>
            </a:lvl1pPr>
          </a:lstStyle>
          <a:p>
            <a:pPr>
              <a:defRPr/>
            </a:pPr>
            <a:fld id="{5B0128CE-6077-4749-B256-6A5E842A292F}" type="slidenum">
              <a:rPr lang="es-ES" altLang="es-ES"/>
              <a:pPr>
                <a:defRPr/>
              </a:pPr>
              <a:t>‹Nº›</a:t>
            </a:fld>
            <a:endParaRPr lang="es-ES" altLang="es-ES"/>
          </a:p>
        </p:txBody>
      </p:sp>
    </p:spTree>
    <p:extLst>
      <p:ext uri="{BB962C8B-B14F-4D97-AF65-F5344CB8AC3E}">
        <p14:creationId xmlns:p14="http://schemas.microsoft.com/office/powerpoint/2010/main" val="67276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1439863" y="2519363"/>
            <a:ext cx="3984625" cy="422592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5576888" y="2519363"/>
            <a:ext cx="3986212" cy="422592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3">
            <a:extLst>
              <a:ext uri="{FF2B5EF4-FFF2-40B4-BE49-F238E27FC236}">
                <a16:creationId xmlns:a16="http://schemas.microsoft.com/office/drawing/2014/main" id="{C75B4357-FE73-4DB7-BBE3-24092D8AB922}"/>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6" name="Rectangle 4">
            <a:extLst>
              <a:ext uri="{FF2B5EF4-FFF2-40B4-BE49-F238E27FC236}">
                <a16:creationId xmlns:a16="http://schemas.microsoft.com/office/drawing/2014/main" id="{D67B099D-D963-42B9-B7CE-0C9FC5F7D17B}"/>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7" name="Rectangle 5">
            <a:extLst>
              <a:ext uri="{FF2B5EF4-FFF2-40B4-BE49-F238E27FC236}">
                <a16:creationId xmlns:a16="http://schemas.microsoft.com/office/drawing/2014/main" id="{086FC912-256D-43F9-B663-A1E5C78C7896}"/>
              </a:ext>
            </a:extLst>
          </p:cNvPr>
          <p:cNvSpPr>
            <a:spLocks noGrp="1" noChangeArrowheads="1"/>
          </p:cNvSpPr>
          <p:nvPr>
            <p:ph type="sldNum" idx="12"/>
          </p:nvPr>
        </p:nvSpPr>
        <p:spPr>
          <a:ln/>
        </p:spPr>
        <p:txBody>
          <a:bodyPr/>
          <a:lstStyle>
            <a:lvl1pPr>
              <a:defRPr/>
            </a:lvl1pPr>
          </a:lstStyle>
          <a:p>
            <a:pPr>
              <a:defRPr/>
            </a:pPr>
            <a:fld id="{FDC73556-60CB-461F-B24A-F2F36568D845}" type="slidenum">
              <a:rPr lang="es-ES" altLang="es-ES"/>
              <a:pPr>
                <a:defRPr/>
              </a:pPr>
              <a:t>‹Nº›</a:t>
            </a:fld>
            <a:endParaRPr lang="es-ES" altLang="es-ES"/>
          </a:p>
        </p:txBody>
      </p:sp>
    </p:spTree>
    <p:extLst>
      <p:ext uri="{BB962C8B-B14F-4D97-AF65-F5344CB8AC3E}">
        <p14:creationId xmlns:p14="http://schemas.microsoft.com/office/powerpoint/2010/main" val="4067180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93738" y="403225"/>
            <a:ext cx="8694737" cy="1460500"/>
          </a:xfrm>
        </p:spPr>
        <p:txBody>
          <a:bodyPr/>
          <a:lstStyle/>
          <a:p>
            <a:r>
              <a:rPr lang="es-ES"/>
              <a:t>Haga clic para modificar el estilo de título del patrón</a:t>
            </a:r>
          </a:p>
        </p:txBody>
      </p:sp>
      <p:sp>
        <p:nvSpPr>
          <p:cNvPr id="3" name="Marcador de texto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693738" y="2760663"/>
            <a:ext cx="4265612" cy="406241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5103813" y="2760663"/>
            <a:ext cx="4284662" cy="406241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3">
            <a:extLst>
              <a:ext uri="{FF2B5EF4-FFF2-40B4-BE49-F238E27FC236}">
                <a16:creationId xmlns:a16="http://schemas.microsoft.com/office/drawing/2014/main" id="{36F81545-9865-48E7-9490-255DE00902C3}"/>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8" name="Rectangle 4">
            <a:extLst>
              <a:ext uri="{FF2B5EF4-FFF2-40B4-BE49-F238E27FC236}">
                <a16:creationId xmlns:a16="http://schemas.microsoft.com/office/drawing/2014/main" id="{09253A5E-FB52-4D43-932B-9132002F0B2E}"/>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9" name="Rectangle 5">
            <a:extLst>
              <a:ext uri="{FF2B5EF4-FFF2-40B4-BE49-F238E27FC236}">
                <a16:creationId xmlns:a16="http://schemas.microsoft.com/office/drawing/2014/main" id="{A96D9797-8D38-4FBC-8093-8D3F94E63317}"/>
              </a:ext>
            </a:extLst>
          </p:cNvPr>
          <p:cNvSpPr>
            <a:spLocks noGrp="1" noChangeArrowheads="1"/>
          </p:cNvSpPr>
          <p:nvPr>
            <p:ph type="sldNum" idx="12"/>
          </p:nvPr>
        </p:nvSpPr>
        <p:spPr>
          <a:ln/>
        </p:spPr>
        <p:txBody>
          <a:bodyPr/>
          <a:lstStyle>
            <a:lvl1pPr>
              <a:defRPr/>
            </a:lvl1pPr>
          </a:lstStyle>
          <a:p>
            <a:pPr>
              <a:defRPr/>
            </a:pPr>
            <a:fld id="{6A8CB944-BCFF-4195-AC90-FFC464496821}" type="slidenum">
              <a:rPr lang="es-ES" altLang="es-ES"/>
              <a:pPr>
                <a:defRPr/>
              </a:pPr>
              <a:t>‹Nº›</a:t>
            </a:fld>
            <a:endParaRPr lang="es-ES" altLang="es-ES"/>
          </a:p>
        </p:txBody>
      </p:sp>
    </p:spTree>
    <p:extLst>
      <p:ext uri="{BB962C8B-B14F-4D97-AF65-F5344CB8AC3E}">
        <p14:creationId xmlns:p14="http://schemas.microsoft.com/office/powerpoint/2010/main" val="1608417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Rectangle 3">
            <a:extLst>
              <a:ext uri="{FF2B5EF4-FFF2-40B4-BE49-F238E27FC236}">
                <a16:creationId xmlns:a16="http://schemas.microsoft.com/office/drawing/2014/main" id="{2A3D66A3-7509-42BC-86CD-A55A2B31C3D3}"/>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4" name="Rectangle 4">
            <a:extLst>
              <a:ext uri="{FF2B5EF4-FFF2-40B4-BE49-F238E27FC236}">
                <a16:creationId xmlns:a16="http://schemas.microsoft.com/office/drawing/2014/main" id="{107FB42A-2CA0-4197-A02D-CC2B469C9D8B}"/>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5" name="Rectangle 5">
            <a:extLst>
              <a:ext uri="{FF2B5EF4-FFF2-40B4-BE49-F238E27FC236}">
                <a16:creationId xmlns:a16="http://schemas.microsoft.com/office/drawing/2014/main" id="{B7F99418-96D1-4A3C-9579-4B3734C7669F}"/>
              </a:ext>
            </a:extLst>
          </p:cNvPr>
          <p:cNvSpPr>
            <a:spLocks noGrp="1" noChangeArrowheads="1"/>
          </p:cNvSpPr>
          <p:nvPr>
            <p:ph type="sldNum" idx="12"/>
          </p:nvPr>
        </p:nvSpPr>
        <p:spPr>
          <a:ln/>
        </p:spPr>
        <p:txBody>
          <a:bodyPr/>
          <a:lstStyle>
            <a:lvl1pPr>
              <a:defRPr/>
            </a:lvl1pPr>
          </a:lstStyle>
          <a:p>
            <a:pPr>
              <a:defRPr/>
            </a:pPr>
            <a:fld id="{6E0BFE8B-F3AC-4097-9E77-EE1CB6FC52DA}" type="slidenum">
              <a:rPr lang="es-ES" altLang="es-ES"/>
              <a:pPr>
                <a:defRPr/>
              </a:pPr>
              <a:t>‹Nº›</a:t>
            </a:fld>
            <a:endParaRPr lang="es-ES" altLang="es-ES"/>
          </a:p>
        </p:txBody>
      </p:sp>
    </p:spTree>
    <p:extLst>
      <p:ext uri="{BB962C8B-B14F-4D97-AF65-F5344CB8AC3E}">
        <p14:creationId xmlns:p14="http://schemas.microsoft.com/office/powerpoint/2010/main" val="123700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3D3A58EA-95DC-4A6A-887A-0D0E05A1B686}"/>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3" name="Rectangle 4">
            <a:extLst>
              <a:ext uri="{FF2B5EF4-FFF2-40B4-BE49-F238E27FC236}">
                <a16:creationId xmlns:a16="http://schemas.microsoft.com/office/drawing/2014/main" id="{58B43DEB-32B1-4C0B-A1D6-EAC5BED1AC67}"/>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4" name="Rectangle 5">
            <a:extLst>
              <a:ext uri="{FF2B5EF4-FFF2-40B4-BE49-F238E27FC236}">
                <a16:creationId xmlns:a16="http://schemas.microsoft.com/office/drawing/2014/main" id="{F1EEB326-1A33-4259-817A-AB59D4D60B14}"/>
              </a:ext>
            </a:extLst>
          </p:cNvPr>
          <p:cNvSpPr>
            <a:spLocks noGrp="1" noChangeArrowheads="1"/>
          </p:cNvSpPr>
          <p:nvPr>
            <p:ph type="sldNum" idx="12"/>
          </p:nvPr>
        </p:nvSpPr>
        <p:spPr>
          <a:ln/>
        </p:spPr>
        <p:txBody>
          <a:bodyPr/>
          <a:lstStyle>
            <a:lvl1pPr>
              <a:defRPr/>
            </a:lvl1pPr>
          </a:lstStyle>
          <a:p>
            <a:pPr>
              <a:defRPr/>
            </a:pPr>
            <a:fld id="{FA99DD08-BBD3-45DA-BDE3-C3D4EB9A2C3F}" type="slidenum">
              <a:rPr lang="es-ES" altLang="es-ES"/>
              <a:pPr>
                <a:defRPr/>
              </a:pPr>
              <a:t>‹Nº›</a:t>
            </a:fld>
            <a:endParaRPr lang="es-ES" altLang="es-ES"/>
          </a:p>
        </p:txBody>
      </p:sp>
    </p:spTree>
    <p:extLst>
      <p:ext uri="{BB962C8B-B14F-4D97-AF65-F5344CB8AC3E}">
        <p14:creationId xmlns:p14="http://schemas.microsoft.com/office/powerpoint/2010/main" val="49014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93738" y="503238"/>
            <a:ext cx="3251200" cy="17653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Rectangle 3">
            <a:extLst>
              <a:ext uri="{FF2B5EF4-FFF2-40B4-BE49-F238E27FC236}">
                <a16:creationId xmlns:a16="http://schemas.microsoft.com/office/drawing/2014/main" id="{75FDC37C-A758-43B1-9CCF-F9F5E4FD0F63}"/>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6" name="Rectangle 4">
            <a:extLst>
              <a:ext uri="{FF2B5EF4-FFF2-40B4-BE49-F238E27FC236}">
                <a16:creationId xmlns:a16="http://schemas.microsoft.com/office/drawing/2014/main" id="{406ED78D-274D-4AE8-9667-EF7EFEB425F0}"/>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7" name="Rectangle 5">
            <a:extLst>
              <a:ext uri="{FF2B5EF4-FFF2-40B4-BE49-F238E27FC236}">
                <a16:creationId xmlns:a16="http://schemas.microsoft.com/office/drawing/2014/main" id="{A9B4305A-8511-40F4-9DAF-3CD16C15199D}"/>
              </a:ext>
            </a:extLst>
          </p:cNvPr>
          <p:cNvSpPr>
            <a:spLocks noGrp="1" noChangeArrowheads="1"/>
          </p:cNvSpPr>
          <p:nvPr>
            <p:ph type="sldNum" idx="12"/>
          </p:nvPr>
        </p:nvSpPr>
        <p:spPr>
          <a:ln/>
        </p:spPr>
        <p:txBody>
          <a:bodyPr/>
          <a:lstStyle>
            <a:lvl1pPr>
              <a:defRPr/>
            </a:lvl1pPr>
          </a:lstStyle>
          <a:p>
            <a:pPr>
              <a:defRPr/>
            </a:pPr>
            <a:fld id="{D59F3B9F-93B7-4C59-822B-52E0E4B6015D}" type="slidenum">
              <a:rPr lang="es-ES" altLang="es-ES"/>
              <a:pPr>
                <a:defRPr/>
              </a:pPr>
              <a:t>‹Nº›</a:t>
            </a:fld>
            <a:endParaRPr lang="es-ES" altLang="es-ES"/>
          </a:p>
        </p:txBody>
      </p:sp>
    </p:spTree>
    <p:extLst>
      <p:ext uri="{BB962C8B-B14F-4D97-AF65-F5344CB8AC3E}">
        <p14:creationId xmlns:p14="http://schemas.microsoft.com/office/powerpoint/2010/main" val="3410494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93738" y="503238"/>
            <a:ext cx="3251200" cy="17653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Rectangle 3">
            <a:extLst>
              <a:ext uri="{FF2B5EF4-FFF2-40B4-BE49-F238E27FC236}">
                <a16:creationId xmlns:a16="http://schemas.microsoft.com/office/drawing/2014/main" id="{2277A1A2-64DA-4E5A-BCAB-80159F4F9069}"/>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6" name="Rectangle 4">
            <a:extLst>
              <a:ext uri="{FF2B5EF4-FFF2-40B4-BE49-F238E27FC236}">
                <a16:creationId xmlns:a16="http://schemas.microsoft.com/office/drawing/2014/main" id="{C50905FD-1CDB-43B3-926A-50B788DF7F5A}"/>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7" name="Rectangle 5">
            <a:extLst>
              <a:ext uri="{FF2B5EF4-FFF2-40B4-BE49-F238E27FC236}">
                <a16:creationId xmlns:a16="http://schemas.microsoft.com/office/drawing/2014/main" id="{90B39FE1-AFB3-4C66-8567-6B9987C63C54}"/>
              </a:ext>
            </a:extLst>
          </p:cNvPr>
          <p:cNvSpPr>
            <a:spLocks noGrp="1" noChangeArrowheads="1"/>
          </p:cNvSpPr>
          <p:nvPr>
            <p:ph type="sldNum" idx="12"/>
          </p:nvPr>
        </p:nvSpPr>
        <p:spPr>
          <a:ln/>
        </p:spPr>
        <p:txBody>
          <a:bodyPr/>
          <a:lstStyle>
            <a:lvl1pPr>
              <a:defRPr/>
            </a:lvl1pPr>
          </a:lstStyle>
          <a:p>
            <a:pPr>
              <a:defRPr/>
            </a:pPr>
            <a:fld id="{97014844-21AA-49C9-AEF6-1F2E4D62CA9B}" type="slidenum">
              <a:rPr lang="es-ES" altLang="es-ES"/>
              <a:pPr>
                <a:defRPr/>
              </a:pPr>
              <a:t>‹Nº›</a:t>
            </a:fld>
            <a:endParaRPr lang="es-ES" altLang="es-ES"/>
          </a:p>
        </p:txBody>
      </p:sp>
    </p:spTree>
    <p:extLst>
      <p:ext uri="{BB962C8B-B14F-4D97-AF65-F5344CB8AC3E}">
        <p14:creationId xmlns:p14="http://schemas.microsoft.com/office/powerpoint/2010/main" val="3804450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3">
            <a:extLst>
              <a:ext uri="{FF2B5EF4-FFF2-40B4-BE49-F238E27FC236}">
                <a16:creationId xmlns:a16="http://schemas.microsoft.com/office/drawing/2014/main" id="{9BE69453-342E-41DD-B437-E32FB5B27374}"/>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5" name="Rectangle 4">
            <a:extLst>
              <a:ext uri="{FF2B5EF4-FFF2-40B4-BE49-F238E27FC236}">
                <a16:creationId xmlns:a16="http://schemas.microsoft.com/office/drawing/2014/main" id="{95BC523F-A43F-48BD-B9F4-75733BEFC1A7}"/>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6" name="Rectangle 5">
            <a:extLst>
              <a:ext uri="{FF2B5EF4-FFF2-40B4-BE49-F238E27FC236}">
                <a16:creationId xmlns:a16="http://schemas.microsoft.com/office/drawing/2014/main" id="{7D8ECDB9-7CBB-4A99-B94E-C127F082C530}"/>
              </a:ext>
            </a:extLst>
          </p:cNvPr>
          <p:cNvSpPr>
            <a:spLocks noGrp="1" noChangeArrowheads="1"/>
          </p:cNvSpPr>
          <p:nvPr>
            <p:ph type="sldNum" idx="12"/>
          </p:nvPr>
        </p:nvSpPr>
        <p:spPr>
          <a:ln/>
        </p:spPr>
        <p:txBody>
          <a:bodyPr/>
          <a:lstStyle>
            <a:lvl1pPr>
              <a:defRPr/>
            </a:lvl1pPr>
          </a:lstStyle>
          <a:p>
            <a:pPr>
              <a:defRPr/>
            </a:pPr>
            <a:fld id="{C2713910-4E9E-49C8-BEB9-966A1F98B466}" type="slidenum">
              <a:rPr lang="es-ES" altLang="es-ES"/>
              <a:pPr>
                <a:defRPr/>
              </a:pPr>
              <a:t>‹Nº›</a:t>
            </a:fld>
            <a:endParaRPr lang="es-ES" altLang="es-ES"/>
          </a:p>
        </p:txBody>
      </p:sp>
    </p:spTree>
    <p:extLst>
      <p:ext uri="{BB962C8B-B14F-4D97-AF65-F5344CB8AC3E}">
        <p14:creationId xmlns:p14="http://schemas.microsoft.com/office/powerpoint/2010/main" val="3835577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7532688" y="790575"/>
            <a:ext cx="2030412" cy="5954713"/>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1439863" y="790575"/>
            <a:ext cx="5940425" cy="5954713"/>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3">
            <a:extLst>
              <a:ext uri="{FF2B5EF4-FFF2-40B4-BE49-F238E27FC236}">
                <a16:creationId xmlns:a16="http://schemas.microsoft.com/office/drawing/2014/main" id="{8E6EF29F-F09D-4F26-83CD-20366CA67F2D}"/>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5" name="Rectangle 4">
            <a:extLst>
              <a:ext uri="{FF2B5EF4-FFF2-40B4-BE49-F238E27FC236}">
                <a16:creationId xmlns:a16="http://schemas.microsoft.com/office/drawing/2014/main" id="{AD118C49-07DD-44B8-A784-B5C8D973E2F0}"/>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6" name="Rectangle 5">
            <a:extLst>
              <a:ext uri="{FF2B5EF4-FFF2-40B4-BE49-F238E27FC236}">
                <a16:creationId xmlns:a16="http://schemas.microsoft.com/office/drawing/2014/main" id="{03B40395-DBA7-4B40-AFDA-D6487A0ED8C3}"/>
              </a:ext>
            </a:extLst>
          </p:cNvPr>
          <p:cNvSpPr>
            <a:spLocks noGrp="1" noChangeArrowheads="1"/>
          </p:cNvSpPr>
          <p:nvPr>
            <p:ph type="sldNum" idx="12"/>
          </p:nvPr>
        </p:nvSpPr>
        <p:spPr>
          <a:ln/>
        </p:spPr>
        <p:txBody>
          <a:bodyPr/>
          <a:lstStyle>
            <a:lvl1pPr>
              <a:defRPr/>
            </a:lvl1pPr>
          </a:lstStyle>
          <a:p>
            <a:pPr>
              <a:defRPr/>
            </a:pPr>
            <a:fld id="{06F5956B-9E76-4879-83E1-31B16D323CE2}" type="slidenum">
              <a:rPr lang="es-ES" altLang="es-ES"/>
              <a:pPr>
                <a:defRPr/>
              </a:pPr>
              <a:t>‹Nº›</a:t>
            </a:fld>
            <a:endParaRPr lang="es-ES" altLang="es-ES"/>
          </a:p>
        </p:txBody>
      </p:sp>
    </p:spTree>
    <p:extLst>
      <p:ext uri="{BB962C8B-B14F-4D97-AF65-F5344CB8AC3E}">
        <p14:creationId xmlns:p14="http://schemas.microsoft.com/office/powerpoint/2010/main" val="3964605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Título 1"/>
          <p:cNvSpPr>
            <a:spLocks noGrp="1"/>
          </p:cNvSpPr>
          <p:nvPr>
            <p:ph type="title" sz="quarter"/>
          </p:nvPr>
        </p:nvSpPr>
        <p:spPr>
          <a:xfrm>
            <a:off x="1763713" y="790575"/>
            <a:ext cx="7727950" cy="1249363"/>
          </a:xfrm>
        </p:spPr>
        <p:txBody>
          <a:bodyPr/>
          <a:lstStyle/>
          <a:p>
            <a:r>
              <a:rPr lang="es-ES"/>
              <a:t>Haga clic para modificar el estilo de título del patrón</a:t>
            </a:r>
          </a:p>
        </p:txBody>
      </p:sp>
      <p:sp>
        <p:nvSpPr>
          <p:cNvPr id="3" name="Marcador de contenido 2"/>
          <p:cNvSpPr>
            <a:spLocks noGrp="1"/>
          </p:cNvSpPr>
          <p:nvPr>
            <p:ph sz="quarter" idx="1"/>
          </p:nvPr>
        </p:nvSpPr>
        <p:spPr>
          <a:xfrm>
            <a:off x="1439863" y="2519363"/>
            <a:ext cx="3984625" cy="203676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quarter" idx="2"/>
          </p:nvPr>
        </p:nvSpPr>
        <p:spPr>
          <a:xfrm>
            <a:off x="5576888" y="2519363"/>
            <a:ext cx="3986212" cy="203676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contenido 4"/>
          <p:cNvSpPr>
            <a:spLocks noGrp="1"/>
          </p:cNvSpPr>
          <p:nvPr>
            <p:ph sz="quarter" idx="3"/>
          </p:nvPr>
        </p:nvSpPr>
        <p:spPr>
          <a:xfrm>
            <a:off x="1439863" y="4708525"/>
            <a:ext cx="3984625" cy="2036763"/>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contenido 5"/>
          <p:cNvSpPr>
            <a:spLocks noGrp="1"/>
          </p:cNvSpPr>
          <p:nvPr>
            <p:ph sz="quarter" idx="4"/>
          </p:nvPr>
        </p:nvSpPr>
        <p:spPr>
          <a:xfrm>
            <a:off x="5576888" y="4708525"/>
            <a:ext cx="3986212" cy="2036763"/>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3">
            <a:extLst>
              <a:ext uri="{FF2B5EF4-FFF2-40B4-BE49-F238E27FC236}">
                <a16:creationId xmlns:a16="http://schemas.microsoft.com/office/drawing/2014/main" id="{4CB03450-FDC8-452C-B355-3B96A465361E}"/>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8" name="Rectangle 4">
            <a:extLst>
              <a:ext uri="{FF2B5EF4-FFF2-40B4-BE49-F238E27FC236}">
                <a16:creationId xmlns:a16="http://schemas.microsoft.com/office/drawing/2014/main" id="{F10DC2C4-C796-4415-97BA-644BD274E79A}"/>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9" name="Rectangle 5">
            <a:extLst>
              <a:ext uri="{FF2B5EF4-FFF2-40B4-BE49-F238E27FC236}">
                <a16:creationId xmlns:a16="http://schemas.microsoft.com/office/drawing/2014/main" id="{C0BDD11F-27AF-4AA9-B928-E829B3691020}"/>
              </a:ext>
            </a:extLst>
          </p:cNvPr>
          <p:cNvSpPr>
            <a:spLocks noGrp="1" noChangeArrowheads="1"/>
          </p:cNvSpPr>
          <p:nvPr>
            <p:ph type="sldNum" idx="12"/>
          </p:nvPr>
        </p:nvSpPr>
        <p:spPr>
          <a:ln/>
        </p:spPr>
        <p:txBody>
          <a:bodyPr/>
          <a:lstStyle>
            <a:lvl1pPr>
              <a:defRPr/>
            </a:lvl1pPr>
          </a:lstStyle>
          <a:p>
            <a:pPr>
              <a:defRPr/>
            </a:pPr>
            <a:fld id="{B45B4325-46FA-4835-AD6D-8CDF1D194A36}" type="slidenum">
              <a:rPr lang="es-ES" altLang="es-ES"/>
              <a:pPr>
                <a:defRPr/>
              </a:pPr>
              <a:t>‹Nº›</a:t>
            </a:fld>
            <a:endParaRPr lang="es-ES" altLang="es-ES"/>
          </a:p>
        </p:txBody>
      </p:sp>
    </p:spTree>
    <p:extLst>
      <p:ext uri="{BB962C8B-B14F-4D97-AF65-F5344CB8AC3E}">
        <p14:creationId xmlns:p14="http://schemas.microsoft.com/office/powerpoint/2010/main" val="2522661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1763713" y="790575"/>
            <a:ext cx="7727950" cy="1249363"/>
          </a:xfrm>
        </p:spPr>
        <p:txBody>
          <a:bodyPr/>
          <a:lstStyle/>
          <a:p>
            <a:r>
              <a:rPr lang="es-ES"/>
              <a:t>Haga clic para modificar el estilo de título del patrón</a:t>
            </a:r>
          </a:p>
        </p:txBody>
      </p:sp>
      <p:sp>
        <p:nvSpPr>
          <p:cNvPr id="3" name="Rectangle 3">
            <a:extLst>
              <a:ext uri="{FF2B5EF4-FFF2-40B4-BE49-F238E27FC236}">
                <a16:creationId xmlns:a16="http://schemas.microsoft.com/office/drawing/2014/main" id="{C9ED24E6-49B4-41B9-8F50-AC4903FD51E5}"/>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4" name="Rectangle 4">
            <a:extLst>
              <a:ext uri="{FF2B5EF4-FFF2-40B4-BE49-F238E27FC236}">
                <a16:creationId xmlns:a16="http://schemas.microsoft.com/office/drawing/2014/main" id="{C42C136B-1D2D-414F-81E6-D99AAA676857}"/>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5" name="Rectangle 5">
            <a:extLst>
              <a:ext uri="{FF2B5EF4-FFF2-40B4-BE49-F238E27FC236}">
                <a16:creationId xmlns:a16="http://schemas.microsoft.com/office/drawing/2014/main" id="{5E38B1CF-1B31-41BE-AA92-0CE261BF156A}"/>
              </a:ext>
            </a:extLst>
          </p:cNvPr>
          <p:cNvSpPr>
            <a:spLocks noGrp="1" noChangeArrowheads="1"/>
          </p:cNvSpPr>
          <p:nvPr>
            <p:ph type="sldNum" idx="12"/>
          </p:nvPr>
        </p:nvSpPr>
        <p:spPr>
          <a:ln/>
        </p:spPr>
        <p:txBody>
          <a:bodyPr/>
          <a:lstStyle>
            <a:lvl1pPr>
              <a:defRPr/>
            </a:lvl1pPr>
          </a:lstStyle>
          <a:p>
            <a:pPr>
              <a:defRPr/>
            </a:pPr>
            <a:fld id="{A8F21980-8E8E-4F20-9E8B-033E3414014B}" type="slidenum">
              <a:rPr lang="es-ES" altLang="es-ES"/>
              <a:pPr>
                <a:defRPr/>
              </a:pPr>
              <a:t>‹Nº›</a:t>
            </a:fld>
            <a:endParaRPr lang="es-ES" altLang="es-ES"/>
          </a:p>
        </p:txBody>
      </p:sp>
    </p:spTree>
    <p:extLst>
      <p:ext uri="{BB962C8B-B14F-4D97-AF65-F5344CB8AC3E}">
        <p14:creationId xmlns:p14="http://schemas.microsoft.com/office/powerpoint/2010/main" val="1728667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D7672B71-210F-4C00-8307-048C34588A54}"/>
              </a:ext>
            </a:extLst>
          </p:cNvPr>
          <p:cNvSpPr>
            <a:spLocks noGrp="1" noChangeArrowheads="1"/>
          </p:cNvSpPr>
          <p:nvPr>
            <p:ph type="title"/>
          </p:nvPr>
        </p:nvSpPr>
        <p:spPr bwMode="auto">
          <a:xfrm>
            <a:off x="1763713" y="790575"/>
            <a:ext cx="7727950" cy="1249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s-ES"/>
              <a:t>Pulse para editar el formato del texto de título</a:t>
            </a:r>
          </a:p>
        </p:txBody>
      </p:sp>
      <p:sp>
        <p:nvSpPr>
          <p:cNvPr id="1027" name="Rectangle 2">
            <a:extLst>
              <a:ext uri="{FF2B5EF4-FFF2-40B4-BE49-F238E27FC236}">
                <a16:creationId xmlns:a16="http://schemas.microsoft.com/office/drawing/2014/main" id="{5879A63B-E2F8-4A3C-89E3-C99F190CED2F}"/>
              </a:ext>
            </a:extLst>
          </p:cNvPr>
          <p:cNvSpPr>
            <a:spLocks noGrp="1" noChangeArrowheads="1"/>
          </p:cNvSpPr>
          <p:nvPr>
            <p:ph type="body" idx="1"/>
          </p:nvPr>
        </p:nvSpPr>
        <p:spPr bwMode="auto">
          <a:xfrm>
            <a:off x="1439863" y="2519363"/>
            <a:ext cx="8123237" cy="422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0160" rIns="0" bIns="0" numCol="1" anchor="t" anchorCtr="0" compatLnSpc="1">
            <a:prstTxWarp prst="textNoShape">
              <a:avLst/>
            </a:prstTxWarp>
          </a:bodyPr>
          <a:lstStyle/>
          <a:p>
            <a:pPr lvl="0"/>
            <a:r>
              <a:rPr lang="en-GB" altLang="es-ES"/>
              <a:t>Pulse para editar los formatos del texto del esquema</a:t>
            </a:r>
          </a:p>
          <a:p>
            <a:pPr lvl="1"/>
            <a:r>
              <a:rPr lang="en-GB" altLang="es-ES"/>
              <a:t>Segundo nivel del esquema</a:t>
            </a:r>
          </a:p>
          <a:p>
            <a:pPr lvl="2"/>
            <a:r>
              <a:rPr lang="en-GB" altLang="es-ES"/>
              <a:t>Tercer nivel del esquema</a:t>
            </a:r>
          </a:p>
          <a:p>
            <a:pPr lvl="3"/>
            <a:r>
              <a:rPr lang="en-GB" altLang="es-ES"/>
              <a:t>Cuarto nivel del esquema</a:t>
            </a:r>
          </a:p>
          <a:p>
            <a:pPr lvl="4"/>
            <a:r>
              <a:rPr lang="en-GB" altLang="es-ES"/>
              <a:t>Quinto nivel del esquema</a:t>
            </a:r>
          </a:p>
          <a:p>
            <a:pPr lvl="4"/>
            <a:r>
              <a:rPr lang="en-GB" altLang="es-ES"/>
              <a:t>Sexto nivel del esquema</a:t>
            </a:r>
          </a:p>
          <a:p>
            <a:pPr lvl="4"/>
            <a:r>
              <a:rPr lang="en-GB" altLang="es-ES"/>
              <a:t>Séptimo nivel del esquema</a:t>
            </a:r>
          </a:p>
          <a:p>
            <a:pPr lvl="4"/>
            <a:r>
              <a:rPr lang="en-GB" altLang="es-ES"/>
              <a:t>Octavo nivel del esquema</a:t>
            </a:r>
          </a:p>
          <a:p>
            <a:pPr lvl="4"/>
            <a:r>
              <a:rPr lang="en-GB" altLang="es-ES"/>
              <a:t>Noveno nivel del esquema</a:t>
            </a:r>
          </a:p>
        </p:txBody>
      </p:sp>
      <p:sp>
        <p:nvSpPr>
          <p:cNvPr id="2" name="Rectangle 3">
            <a:extLst>
              <a:ext uri="{FF2B5EF4-FFF2-40B4-BE49-F238E27FC236}">
                <a16:creationId xmlns:a16="http://schemas.microsoft.com/office/drawing/2014/main" id="{A7B20277-0D5C-47F7-82C2-BBF790340C11}"/>
              </a:ext>
            </a:extLst>
          </p:cNvPr>
          <p:cNvSpPr>
            <a:spLocks noGrp="1" noChangeArrowheads="1"/>
          </p:cNvSpPr>
          <p:nvPr>
            <p:ph type="dt"/>
          </p:nvPr>
        </p:nvSpPr>
        <p:spPr bwMode="auto">
          <a:xfrm>
            <a:off x="1692275" y="6886575"/>
            <a:ext cx="2335213"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Tx/>
              <a:buSzPct val="100000"/>
              <a:buFontTx/>
              <a:buNone/>
              <a:tabLst>
                <a:tab pos="723900" algn="l"/>
                <a:tab pos="1447800" algn="l"/>
                <a:tab pos="2171700" algn="l"/>
              </a:tabLst>
              <a:defRPr sz="1400">
                <a:solidFill>
                  <a:srgbClr val="000000"/>
                </a:solidFill>
                <a:latin typeface="+mn-lt"/>
                <a:ea typeface="+mn-ea"/>
                <a:cs typeface="+mn-cs"/>
              </a:defRPr>
            </a:lvl1pPr>
          </a:lstStyle>
          <a:p>
            <a:pPr>
              <a:defRPr/>
            </a:pPr>
            <a:endParaRPr lang="es-ES" altLang="es-ES"/>
          </a:p>
        </p:txBody>
      </p:sp>
      <p:sp>
        <p:nvSpPr>
          <p:cNvPr id="2052" name="Rectangle 4">
            <a:extLst>
              <a:ext uri="{FF2B5EF4-FFF2-40B4-BE49-F238E27FC236}">
                <a16:creationId xmlns:a16="http://schemas.microsoft.com/office/drawing/2014/main" id="{4713197C-1120-46ED-885B-DEBC8ED1461B}"/>
              </a:ext>
            </a:extLst>
          </p:cNvPr>
          <p:cNvSpPr>
            <a:spLocks noGrp="1" noChangeArrowheads="1"/>
          </p:cNvSpPr>
          <p:nvPr>
            <p:ph type="ftr"/>
          </p:nvPr>
        </p:nvSpPr>
        <p:spPr bwMode="auto">
          <a:xfrm>
            <a:off x="4130675" y="6886575"/>
            <a:ext cx="3182938"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eaLnBrk="1">
              <a:lnSpc>
                <a:spcPct val="95000"/>
              </a:lnSpc>
              <a:buClrTx/>
              <a:buSzPct val="100000"/>
              <a:buFontTx/>
              <a:buNone/>
              <a:tabLst>
                <a:tab pos="723900" algn="l"/>
                <a:tab pos="1447800" algn="l"/>
                <a:tab pos="2171700" algn="l"/>
                <a:tab pos="2895600" algn="l"/>
              </a:tabLst>
              <a:defRPr sz="1400">
                <a:solidFill>
                  <a:srgbClr val="000000"/>
                </a:solidFill>
                <a:latin typeface="+mn-lt"/>
                <a:ea typeface="+mn-ea"/>
                <a:cs typeface="+mn-cs"/>
              </a:defRPr>
            </a:lvl1pPr>
          </a:lstStyle>
          <a:p>
            <a:pPr>
              <a:defRPr/>
            </a:pPr>
            <a:endParaRPr lang="es-ES" altLang="es-ES"/>
          </a:p>
        </p:txBody>
      </p:sp>
      <p:sp>
        <p:nvSpPr>
          <p:cNvPr id="2053" name="Rectangle 5">
            <a:extLst>
              <a:ext uri="{FF2B5EF4-FFF2-40B4-BE49-F238E27FC236}">
                <a16:creationId xmlns:a16="http://schemas.microsoft.com/office/drawing/2014/main" id="{642F4FD2-B1D6-42B6-BF0D-FD3BAA17173E}"/>
              </a:ext>
            </a:extLst>
          </p:cNvPr>
          <p:cNvSpPr>
            <a:spLocks noGrp="1" noChangeArrowheads="1"/>
          </p:cNvSpPr>
          <p:nvPr>
            <p:ph type="sldNum"/>
          </p:nvPr>
        </p:nvSpPr>
        <p:spPr bwMode="auto">
          <a:xfrm>
            <a:off x="7227888" y="6886575"/>
            <a:ext cx="2335212"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Tx/>
              <a:buSzPct val="100000"/>
              <a:buFontTx/>
              <a:buNone/>
              <a:tabLst>
                <a:tab pos="723900" algn="l"/>
                <a:tab pos="1447800" algn="l"/>
                <a:tab pos="2171700" algn="l"/>
              </a:tabLst>
              <a:defRPr sz="1400">
                <a:solidFill>
                  <a:srgbClr val="000000"/>
                </a:solidFill>
                <a:latin typeface="+mn-lt"/>
                <a:ea typeface="+mn-ea"/>
                <a:cs typeface="+mn-cs"/>
              </a:defRPr>
            </a:lvl1pPr>
          </a:lstStyle>
          <a:p>
            <a:pPr>
              <a:defRPr/>
            </a:pPr>
            <a:fld id="{8CD8EFDC-DAD5-4473-B091-AC6158DA1A32}" type="slidenum">
              <a:rPr lang="es-ES" altLang="es-ES"/>
              <a:pPr>
                <a:defRPr/>
              </a:pPr>
              <a:t>‹Nº›</a:t>
            </a:fld>
            <a:endParaRPr lang="es-ES" altLang="es-E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xStyles>
    <p:titleStyle>
      <a:lvl1pPr algn="ctr" defTabSz="449263" rtl="0" eaLnBrk="0" fontAlgn="base" hangingPunct="0">
        <a:lnSpc>
          <a:spcPct val="95000"/>
        </a:lnSpc>
        <a:spcBef>
          <a:spcPct val="0"/>
        </a:spcBef>
        <a:spcAft>
          <a:spcPct val="0"/>
        </a:spcAft>
        <a:buClr>
          <a:srgbClr val="000000"/>
        </a:buClr>
        <a:buSzPct val="100000"/>
        <a:buFont typeface="Times New Roman" panose="02020603050405020304" pitchFamily="18" charset="0"/>
        <a:defRPr sz="4400" b="1" i="1" kern="1200">
          <a:solidFill>
            <a:srgbClr val="000080"/>
          </a:solidFill>
          <a:latin typeface="+mj-lt"/>
          <a:ea typeface="+mj-ea"/>
          <a:cs typeface="+mj-cs"/>
        </a:defRPr>
      </a:lvl1pPr>
      <a:lvl2pPr algn="ctr" defTabSz="449263" rtl="0" eaLnBrk="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000080"/>
          </a:solidFill>
          <a:latin typeface="Times New Roman" panose="02020603050405020304" pitchFamily="18" charset="0"/>
          <a:ea typeface="Arial Unicode MS" panose="020B0604020202020204" pitchFamily="34" charset="-128"/>
          <a:cs typeface="Arial Unicode MS" panose="020B0604020202020204" pitchFamily="34" charset="-128"/>
        </a:defRPr>
      </a:lvl2pPr>
      <a:lvl3pPr algn="ctr" defTabSz="449263" rtl="0" eaLnBrk="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000080"/>
          </a:solidFill>
          <a:latin typeface="Times New Roman" panose="02020603050405020304" pitchFamily="18" charset="0"/>
          <a:ea typeface="Arial Unicode MS" panose="020B0604020202020204" pitchFamily="34" charset="-128"/>
          <a:cs typeface="Arial Unicode MS" panose="020B0604020202020204" pitchFamily="34" charset="-128"/>
        </a:defRPr>
      </a:lvl3pPr>
      <a:lvl4pPr algn="ctr" defTabSz="449263" rtl="0" eaLnBrk="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000080"/>
          </a:solidFill>
          <a:latin typeface="Times New Roman" panose="02020603050405020304" pitchFamily="18" charset="0"/>
          <a:ea typeface="Arial Unicode MS" panose="020B0604020202020204" pitchFamily="34" charset="-128"/>
          <a:cs typeface="Arial Unicode MS" panose="020B0604020202020204" pitchFamily="34" charset="-128"/>
        </a:defRPr>
      </a:lvl4pPr>
      <a:lvl5pPr algn="ctr" defTabSz="449263" rtl="0" eaLnBrk="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000080"/>
          </a:solidFill>
          <a:latin typeface="Times New Roman" panose="02020603050405020304" pitchFamily="18" charset="0"/>
          <a:ea typeface="Arial Unicode MS" panose="020B0604020202020204" pitchFamily="34" charset="-128"/>
          <a:cs typeface="Arial Unicode MS" panose="020B0604020202020204" pitchFamily="34" charset="-128"/>
        </a:defRPr>
      </a:lvl5pPr>
      <a:lvl6pPr marL="25146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000080"/>
          </a:solidFill>
          <a:latin typeface="Times New Roman" panose="02020603050405020304" pitchFamily="18" charset="0"/>
          <a:ea typeface="Arial Unicode MS" panose="020B0604020202020204" pitchFamily="34" charset="-128"/>
          <a:cs typeface="Arial Unicode MS" panose="020B0604020202020204" pitchFamily="34" charset="-128"/>
        </a:defRPr>
      </a:lvl6pPr>
      <a:lvl7pPr marL="29718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000080"/>
          </a:solidFill>
          <a:latin typeface="Times New Roman" panose="02020603050405020304" pitchFamily="18" charset="0"/>
          <a:ea typeface="Arial Unicode MS" panose="020B0604020202020204" pitchFamily="34" charset="-128"/>
          <a:cs typeface="Arial Unicode MS" panose="020B0604020202020204" pitchFamily="34" charset="-128"/>
        </a:defRPr>
      </a:lvl7pPr>
      <a:lvl8pPr marL="34290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000080"/>
          </a:solidFill>
          <a:latin typeface="Times New Roman" panose="02020603050405020304" pitchFamily="18" charset="0"/>
          <a:ea typeface="Arial Unicode MS" panose="020B0604020202020204" pitchFamily="34" charset="-128"/>
          <a:cs typeface="Arial Unicode MS" panose="020B0604020202020204" pitchFamily="34" charset="-128"/>
        </a:defRPr>
      </a:lvl8pPr>
      <a:lvl9pPr marL="38862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000080"/>
          </a:solidFill>
          <a:latin typeface="Times New Roman" panose="02020603050405020304" pitchFamily="18" charset="0"/>
          <a:ea typeface="Arial Unicode MS" panose="020B0604020202020204" pitchFamily="34" charset="-128"/>
          <a:cs typeface="Arial Unicode MS" panose="020B0604020202020204" pitchFamily="34" charset="-128"/>
        </a:defRPr>
      </a:lvl9pPr>
    </p:titleStyle>
    <p:bodyStyle>
      <a:lvl1pPr marL="342900" indent="-342900" algn="l" defTabSz="449263" rtl="0" eaLnBrk="0" fontAlgn="base" hangingPunct="0">
        <a:lnSpc>
          <a:spcPct val="95000"/>
        </a:lnSpc>
        <a:spcBef>
          <a:spcPct val="0"/>
        </a:spcBef>
        <a:spcAft>
          <a:spcPts val="1425"/>
        </a:spcAft>
        <a:buClr>
          <a:srgbClr val="000000"/>
        </a:buClr>
        <a:buSzPct val="100000"/>
        <a:buFont typeface="Times New Roman" panose="02020603050405020304" pitchFamily="18" charset="0"/>
        <a:defRPr sz="3200" b="1" kern="1200">
          <a:solidFill>
            <a:srgbClr val="000000"/>
          </a:solidFill>
          <a:latin typeface="+mn-lt"/>
          <a:ea typeface="+mn-ea"/>
          <a:cs typeface="+mn-cs"/>
        </a:defRPr>
      </a:lvl1pPr>
      <a:lvl2pPr marL="742950" indent="-285750" algn="l" defTabSz="449263" rtl="0" eaLnBrk="0" fontAlgn="base" hangingPunct="0">
        <a:lnSpc>
          <a:spcPct val="95000"/>
        </a:lnSpc>
        <a:spcBef>
          <a:spcPct val="0"/>
        </a:spcBef>
        <a:spcAft>
          <a:spcPts val="1138"/>
        </a:spcAft>
        <a:buClr>
          <a:srgbClr val="000000"/>
        </a:buClr>
        <a:buSzPct val="100000"/>
        <a:buFont typeface="Times New Roman" panose="02020603050405020304" pitchFamily="18" charset="0"/>
        <a:defRPr sz="2800" b="1" kern="1200">
          <a:solidFill>
            <a:srgbClr val="000000"/>
          </a:solidFill>
          <a:latin typeface="+mn-lt"/>
          <a:ea typeface="+mn-ea"/>
          <a:cs typeface="+mn-cs"/>
        </a:defRPr>
      </a:lvl2pPr>
      <a:lvl3pPr marL="1143000" indent="-228600" algn="l" defTabSz="449263" rtl="0" eaLnBrk="0" fontAlgn="base" hangingPunct="0">
        <a:lnSpc>
          <a:spcPct val="95000"/>
        </a:lnSpc>
        <a:spcBef>
          <a:spcPct val="0"/>
        </a:spcBef>
        <a:spcAft>
          <a:spcPts val="850"/>
        </a:spcAft>
        <a:buClr>
          <a:srgbClr val="000000"/>
        </a:buClr>
        <a:buSzPct val="100000"/>
        <a:buFont typeface="Times New Roman" panose="02020603050405020304" pitchFamily="18" charset="0"/>
        <a:defRPr sz="2400" b="1" kern="1200">
          <a:solidFill>
            <a:srgbClr val="000000"/>
          </a:solidFill>
          <a:latin typeface="+mn-lt"/>
          <a:ea typeface="+mn-ea"/>
          <a:cs typeface="+mn-cs"/>
        </a:defRPr>
      </a:lvl3pPr>
      <a:lvl4pPr marL="1600200" indent="-228600" algn="l" defTabSz="449263" rtl="0" eaLnBrk="0" fontAlgn="base" hangingPunct="0">
        <a:lnSpc>
          <a:spcPct val="95000"/>
        </a:lnSpc>
        <a:spcBef>
          <a:spcPct val="0"/>
        </a:spcBef>
        <a:spcAft>
          <a:spcPts val="575"/>
        </a:spcAft>
        <a:buClr>
          <a:srgbClr val="000000"/>
        </a:buClr>
        <a:buSzPct val="100000"/>
        <a:buFont typeface="Times New Roman" panose="02020603050405020304" pitchFamily="18" charset="0"/>
        <a:defRPr sz="2000" b="1" kern="1200">
          <a:solidFill>
            <a:srgbClr val="000000"/>
          </a:solidFill>
          <a:latin typeface="+mn-lt"/>
          <a:ea typeface="+mn-ea"/>
          <a:cs typeface="+mn-cs"/>
        </a:defRPr>
      </a:lvl4pPr>
      <a:lvl5pPr marL="2057400" indent="-228600" algn="l" defTabSz="449263" rtl="0" eaLnBrk="0" fontAlgn="base" hangingPunct="0">
        <a:lnSpc>
          <a:spcPct val="95000"/>
        </a:lnSpc>
        <a:spcBef>
          <a:spcPct val="0"/>
        </a:spcBef>
        <a:spcAft>
          <a:spcPts val="288"/>
        </a:spcAft>
        <a:buClr>
          <a:srgbClr val="000000"/>
        </a:buClr>
        <a:buSzPct val="100000"/>
        <a:buFont typeface="Times New Roman" panose="02020603050405020304" pitchFamily="18" charset="0"/>
        <a:defRPr sz="2000" b="1"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es/url?sa=i&amp;rct=j&amp;q=&amp;esrc=s&amp;source=images&amp;cd=&amp;cad=rja&amp;uact=8&amp;ved=0CAcQjRw&amp;url=http://www.biografiasyvidas.com/biografia/c/carlos_i_v.htm&amp;ei=f3giVdS9J8rSU8Pug5AN&amp;bvm=bv.89947451,d.d24&amp;psig=AFQjCNEZf9c7lhA9DHPtVMSsNeVbdPLSqA&amp;ust=1428408839039102" TargetMode="Externa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5.jpeg"/><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www.google.es/url?sa=i&amp;rct=j&amp;q=&amp;esrc=s&amp;source=images&amp;cd=&amp;cad=rja&amp;uact=8&amp;ved=0ahUKEwjG1vPorYjKAhULbxQKHUeeDMMQjRwIBw&amp;url=https://en.wikipedia.org/wiki/Spanish_Armada&amp;psig=AFQjCNHvcyKAZa-aQSK1cjCi8Qb7IQa1Rw&amp;ust=1451728903293226"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7B707D66-DF2A-4BF0-964B-5C021CF62E4A}"/>
              </a:ext>
            </a:extLst>
          </p:cNvPr>
          <p:cNvSpPr>
            <a:spLocks noGrp="1" noChangeArrowheads="1"/>
          </p:cNvSpPr>
          <p:nvPr>
            <p:ph type="title"/>
          </p:nvPr>
        </p:nvSpPr>
        <p:spPr>
          <a:xfrm>
            <a:off x="5472113" y="2232025"/>
            <a:ext cx="3887787" cy="2592388"/>
          </a:xfrm>
        </p:spPr>
        <p:txBody>
          <a:bodyPr tIns="2772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a:solidFill>
                  <a:srgbClr val="000000"/>
                </a:solidFill>
              </a:rPr>
              <a:t>Philip II </a:t>
            </a:r>
            <a:br>
              <a:rPr lang="es-ES" altLang="es-ES">
                <a:solidFill>
                  <a:srgbClr val="000000"/>
                </a:solidFill>
              </a:rPr>
            </a:br>
            <a:r>
              <a:rPr lang="es-ES" altLang="es-ES">
                <a:solidFill>
                  <a:srgbClr val="000000"/>
                </a:solidFill>
              </a:rPr>
              <a:t>(1556-1598)</a:t>
            </a:r>
          </a:p>
        </p:txBody>
      </p:sp>
      <p:pic>
        <p:nvPicPr>
          <p:cNvPr id="3075" name="Picture 2">
            <a:extLst>
              <a:ext uri="{FF2B5EF4-FFF2-40B4-BE49-F238E27FC236}">
                <a16:creationId xmlns:a16="http://schemas.microsoft.com/office/drawing/2014/main" id="{E9EBEB26-8813-4FD2-A804-C165512688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600" y="863600"/>
            <a:ext cx="4032250" cy="61198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370B74-4B51-4B14-BDD4-E547DB639CEF}"/>
              </a:ext>
            </a:extLst>
          </p:cNvPr>
          <p:cNvSpPr>
            <a:spLocks noGrp="1"/>
          </p:cNvSpPr>
          <p:nvPr>
            <p:ph type="title"/>
          </p:nvPr>
        </p:nvSpPr>
        <p:spPr>
          <a:xfrm>
            <a:off x="1584325" y="0"/>
            <a:ext cx="7488238" cy="1258888"/>
          </a:xfrm>
        </p:spPr>
        <p:txBody>
          <a:bodyPr/>
          <a:lstStyle/>
          <a:p>
            <a:pPr>
              <a:defRPr/>
            </a:pPr>
            <a:r>
              <a:rPr lang="es-ES" i="0" u="sng" dirty="0">
                <a:solidFill>
                  <a:srgbClr val="FF0000"/>
                </a:solidFill>
                <a:effectLst>
                  <a:outerShdw blurRad="38100" dist="38100" dir="2700000" algn="tl">
                    <a:srgbClr val="000000">
                      <a:alpha val="43137"/>
                    </a:srgbClr>
                  </a:outerShdw>
                </a:effectLst>
              </a:rPr>
              <a:t>PHILIP II</a:t>
            </a:r>
          </a:p>
        </p:txBody>
      </p:sp>
      <p:sp>
        <p:nvSpPr>
          <p:cNvPr id="3" name="Marcador de contenido 2">
            <a:extLst>
              <a:ext uri="{FF2B5EF4-FFF2-40B4-BE49-F238E27FC236}">
                <a16:creationId xmlns:a16="http://schemas.microsoft.com/office/drawing/2014/main" id="{AF98DCDE-1B22-47A2-A32B-988BDC4ACC2D}"/>
              </a:ext>
            </a:extLst>
          </p:cNvPr>
          <p:cNvSpPr>
            <a:spLocks noGrp="1"/>
          </p:cNvSpPr>
          <p:nvPr>
            <p:ph sz="half" idx="1"/>
          </p:nvPr>
        </p:nvSpPr>
        <p:spPr>
          <a:xfrm>
            <a:off x="287338" y="1835150"/>
            <a:ext cx="5184775" cy="5400675"/>
          </a:xfrm>
        </p:spPr>
        <p:txBody>
          <a:bodyPr/>
          <a:lstStyle/>
          <a:p>
            <a:pPr marL="250825" indent="-250825">
              <a:buFont typeface="Wingdings" panose="05000000000000000000" pitchFamily="2" charset="2"/>
              <a:buChar char="§"/>
              <a:defRPr/>
            </a:pPr>
            <a:r>
              <a:rPr lang="en-US" altLang="es-ES" dirty="0"/>
              <a:t>Felipe was born in 1527.</a:t>
            </a:r>
          </a:p>
          <a:p>
            <a:pPr marL="457200" indent="-457200">
              <a:buFont typeface="Arial" panose="020B0604020202020204" pitchFamily="34" charset="0"/>
              <a:buChar char="•"/>
              <a:defRPr/>
            </a:pPr>
            <a:r>
              <a:rPr lang="en-US" altLang="es-ES" dirty="0"/>
              <a:t>In 1554 before his marriage to Mary Tudor he got the thrones of Naples and Sicily</a:t>
            </a:r>
          </a:p>
          <a:p>
            <a:pPr marL="250825" indent="-250825">
              <a:buFont typeface="Wingdings" panose="05000000000000000000" pitchFamily="2" charset="2"/>
              <a:buChar char="§"/>
              <a:defRPr/>
            </a:pPr>
            <a:r>
              <a:rPr lang="en-US" altLang="es-ES" dirty="0"/>
              <a:t>Spain reached the peak of its power: “The sun never sets”.</a:t>
            </a:r>
          </a:p>
          <a:p>
            <a:pPr marL="250825" indent="-250825">
              <a:buFont typeface="Wingdings" panose="05000000000000000000" pitchFamily="2" charset="2"/>
              <a:buChar char="§"/>
              <a:defRPr/>
            </a:pPr>
            <a:r>
              <a:rPr lang="en-US" altLang="es-ES" dirty="0"/>
              <a:t>He established the capital in Madrid (1561).</a:t>
            </a:r>
          </a:p>
          <a:p>
            <a:pPr marL="457200" indent="-457200">
              <a:buFont typeface="Arial" panose="020B0604020202020204" pitchFamily="34" charset="0"/>
              <a:buChar char="•"/>
              <a:defRPr/>
            </a:pPr>
            <a:endParaRPr lang="en-US" altLang="es-ES" dirty="0"/>
          </a:p>
        </p:txBody>
      </p:sp>
      <p:pic>
        <p:nvPicPr>
          <p:cNvPr id="5124" name="Picture 2" descr="https://encrypted-tbn0.gstatic.com/images?q=tbn:ANd9GcRs-DkGVJnSCNXD2TcC4P9BXtQbx4x6FvCPAWoIodMdjrqBNl6Xkw">
            <a:hlinkClick r:id="rId2"/>
            <a:extLst>
              <a:ext uri="{FF2B5EF4-FFF2-40B4-BE49-F238E27FC236}">
                <a16:creationId xmlns:a16="http://schemas.microsoft.com/office/drawing/2014/main" id="{30B7736B-21B9-4F71-8F31-A0038C928C2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903913" y="1411288"/>
            <a:ext cx="3816350" cy="3124200"/>
          </a:xfrm>
          <a:extLst>
            <a:ext uri="{91240B29-F687-4F45-9708-019B960494DF}">
              <a14:hiddenLine xmlns:a14="http://schemas.microsoft.com/office/drawing/2010/main" w="9525">
                <a:solidFill>
                  <a:srgbClr val="000000"/>
                </a:solidFill>
                <a:miter lim="800000"/>
                <a:headEnd/>
                <a:tailEnd/>
              </a14:hiddenLine>
            </a:ext>
          </a:extLst>
        </p:spPr>
      </p:pic>
      <p:pic>
        <p:nvPicPr>
          <p:cNvPr id="5125" name="Picture 5">
            <a:extLst>
              <a:ext uri="{FF2B5EF4-FFF2-40B4-BE49-F238E27FC236}">
                <a16:creationId xmlns:a16="http://schemas.microsoft.com/office/drawing/2014/main" id="{6BC2BDA5-8650-47AC-9B23-587BB76110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863" y="4687888"/>
            <a:ext cx="3600450"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Rectangle 1">
            <a:extLst>
              <a:ext uri="{FF2B5EF4-FFF2-40B4-BE49-F238E27FC236}">
                <a16:creationId xmlns:a16="http://schemas.microsoft.com/office/drawing/2014/main" id="{761ACB34-0D72-42CB-A597-3E849A4292F8}"/>
              </a:ext>
            </a:extLst>
          </p:cNvPr>
          <p:cNvSpPr>
            <a:spLocks noGrp="1" noChangeArrowheads="1"/>
          </p:cNvSpPr>
          <p:nvPr>
            <p:ph type="title"/>
          </p:nvPr>
        </p:nvSpPr>
        <p:spPr>
          <a:xfrm>
            <a:off x="503238" y="301625"/>
            <a:ext cx="9070975" cy="922338"/>
          </a:xfrm>
        </p:spPr>
        <p:txBody>
          <a:bodyPr tIns="27720"/>
          <a:lstStyle/>
          <a:p>
            <a:pPr eaLnBrk="1">
              <a:buClrTx/>
              <a:buFontTx/>
              <a:buNone/>
              <a:tabLst>
                <a:tab pos="0" algn="l"/>
                <a:tab pos="712788" algn="l"/>
                <a:tab pos="1436688" algn="l"/>
                <a:tab pos="2160588" algn="l"/>
                <a:tab pos="2884488" algn="l"/>
                <a:tab pos="3608388" algn="l"/>
                <a:tab pos="4343400" algn="l"/>
                <a:tab pos="5056188" algn="l"/>
                <a:tab pos="5780088" algn="l"/>
                <a:tab pos="6503988" algn="l"/>
                <a:tab pos="7227888" algn="l"/>
                <a:tab pos="7951788" algn="l"/>
                <a:tab pos="8686800" algn="l"/>
                <a:tab pos="8974138" algn="l"/>
                <a:tab pos="9423400" algn="l"/>
                <a:tab pos="9872663" algn="l"/>
                <a:tab pos="10321925" algn="l"/>
                <a:tab pos="10779125" algn="l"/>
                <a:tab pos="10780713" algn="l"/>
              </a:tabLst>
            </a:pPr>
            <a:r>
              <a:rPr lang="es-ES" altLang="es-ES"/>
              <a:t>	</a:t>
            </a:r>
            <a:r>
              <a:rPr lang="es-ES" altLang="es-ES" u="sng">
                <a:latin typeface="Trebuchet MS" panose="020B0603020202020204" pitchFamily="34" charset="0"/>
              </a:rPr>
              <a:t>CHARLES V ABDICATION</a:t>
            </a:r>
          </a:p>
        </p:txBody>
      </p:sp>
      <p:sp>
        <p:nvSpPr>
          <p:cNvPr id="6147" name="Rectangle 2">
            <a:extLst>
              <a:ext uri="{FF2B5EF4-FFF2-40B4-BE49-F238E27FC236}">
                <a16:creationId xmlns:a16="http://schemas.microsoft.com/office/drawing/2014/main" id="{F6AE610E-A4E7-4B2A-B90D-DA6DD1352AF3}"/>
              </a:ext>
            </a:extLst>
          </p:cNvPr>
          <p:cNvSpPr>
            <a:spLocks noGrp="1" noChangeArrowheads="1"/>
          </p:cNvSpPr>
          <p:nvPr>
            <p:ph type="body" idx="1"/>
          </p:nvPr>
        </p:nvSpPr>
        <p:spPr>
          <a:xfrm>
            <a:off x="144463" y="1223963"/>
            <a:ext cx="5329237" cy="6191250"/>
          </a:xfrm>
        </p:spPr>
        <p:txBody>
          <a:bodyPr tIns="0"/>
          <a:lstStyle/>
          <a:p>
            <a:pPr marL="420688" indent="-315913" eaLnBrk="1">
              <a:lnSpc>
                <a:spcPct val="104000"/>
              </a:lnSpc>
              <a:buSzPct val="45000"/>
              <a:buFont typeface="Wingdings" panose="05000000000000000000" pitchFamily="2" charset="2"/>
              <a:buChar char=""/>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sz="2600">
                <a:latin typeface="Trebuchet MS" panose="020B0603020202020204" pitchFamily="34" charset="0"/>
              </a:rPr>
              <a:t>Charles V abdicated parts of his empire:</a:t>
            </a:r>
          </a:p>
          <a:p>
            <a:pPr marL="1716088" lvl="1" indent="-565150" eaLnBrk="1">
              <a:lnSpc>
                <a:spcPct val="104000"/>
              </a:lnSpc>
              <a:buSzPct val="75000"/>
              <a:buFont typeface="Symbol" panose="05050102010706020507" pitchFamily="18" charset="2"/>
              <a:buChar char=""/>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sz="2600">
                <a:latin typeface="Trebuchet MS" panose="020B0603020202020204" pitchFamily="34" charset="0"/>
              </a:rPr>
              <a:t>In 1554 Charles abdicated the thrones of Sicily and Naples and the Duchy of Milan to his son Philip.</a:t>
            </a:r>
          </a:p>
          <a:p>
            <a:pPr marL="1716088" lvl="1" indent="-565150" eaLnBrk="1">
              <a:lnSpc>
                <a:spcPct val="104000"/>
              </a:lnSpc>
              <a:buSzPct val="75000"/>
              <a:buFont typeface="Symbol" panose="05050102010706020507" pitchFamily="18" charset="2"/>
              <a:buChar char=""/>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sz="2600">
                <a:latin typeface="Trebuchet MS" panose="020B0603020202020204" pitchFamily="34" charset="0"/>
              </a:rPr>
              <a:t>On 25</a:t>
            </a:r>
            <a:r>
              <a:rPr lang="es-ES" altLang="es-ES" sz="2600" baseline="33000">
                <a:latin typeface="Trebuchet MS" panose="020B0603020202020204" pitchFamily="34" charset="0"/>
              </a:rPr>
              <a:t>th</a:t>
            </a:r>
            <a:r>
              <a:rPr lang="es-ES" altLang="es-ES" sz="2600">
                <a:latin typeface="Trebuchet MS" panose="020B0603020202020204" pitchFamily="34" charset="0"/>
              </a:rPr>
              <a:t> October 1555 Charles announced his abdication of Flanders.</a:t>
            </a:r>
          </a:p>
          <a:p>
            <a:pPr marL="1716088" lvl="1" indent="-565150" eaLnBrk="1">
              <a:lnSpc>
                <a:spcPct val="104000"/>
              </a:lnSpc>
              <a:buSzPct val="75000"/>
              <a:buFont typeface="Symbol" panose="05050102010706020507" pitchFamily="18" charset="2"/>
              <a:buChar char=""/>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sz="2600">
                <a:latin typeface="Trebuchet MS" panose="020B0603020202020204" pitchFamily="34" charset="0"/>
              </a:rPr>
              <a:t>On January 1556 Charles abdicated of the Spanish Empire.</a:t>
            </a:r>
          </a:p>
        </p:txBody>
      </p:sp>
      <p:sp>
        <p:nvSpPr>
          <p:cNvPr id="6148" name="Rectangle 3">
            <a:extLst>
              <a:ext uri="{FF2B5EF4-FFF2-40B4-BE49-F238E27FC236}">
                <a16:creationId xmlns:a16="http://schemas.microsoft.com/office/drawing/2014/main" id="{2FD7E98C-90FA-452A-93D3-1E024363EC89}"/>
              </a:ext>
            </a:extLst>
          </p:cNvPr>
          <p:cNvSpPr>
            <a:spLocks noGrp="1" noChangeArrowheads="1"/>
          </p:cNvSpPr>
          <p:nvPr>
            <p:ph type="body" idx="2"/>
          </p:nvPr>
        </p:nvSpPr>
        <p:spPr>
          <a:xfrm>
            <a:off x="5688013" y="1538288"/>
            <a:ext cx="4105275" cy="5446712"/>
          </a:xfrm>
        </p:spPr>
        <p:txBody>
          <a:bodyPr tIns="0"/>
          <a:lstStyle/>
          <a:p>
            <a:pPr marL="420688" indent="-315913" eaLnBrk="1">
              <a:lnSpc>
                <a:spcPct val="104000"/>
              </a:lnSpc>
              <a:buSzPct val="45000"/>
              <a:buFont typeface="Wingdings" panose="05000000000000000000" pitchFamily="2" charset="2"/>
              <a:buNone/>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sz="3000" b="0">
                <a:latin typeface="Trebuchet MS" panose="020B0603020202020204" pitchFamily="34" charset="0"/>
              </a:rPr>
              <a:t>Philip did not inherit the German Empire.</a:t>
            </a:r>
          </a:p>
          <a:p>
            <a:pPr marL="420688" indent="-315913" eaLnBrk="1">
              <a:lnSpc>
                <a:spcPct val="104000"/>
              </a:lnSpc>
              <a:buSzPct val="45000"/>
              <a:buFont typeface="Wingdings" panose="05000000000000000000" pitchFamily="2" charset="2"/>
              <a:buNone/>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sz="3000" b="0">
                <a:latin typeface="Trebuchet MS" panose="020B0603020202020204" pitchFamily="34" charset="0"/>
              </a:rPr>
              <a:t>Charles V's brother, Ferdinand, inherited the German Empire. For decades he served as deputy of his brother during his many absences</a:t>
            </a:r>
            <a:r>
              <a:rPr lang="es-ES" altLang="es-ES" sz="3000" b="0"/>
              <a:t>.</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D5362A9F-80C5-4577-AAFC-683D60DFFB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338" y="827088"/>
            <a:ext cx="9605962"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3CA2D1-6239-4025-BB78-A7556CB005D4}"/>
              </a:ext>
            </a:extLst>
          </p:cNvPr>
          <p:cNvSpPr>
            <a:spLocks noGrp="1"/>
          </p:cNvSpPr>
          <p:nvPr>
            <p:ph type="title"/>
          </p:nvPr>
        </p:nvSpPr>
        <p:spPr>
          <a:xfrm>
            <a:off x="215900" y="179388"/>
            <a:ext cx="9663113" cy="1584325"/>
          </a:xfrm>
        </p:spPr>
        <p:txBody>
          <a:bodyPr/>
          <a:lstStyle/>
          <a:p>
            <a:pPr>
              <a:defRPr/>
            </a:pPr>
            <a:r>
              <a:rPr lang="es-ES" i="0" u="sng" dirty="0" err="1">
                <a:solidFill>
                  <a:srgbClr val="FF0000"/>
                </a:solidFill>
                <a:effectLst>
                  <a:outerShdw blurRad="38100" dist="38100" dir="2700000" algn="tl">
                    <a:srgbClr val="000000">
                      <a:alpha val="43137"/>
                    </a:srgbClr>
                  </a:outerShdw>
                </a:effectLst>
              </a:rPr>
              <a:t>Philip´s</a:t>
            </a:r>
            <a:r>
              <a:rPr lang="es-ES" i="0" u="sng" dirty="0">
                <a:solidFill>
                  <a:srgbClr val="FF0000"/>
                </a:solidFill>
                <a:effectLst>
                  <a:outerShdw blurRad="38100" dist="38100" dir="2700000" algn="tl">
                    <a:srgbClr val="000000">
                      <a:alpha val="43137"/>
                    </a:srgbClr>
                  </a:outerShdw>
                </a:effectLst>
              </a:rPr>
              <a:t> </a:t>
            </a:r>
            <a:r>
              <a:rPr lang="es-ES" i="0" u="sng" dirty="0" err="1">
                <a:solidFill>
                  <a:srgbClr val="FF0000"/>
                </a:solidFill>
                <a:effectLst>
                  <a:outerShdw blurRad="38100" dist="38100" dir="2700000" algn="tl">
                    <a:srgbClr val="000000">
                      <a:alpha val="43137"/>
                    </a:srgbClr>
                  </a:outerShdw>
                </a:effectLst>
              </a:rPr>
              <a:t>dominions</a:t>
            </a:r>
            <a:r>
              <a:rPr lang="es-ES" i="0" u="sng" dirty="0">
                <a:solidFill>
                  <a:srgbClr val="FF0000"/>
                </a:solidFill>
                <a:effectLst>
                  <a:outerShdw blurRad="38100" dist="38100" dir="2700000" algn="tl">
                    <a:srgbClr val="000000">
                      <a:alpha val="43137"/>
                    </a:srgbClr>
                  </a:outerShdw>
                </a:effectLst>
              </a:rPr>
              <a:t> in </a:t>
            </a:r>
            <a:r>
              <a:rPr lang="es-ES" i="0" u="sng" dirty="0" err="1">
                <a:solidFill>
                  <a:srgbClr val="FF0000"/>
                </a:solidFill>
                <a:effectLst>
                  <a:outerShdw blurRad="38100" dist="38100" dir="2700000" algn="tl">
                    <a:srgbClr val="000000">
                      <a:alpha val="43137"/>
                    </a:srgbClr>
                  </a:outerShdw>
                </a:effectLst>
              </a:rPr>
              <a:t>Europe</a:t>
            </a:r>
            <a:r>
              <a:rPr lang="es-ES" i="0" u="sng" dirty="0">
                <a:solidFill>
                  <a:srgbClr val="FF0000"/>
                </a:solidFill>
                <a:effectLst>
                  <a:outerShdw blurRad="38100" dist="38100" dir="2700000" algn="tl">
                    <a:srgbClr val="000000">
                      <a:alpha val="43137"/>
                    </a:srgbClr>
                  </a:outerShdw>
                </a:effectLst>
              </a:rPr>
              <a:t> in 1581</a:t>
            </a:r>
          </a:p>
        </p:txBody>
      </p:sp>
      <p:sp>
        <p:nvSpPr>
          <p:cNvPr id="9219" name="Marcador de contenido 4">
            <a:extLst>
              <a:ext uri="{FF2B5EF4-FFF2-40B4-BE49-F238E27FC236}">
                <a16:creationId xmlns:a16="http://schemas.microsoft.com/office/drawing/2014/main" id="{AD0FBB24-233E-4ED3-98B7-E730DE69219E}"/>
              </a:ext>
            </a:extLst>
          </p:cNvPr>
          <p:cNvSpPr>
            <a:spLocks noGrp="1" noChangeArrowheads="1"/>
          </p:cNvSpPr>
          <p:nvPr>
            <p:ph idx="1"/>
          </p:nvPr>
        </p:nvSpPr>
        <p:spPr/>
        <p:txBody>
          <a:bodyPr/>
          <a:lstStyle/>
          <a:p>
            <a:endParaRPr lang="es-ES" altLang="es-ES"/>
          </a:p>
        </p:txBody>
      </p:sp>
      <p:pic>
        <p:nvPicPr>
          <p:cNvPr id="9220" name="Picture 2" descr="http://upload.wikimedia.org/wikipedia/commons/thumb/0/0d/Dominios_de_Felipe_II.svg/927px-Dominios_de_Felipe_II.svg.png">
            <a:extLst>
              <a:ext uri="{FF2B5EF4-FFF2-40B4-BE49-F238E27FC236}">
                <a16:creationId xmlns:a16="http://schemas.microsoft.com/office/drawing/2014/main" id="{39A31819-3732-4A85-AC09-3CC50B6FA4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 y="1355725"/>
            <a:ext cx="9663113" cy="596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2176836B-57C9-4442-89E7-0BDCCFC6C434}"/>
              </a:ext>
            </a:extLst>
          </p:cNvPr>
          <p:cNvSpPr>
            <a:spLocks noGrp="1" noChangeArrowheads="1"/>
          </p:cNvSpPr>
          <p:nvPr>
            <p:ph type="title"/>
          </p:nvPr>
        </p:nvSpPr>
        <p:spPr>
          <a:xfrm>
            <a:off x="503238" y="273050"/>
            <a:ext cx="9070975" cy="619125"/>
          </a:xfrm>
        </p:spPr>
        <p:txBody>
          <a:bodyPr tIns="2772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a:t>PHILIP II WIVES.</a:t>
            </a:r>
          </a:p>
        </p:txBody>
      </p:sp>
      <p:pic>
        <p:nvPicPr>
          <p:cNvPr id="10243" name="Picture 2">
            <a:extLst>
              <a:ext uri="{FF2B5EF4-FFF2-40B4-BE49-F238E27FC236}">
                <a16:creationId xmlns:a16="http://schemas.microsoft.com/office/drawing/2014/main" id="{D1FEA2E0-EB57-480F-ABE0-5CF88E9BDD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8" y="895350"/>
            <a:ext cx="2879725" cy="3281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4" name="Picture 3">
            <a:extLst>
              <a:ext uri="{FF2B5EF4-FFF2-40B4-BE49-F238E27FC236}">
                <a16:creationId xmlns:a16="http://schemas.microsoft.com/office/drawing/2014/main" id="{1196982E-19F8-4C89-B4BA-2746A14590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6075" y="863600"/>
            <a:ext cx="3240088" cy="3387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5" name="Picture 4">
            <a:extLst>
              <a:ext uri="{FF2B5EF4-FFF2-40B4-BE49-F238E27FC236}">
                <a16:creationId xmlns:a16="http://schemas.microsoft.com/office/drawing/2014/main" id="{8B3DD94E-15F7-4449-A929-2D33058634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1975" y="4464050"/>
            <a:ext cx="2808288" cy="29527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6" name="Picture 5">
            <a:extLst>
              <a:ext uri="{FF2B5EF4-FFF2-40B4-BE49-F238E27FC236}">
                <a16:creationId xmlns:a16="http://schemas.microsoft.com/office/drawing/2014/main" id="{3D8E6D93-124C-4A80-BEF4-D9A034B27E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 y="4319588"/>
            <a:ext cx="2947988" cy="3171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7" name="AutoShape 6">
            <a:extLst>
              <a:ext uri="{FF2B5EF4-FFF2-40B4-BE49-F238E27FC236}">
                <a16:creationId xmlns:a16="http://schemas.microsoft.com/office/drawing/2014/main" id="{9E9C2CC9-8CFB-4AA0-AC3F-7AB5B59F9669}"/>
              </a:ext>
            </a:extLst>
          </p:cNvPr>
          <p:cNvSpPr>
            <a:spLocks noChangeArrowheads="1"/>
          </p:cNvSpPr>
          <p:nvPr/>
        </p:nvSpPr>
        <p:spPr bwMode="auto">
          <a:xfrm>
            <a:off x="3095625" y="1223963"/>
            <a:ext cx="2232025" cy="576262"/>
          </a:xfrm>
          <a:prstGeom prst="roundRect">
            <a:avLst>
              <a:gd name="adj" fmla="val 273"/>
            </a:avLst>
          </a:prstGeom>
          <a:solidFill>
            <a:srgbClr val="CFE7F5"/>
          </a:solidFill>
          <a:ln w="9360">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a:lnSpc>
                <a:spcPct val="93000"/>
              </a:lnSpc>
              <a:spcAft>
                <a:spcPct val="0"/>
              </a:spcAft>
              <a:buClrTx/>
              <a:buFontTx/>
              <a:buNone/>
            </a:pPr>
            <a:r>
              <a:rPr lang="es-ES" altLang="es-ES" sz="1800" b="0">
                <a:latin typeface="Trebuchet MS" panose="020B0603020202020204" pitchFamily="34" charset="0"/>
              </a:rPr>
              <a:t>María Manuela </a:t>
            </a:r>
          </a:p>
          <a:p>
            <a:pPr algn="ctr" eaLnBrk="1">
              <a:lnSpc>
                <a:spcPct val="93000"/>
              </a:lnSpc>
              <a:spcAft>
                <a:spcPct val="0"/>
              </a:spcAft>
              <a:buClrTx/>
              <a:buFontTx/>
              <a:buNone/>
            </a:pPr>
            <a:r>
              <a:rPr lang="es-ES" altLang="es-ES" sz="1800" b="0">
                <a:latin typeface="Trebuchet MS" panose="020B0603020202020204" pitchFamily="34" charset="0"/>
              </a:rPr>
              <a:t>of Portugal.</a:t>
            </a:r>
          </a:p>
        </p:txBody>
      </p:sp>
      <p:sp>
        <p:nvSpPr>
          <p:cNvPr id="10248" name="AutoShape 7">
            <a:extLst>
              <a:ext uri="{FF2B5EF4-FFF2-40B4-BE49-F238E27FC236}">
                <a16:creationId xmlns:a16="http://schemas.microsoft.com/office/drawing/2014/main" id="{D769A812-0547-4F43-9117-29F8960D9FD9}"/>
              </a:ext>
            </a:extLst>
          </p:cNvPr>
          <p:cNvSpPr>
            <a:spLocks noChangeArrowheads="1"/>
          </p:cNvSpPr>
          <p:nvPr/>
        </p:nvSpPr>
        <p:spPr bwMode="auto">
          <a:xfrm>
            <a:off x="4176713" y="3240088"/>
            <a:ext cx="2519362" cy="936625"/>
          </a:xfrm>
          <a:prstGeom prst="roundRect">
            <a:avLst>
              <a:gd name="adj" fmla="val 167"/>
            </a:avLst>
          </a:prstGeom>
          <a:solidFill>
            <a:srgbClr val="CFE7F5"/>
          </a:solidFill>
          <a:ln w="9360">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a:lnSpc>
                <a:spcPct val="93000"/>
              </a:lnSpc>
              <a:spcAft>
                <a:spcPct val="0"/>
              </a:spcAft>
              <a:buClrTx/>
              <a:buFontTx/>
              <a:buNone/>
            </a:pPr>
            <a:r>
              <a:rPr lang="es-ES" altLang="es-ES" sz="1800" b="0">
                <a:latin typeface="Trebuchet MS" panose="020B0603020202020204" pitchFamily="34" charset="0"/>
              </a:rPr>
              <a:t>Mary Tudor, </a:t>
            </a:r>
          </a:p>
          <a:p>
            <a:pPr algn="ctr" eaLnBrk="1">
              <a:lnSpc>
                <a:spcPct val="93000"/>
              </a:lnSpc>
              <a:spcAft>
                <a:spcPct val="0"/>
              </a:spcAft>
              <a:buClrTx/>
              <a:buFontTx/>
              <a:buNone/>
            </a:pPr>
            <a:r>
              <a:rPr lang="es-ES" altLang="es-ES" sz="1800" b="0">
                <a:latin typeface="Trebuchet MS" panose="020B0603020202020204" pitchFamily="34" charset="0"/>
              </a:rPr>
              <a:t>Queen of England, </a:t>
            </a:r>
          </a:p>
          <a:p>
            <a:pPr algn="ctr" eaLnBrk="1">
              <a:lnSpc>
                <a:spcPct val="93000"/>
              </a:lnSpc>
              <a:spcAft>
                <a:spcPct val="0"/>
              </a:spcAft>
              <a:buClrTx/>
              <a:buFontTx/>
              <a:buNone/>
            </a:pPr>
            <a:r>
              <a:rPr lang="es-ES" altLang="es-ES" sz="1800" b="0">
                <a:latin typeface="Trebuchet MS" panose="020B0603020202020204" pitchFamily="34" charset="0"/>
              </a:rPr>
              <a:t>his aunt.</a:t>
            </a:r>
          </a:p>
        </p:txBody>
      </p:sp>
      <p:sp>
        <p:nvSpPr>
          <p:cNvPr id="10249" name="AutoShape 8">
            <a:extLst>
              <a:ext uri="{FF2B5EF4-FFF2-40B4-BE49-F238E27FC236}">
                <a16:creationId xmlns:a16="http://schemas.microsoft.com/office/drawing/2014/main" id="{FF7B02D6-00CB-4042-94DF-482D5475CEA7}"/>
              </a:ext>
            </a:extLst>
          </p:cNvPr>
          <p:cNvSpPr>
            <a:spLocks noChangeArrowheads="1"/>
          </p:cNvSpPr>
          <p:nvPr/>
        </p:nvSpPr>
        <p:spPr bwMode="auto">
          <a:xfrm>
            <a:off x="3024188" y="6767513"/>
            <a:ext cx="1655762" cy="647700"/>
          </a:xfrm>
          <a:prstGeom prst="roundRect">
            <a:avLst>
              <a:gd name="adj" fmla="val 241"/>
            </a:avLst>
          </a:prstGeom>
          <a:solidFill>
            <a:srgbClr val="CFE7F5"/>
          </a:solidFill>
          <a:ln w="9360">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a:lnSpc>
                <a:spcPct val="93000"/>
              </a:lnSpc>
              <a:spcAft>
                <a:spcPct val="0"/>
              </a:spcAft>
              <a:buClrTx/>
              <a:buFontTx/>
              <a:buNone/>
            </a:pPr>
            <a:r>
              <a:rPr lang="es-ES" altLang="es-ES" sz="1800" b="0">
                <a:latin typeface="Trebuchet MS" panose="020B0603020202020204" pitchFamily="34" charset="0"/>
              </a:rPr>
              <a:t>Elizabeth of</a:t>
            </a:r>
          </a:p>
          <a:p>
            <a:pPr algn="ctr" eaLnBrk="1">
              <a:lnSpc>
                <a:spcPct val="93000"/>
              </a:lnSpc>
              <a:spcAft>
                <a:spcPct val="0"/>
              </a:spcAft>
              <a:buClrTx/>
              <a:buFontTx/>
              <a:buNone/>
            </a:pPr>
            <a:r>
              <a:rPr lang="es-ES" altLang="es-ES" sz="1800" b="0">
                <a:latin typeface="Trebuchet MS" panose="020B0603020202020204" pitchFamily="34" charset="0"/>
              </a:rPr>
              <a:t>Valois, France</a:t>
            </a:r>
          </a:p>
        </p:txBody>
      </p:sp>
      <p:sp>
        <p:nvSpPr>
          <p:cNvPr id="10250" name="AutoShape 9">
            <a:extLst>
              <a:ext uri="{FF2B5EF4-FFF2-40B4-BE49-F238E27FC236}">
                <a16:creationId xmlns:a16="http://schemas.microsoft.com/office/drawing/2014/main" id="{74B01ECC-8E2C-4194-B2F4-0F1418D8C558}"/>
              </a:ext>
            </a:extLst>
          </p:cNvPr>
          <p:cNvSpPr>
            <a:spLocks noChangeArrowheads="1"/>
          </p:cNvSpPr>
          <p:nvPr/>
        </p:nvSpPr>
        <p:spPr bwMode="auto">
          <a:xfrm>
            <a:off x="4824413" y="4895850"/>
            <a:ext cx="2087562" cy="576263"/>
          </a:xfrm>
          <a:prstGeom prst="roundRect">
            <a:avLst>
              <a:gd name="adj" fmla="val 273"/>
            </a:avLst>
          </a:prstGeom>
          <a:solidFill>
            <a:srgbClr val="CFE7F5"/>
          </a:solidFill>
          <a:ln w="9360">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a:lnSpc>
                <a:spcPct val="93000"/>
              </a:lnSpc>
              <a:spcAft>
                <a:spcPct val="0"/>
              </a:spcAft>
              <a:buClrTx/>
              <a:buFontTx/>
              <a:buNone/>
            </a:pPr>
            <a:r>
              <a:rPr lang="es-ES" altLang="es-ES" sz="1800" b="0">
                <a:latin typeface="Trebuchet MS" panose="020B0603020202020204" pitchFamily="34" charset="0"/>
              </a:rPr>
              <a:t>Anne of Austria,</a:t>
            </a:r>
          </a:p>
          <a:p>
            <a:pPr algn="ctr" eaLnBrk="1">
              <a:lnSpc>
                <a:spcPct val="93000"/>
              </a:lnSpc>
              <a:spcAft>
                <a:spcPct val="0"/>
              </a:spcAft>
              <a:buClrTx/>
              <a:buFontTx/>
              <a:buNone/>
            </a:pPr>
            <a:r>
              <a:rPr lang="es-ES" altLang="es-ES" sz="1800" b="0">
                <a:latin typeface="Trebuchet MS" panose="020B0603020202020204" pitchFamily="34" charset="0"/>
              </a:rPr>
              <a:t>his niece.</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062BFE51-9029-4304-B283-B5FA5AA4E12D}"/>
              </a:ext>
            </a:extLst>
          </p:cNvPr>
          <p:cNvSpPr>
            <a:spLocks noGrp="1" noChangeArrowheads="1"/>
          </p:cNvSpPr>
          <p:nvPr>
            <p:ph type="title"/>
          </p:nvPr>
        </p:nvSpPr>
        <p:spPr>
          <a:xfrm>
            <a:off x="1042988" y="215900"/>
            <a:ext cx="7740650" cy="1079500"/>
          </a:xfrm>
        </p:spPr>
        <p:txBody>
          <a:bodyPr tIns="2772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i="0" u="sng">
                <a:solidFill>
                  <a:srgbClr val="000000"/>
                </a:solidFill>
                <a:latin typeface="Trebuchet MS" panose="020B0603020202020204" pitchFamily="34" charset="0"/>
              </a:rPr>
              <a:t>GOVERNMENT.</a:t>
            </a:r>
          </a:p>
        </p:txBody>
      </p:sp>
      <p:sp>
        <p:nvSpPr>
          <p:cNvPr id="12291" name="Rectangle 2">
            <a:extLst>
              <a:ext uri="{FF2B5EF4-FFF2-40B4-BE49-F238E27FC236}">
                <a16:creationId xmlns:a16="http://schemas.microsoft.com/office/drawing/2014/main" id="{836BFCC6-BDAD-4980-843E-CB0409FE5994}"/>
              </a:ext>
            </a:extLst>
          </p:cNvPr>
          <p:cNvSpPr>
            <a:spLocks noGrp="1" noChangeArrowheads="1"/>
          </p:cNvSpPr>
          <p:nvPr>
            <p:ph type="body" idx="1"/>
          </p:nvPr>
        </p:nvSpPr>
        <p:spPr>
          <a:xfrm>
            <a:off x="503238" y="1768475"/>
            <a:ext cx="9144000" cy="4989513"/>
          </a:xfrm>
        </p:spPr>
        <p:txBody>
          <a:bodyPr/>
          <a:lstStyle/>
          <a:p>
            <a:pPr marL="420688" indent="-315913" eaLnBrk="1">
              <a:buSzPct val="45000"/>
              <a:buFont typeface="Wingdings" panose="05000000000000000000" pitchFamily="2" charset="2"/>
              <a:buChar char=""/>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a:latin typeface="Trebuchet MS" panose="020B0603020202020204" pitchFamily="34" charset="0"/>
              </a:rPr>
              <a:t>He established Madrid as capital city. </a:t>
            </a:r>
          </a:p>
          <a:p>
            <a:pPr marL="420688" indent="-315913" eaLnBrk="1">
              <a:buSzPct val="45000"/>
              <a:buFont typeface="Wingdings" panose="05000000000000000000" pitchFamily="2" charset="2"/>
              <a:buChar char=""/>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a:latin typeface="Trebuchet MS" panose="020B0603020202020204" pitchFamily="34" charset="0"/>
              </a:rPr>
              <a:t>Philip's empire was huge and ungovernable as a unitary State.</a:t>
            </a:r>
          </a:p>
          <a:p>
            <a:pPr marL="420688" indent="-315913" eaLnBrk="1">
              <a:buSzPct val="45000"/>
              <a:buFont typeface="Wingdings" panose="05000000000000000000" pitchFamily="2" charset="2"/>
              <a:buChar char=""/>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a:latin typeface="Trebuchet MS" panose="020B0603020202020204" pitchFamily="34" charset="0"/>
              </a:rPr>
              <a:t>Each territory had its privileges and representative assemblies.</a:t>
            </a:r>
          </a:p>
          <a:p>
            <a:pPr marL="420688" indent="-315913" eaLnBrk="1">
              <a:buSzPct val="45000"/>
              <a:buFont typeface="Wingdings" panose="05000000000000000000" pitchFamily="2" charset="2"/>
              <a:buChar char=""/>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a:latin typeface="Trebuchet MS" panose="020B0603020202020204" pitchFamily="34" charset="0"/>
              </a:rPr>
              <a:t>The size of the Empire and the distances made direct governance impossible and communication between the territories was extremely slow.</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A2D95045-55FE-4F6F-BBE1-16E4B486E769}"/>
              </a:ext>
            </a:extLst>
          </p:cNvPr>
          <p:cNvSpPr>
            <a:spLocks noGrp="1" noChangeArrowheads="1"/>
          </p:cNvSpPr>
          <p:nvPr>
            <p:ph type="title"/>
          </p:nvPr>
        </p:nvSpPr>
        <p:spPr>
          <a:xfrm>
            <a:off x="928688" y="157163"/>
            <a:ext cx="9072562" cy="1031875"/>
          </a:xfrm>
        </p:spPr>
        <p:txBody>
          <a:bodyPr lIns="90000" tIns="46800" rIns="90000" bIns="46800"/>
          <a:lstStyle/>
          <a:p>
            <a:pPr eaLnBrk="1">
              <a:lnSpc>
                <a:spcPct val="100000"/>
              </a:lnSpc>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800">
                <a:solidFill>
                  <a:srgbClr val="000000"/>
                </a:solidFill>
                <a:latin typeface="Trebuchet MS" panose="020B0603020202020204" pitchFamily="34" charset="0"/>
              </a:rPr>
              <a:t>PHILIP II MAIN OBJECTIVES OF HIS REIGN.</a:t>
            </a:r>
          </a:p>
        </p:txBody>
      </p:sp>
      <p:grpSp>
        <p:nvGrpSpPr>
          <p:cNvPr id="14339" name="Group 2">
            <a:extLst>
              <a:ext uri="{FF2B5EF4-FFF2-40B4-BE49-F238E27FC236}">
                <a16:creationId xmlns:a16="http://schemas.microsoft.com/office/drawing/2014/main" id="{6A373FF0-C498-49F7-8EB7-BC3259E69FD1}"/>
              </a:ext>
            </a:extLst>
          </p:cNvPr>
          <p:cNvGrpSpPr>
            <a:grpSpLocks/>
          </p:cNvGrpSpPr>
          <p:nvPr/>
        </p:nvGrpSpPr>
        <p:grpSpPr bwMode="auto">
          <a:xfrm>
            <a:off x="720725" y="3887788"/>
            <a:ext cx="9342438" cy="3443287"/>
            <a:chOff x="454" y="2449"/>
            <a:chExt cx="5885" cy="2169"/>
          </a:xfrm>
        </p:grpSpPr>
        <p:cxnSp>
          <p:nvCxnSpPr>
            <p:cNvPr id="14346" name="AutoShape 3">
              <a:extLst>
                <a:ext uri="{FF2B5EF4-FFF2-40B4-BE49-F238E27FC236}">
                  <a16:creationId xmlns:a16="http://schemas.microsoft.com/office/drawing/2014/main" id="{7E3EF35D-1C0B-4AE1-B15E-9B767BCB510C}"/>
                </a:ext>
              </a:extLst>
            </p:cNvPr>
            <p:cNvCxnSpPr>
              <a:cxnSpLocks noChangeShapeType="1"/>
              <a:stCxn id="14352" idx="0"/>
              <a:endCxn id="14349" idx="2"/>
            </p:cNvCxnSpPr>
            <p:nvPr/>
          </p:nvCxnSpPr>
          <p:spPr bwMode="auto">
            <a:xfrm rot="16200000" flipV="1">
              <a:off x="4699" y="2767"/>
              <a:ext cx="448" cy="1533"/>
            </a:xfrm>
            <a:prstGeom prst="bentConnector3">
              <a:avLst>
                <a:gd name="adj1" fmla="val 50023"/>
              </a:avLst>
            </a:prstGeom>
            <a:noFill/>
            <a:ln w="2844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7" name="AutoShape 4">
              <a:extLst>
                <a:ext uri="{FF2B5EF4-FFF2-40B4-BE49-F238E27FC236}">
                  <a16:creationId xmlns:a16="http://schemas.microsoft.com/office/drawing/2014/main" id="{EA8ADCCB-F493-4ADE-AAF6-BC675CD9F083}"/>
                </a:ext>
              </a:extLst>
            </p:cNvPr>
            <p:cNvCxnSpPr>
              <a:cxnSpLocks noChangeShapeType="1"/>
              <a:stCxn id="14351" idx="0"/>
              <a:endCxn id="14349" idx="2"/>
            </p:cNvCxnSpPr>
            <p:nvPr/>
          </p:nvCxnSpPr>
          <p:spPr bwMode="auto">
            <a:xfrm rot="16200000" flipV="1">
              <a:off x="3932" y="3534"/>
              <a:ext cx="448" cy="0"/>
            </a:xfrm>
            <a:prstGeom prst="bentConnector2">
              <a:avLst/>
            </a:prstGeom>
            <a:noFill/>
            <a:ln w="2844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8" name="AutoShape 5">
              <a:extLst>
                <a:ext uri="{FF2B5EF4-FFF2-40B4-BE49-F238E27FC236}">
                  <a16:creationId xmlns:a16="http://schemas.microsoft.com/office/drawing/2014/main" id="{62D9B296-0B0E-4205-B9D9-07AFC97342F3}"/>
                </a:ext>
              </a:extLst>
            </p:cNvPr>
            <p:cNvCxnSpPr>
              <a:cxnSpLocks noChangeShapeType="1"/>
              <a:stCxn id="14350" idx="0"/>
              <a:endCxn id="14349" idx="2"/>
            </p:cNvCxnSpPr>
            <p:nvPr/>
          </p:nvCxnSpPr>
          <p:spPr bwMode="auto">
            <a:xfrm rot="-5400000">
              <a:off x="3167" y="2769"/>
              <a:ext cx="448" cy="1530"/>
            </a:xfrm>
            <a:prstGeom prst="bentConnector3">
              <a:avLst>
                <a:gd name="adj1" fmla="val 50023"/>
              </a:avLst>
            </a:prstGeom>
            <a:noFill/>
            <a:ln w="2844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4349" name="AutoShape 6">
              <a:extLst>
                <a:ext uri="{FF2B5EF4-FFF2-40B4-BE49-F238E27FC236}">
                  <a16:creationId xmlns:a16="http://schemas.microsoft.com/office/drawing/2014/main" id="{2E5E5D4C-8D5F-40A2-8F54-D9EA1D46B430}"/>
                </a:ext>
              </a:extLst>
            </p:cNvPr>
            <p:cNvSpPr>
              <a:spLocks noChangeArrowheads="1"/>
            </p:cNvSpPr>
            <p:nvPr/>
          </p:nvSpPr>
          <p:spPr bwMode="auto">
            <a:xfrm>
              <a:off x="3505" y="2449"/>
              <a:ext cx="1302" cy="861"/>
            </a:xfrm>
            <a:prstGeom prst="roundRect">
              <a:avLst>
                <a:gd name="adj" fmla="val 16667"/>
              </a:avLst>
            </a:prstGeom>
            <a:solidFill>
              <a:srgbClr val="00CC99"/>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hangingPunct="1">
                <a:lnSpc>
                  <a:spcPct val="100000"/>
                </a:lnSpc>
                <a:spcAft>
                  <a:spcPct val="0"/>
                </a:spcAft>
                <a:buClrTx/>
                <a:buFontTx/>
                <a:buNone/>
              </a:pPr>
              <a:r>
                <a:rPr lang="es-ES" altLang="es-ES" sz="1600" b="0">
                  <a:solidFill>
                    <a:srgbClr val="FFFFFF"/>
                  </a:solidFill>
                  <a:latin typeface="Trebuchet MS" panose="020B0603020202020204" pitchFamily="34" charset="0"/>
                </a:rPr>
                <a:t>PROBLEMS</a:t>
              </a:r>
            </a:p>
          </p:txBody>
        </p:sp>
        <p:sp>
          <p:nvSpPr>
            <p:cNvPr id="14350" name="AutoShape 7">
              <a:extLst>
                <a:ext uri="{FF2B5EF4-FFF2-40B4-BE49-F238E27FC236}">
                  <a16:creationId xmlns:a16="http://schemas.microsoft.com/office/drawing/2014/main" id="{F16D0738-F7F0-4400-890A-1017E51F7346}"/>
                </a:ext>
              </a:extLst>
            </p:cNvPr>
            <p:cNvSpPr>
              <a:spLocks noChangeArrowheads="1"/>
            </p:cNvSpPr>
            <p:nvPr/>
          </p:nvSpPr>
          <p:spPr bwMode="auto">
            <a:xfrm>
              <a:off x="1974" y="3758"/>
              <a:ext cx="1302" cy="860"/>
            </a:xfrm>
            <a:prstGeom prst="roundRect">
              <a:avLst>
                <a:gd name="adj" fmla="val 16667"/>
              </a:avLst>
            </a:prstGeom>
            <a:solidFill>
              <a:srgbClr val="00CC99"/>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hangingPunct="1">
                <a:lnSpc>
                  <a:spcPct val="100000"/>
                </a:lnSpc>
                <a:spcAft>
                  <a:spcPct val="0"/>
                </a:spcAft>
                <a:buClrTx/>
                <a:buFontTx/>
                <a:buNone/>
              </a:pPr>
              <a:r>
                <a:rPr lang="es-ES" altLang="es-ES" sz="1600" b="0">
                  <a:solidFill>
                    <a:srgbClr val="FFFFFF"/>
                  </a:solidFill>
                  <a:latin typeface="Trebuchet MS" panose="020B0603020202020204" pitchFamily="34" charset="0"/>
                </a:rPr>
                <a:t>WAR AGAINST </a:t>
              </a:r>
            </a:p>
            <a:p>
              <a:pPr algn="ctr" eaLnBrk="1" hangingPunct="1">
                <a:lnSpc>
                  <a:spcPct val="100000"/>
                </a:lnSpc>
                <a:spcAft>
                  <a:spcPct val="0"/>
                </a:spcAft>
                <a:buClrTx/>
                <a:buFontTx/>
                <a:buNone/>
              </a:pPr>
              <a:r>
                <a:rPr lang="es-ES" altLang="es-ES" sz="1600" b="0">
                  <a:solidFill>
                    <a:srgbClr val="FFFFFF"/>
                  </a:solidFill>
                  <a:latin typeface="Trebuchet MS" panose="020B0603020202020204" pitchFamily="34" charset="0"/>
                </a:rPr>
                <a:t>THE PROTESTANTS</a:t>
              </a:r>
            </a:p>
          </p:txBody>
        </p:sp>
        <p:sp>
          <p:nvSpPr>
            <p:cNvPr id="14351" name="AutoShape 8">
              <a:extLst>
                <a:ext uri="{FF2B5EF4-FFF2-40B4-BE49-F238E27FC236}">
                  <a16:creationId xmlns:a16="http://schemas.microsoft.com/office/drawing/2014/main" id="{B26584DF-AA54-4F2E-9095-6F999FBD41C5}"/>
                </a:ext>
              </a:extLst>
            </p:cNvPr>
            <p:cNvSpPr>
              <a:spLocks noChangeArrowheads="1"/>
            </p:cNvSpPr>
            <p:nvPr/>
          </p:nvSpPr>
          <p:spPr bwMode="auto">
            <a:xfrm>
              <a:off x="3505" y="3758"/>
              <a:ext cx="1302" cy="860"/>
            </a:xfrm>
            <a:prstGeom prst="roundRect">
              <a:avLst>
                <a:gd name="adj" fmla="val 16667"/>
              </a:avLst>
            </a:prstGeom>
            <a:solidFill>
              <a:srgbClr val="00CC99"/>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hangingPunct="1">
                <a:lnSpc>
                  <a:spcPct val="100000"/>
                </a:lnSpc>
                <a:spcAft>
                  <a:spcPct val="0"/>
                </a:spcAft>
                <a:buClrTx/>
                <a:buFontTx/>
                <a:buNone/>
              </a:pPr>
              <a:r>
                <a:rPr lang="es-ES" altLang="es-ES" sz="1600" b="0">
                  <a:solidFill>
                    <a:srgbClr val="FFFFFF"/>
                  </a:solidFill>
                  <a:latin typeface="Trebuchet MS" panose="020B0603020202020204" pitchFamily="34" charset="0"/>
                </a:rPr>
                <a:t>WAR AGAINST</a:t>
              </a:r>
            </a:p>
            <a:p>
              <a:pPr algn="ctr" eaLnBrk="1" hangingPunct="1">
                <a:lnSpc>
                  <a:spcPct val="100000"/>
                </a:lnSpc>
                <a:spcAft>
                  <a:spcPct val="0"/>
                </a:spcAft>
                <a:buClrTx/>
                <a:buFontTx/>
                <a:buNone/>
              </a:pPr>
              <a:r>
                <a:rPr lang="es-ES" altLang="es-ES" sz="1600" b="0">
                  <a:solidFill>
                    <a:srgbClr val="FFFFFF"/>
                  </a:solidFill>
                  <a:latin typeface="Trebuchet MS" panose="020B0603020202020204" pitchFamily="34" charset="0"/>
                </a:rPr>
                <a:t>THE MUSLIMS, THE</a:t>
              </a:r>
            </a:p>
            <a:p>
              <a:pPr algn="ctr" eaLnBrk="1" hangingPunct="1">
                <a:lnSpc>
                  <a:spcPct val="100000"/>
                </a:lnSpc>
                <a:spcAft>
                  <a:spcPct val="0"/>
                </a:spcAft>
                <a:buClrTx/>
                <a:buFontTx/>
                <a:buNone/>
              </a:pPr>
              <a:r>
                <a:rPr lang="es-ES" altLang="es-ES" sz="1600" b="0">
                  <a:solidFill>
                    <a:srgbClr val="FFFFFF"/>
                  </a:solidFill>
                  <a:latin typeface="Trebuchet MS" panose="020B0603020202020204" pitchFamily="34" charset="0"/>
                </a:rPr>
                <a:t>OTTOMANS</a:t>
              </a:r>
            </a:p>
          </p:txBody>
        </p:sp>
        <p:sp>
          <p:nvSpPr>
            <p:cNvPr id="14352" name="AutoShape 9">
              <a:extLst>
                <a:ext uri="{FF2B5EF4-FFF2-40B4-BE49-F238E27FC236}">
                  <a16:creationId xmlns:a16="http://schemas.microsoft.com/office/drawing/2014/main" id="{0A0EB237-9361-4F5C-9A7D-7A4781EBE4B1}"/>
                </a:ext>
              </a:extLst>
            </p:cNvPr>
            <p:cNvSpPr>
              <a:spLocks noChangeArrowheads="1"/>
            </p:cNvSpPr>
            <p:nvPr/>
          </p:nvSpPr>
          <p:spPr bwMode="auto">
            <a:xfrm>
              <a:off x="5037" y="3758"/>
              <a:ext cx="1302" cy="860"/>
            </a:xfrm>
            <a:prstGeom prst="roundRect">
              <a:avLst>
                <a:gd name="adj" fmla="val 16667"/>
              </a:avLst>
            </a:prstGeom>
            <a:solidFill>
              <a:srgbClr val="00CC99"/>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hangingPunct="1">
                <a:lnSpc>
                  <a:spcPct val="100000"/>
                </a:lnSpc>
                <a:spcAft>
                  <a:spcPct val="0"/>
                </a:spcAft>
                <a:buClrTx/>
                <a:buFontTx/>
                <a:buNone/>
              </a:pPr>
              <a:r>
                <a:rPr lang="es-ES" altLang="es-ES" sz="1600" b="0">
                  <a:solidFill>
                    <a:srgbClr val="FFFFFF"/>
                  </a:solidFill>
                  <a:latin typeface="Trebuchet MS" panose="020B0603020202020204" pitchFamily="34" charset="0"/>
                </a:rPr>
                <a:t>WAR AGAINST</a:t>
              </a:r>
            </a:p>
            <a:p>
              <a:pPr algn="ctr" eaLnBrk="1" hangingPunct="1">
                <a:lnSpc>
                  <a:spcPct val="100000"/>
                </a:lnSpc>
                <a:spcAft>
                  <a:spcPct val="0"/>
                </a:spcAft>
                <a:buClrTx/>
                <a:buFontTx/>
                <a:buNone/>
              </a:pPr>
              <a:r>
                <a:rPr lang="es-ES" altLang="es-ES" sz="1600" b="0">
                  <a:solidFill>
                    <a:srgbClr val="FFFFFF"/>
                  </a:solidFill>
                  <a:latin typeface="Trebuchet MS" panose="020B0603020202020204" pitchFamily="34" charset="0"/>
                </a:rPr>
                <a:t>ENGLAND</a:t>
              </a:r>
            </a:p>
          </p:txBody>
        </p:sp>
        <p:sp>
          <p:nvSpPr>
            <p:cNvPr id="14353" name="AutoShape 10">
              <a:extLst>
                <a:ext uri="{FF2B5EF4-FFF2-40B4-BE49-F238E27FC236}">
                  <a16:creationId xmlns:a16="http://schemas.microsoft.com/office/drawing/2014/main" id="{CCD75412-242F-462A-A097-C57C3D1AD0A1}"/>
                </a:ext>
              </a:extLst>
            </p:cNvPr>
            <p:cNvSpPr>
              <a:spLocks noChangeArrowheads="1"/>
            </p:cNvSpPr>
            <p:nvPr/>
          </p:nvSpPr>
          <p:spPr bwMode="auto">
            <a:xfrm>
              <a:off x="454" y="3757"/>
              <a:ext cx="1302" cy="861"/>
            </a:xfrm>
            <a:prstGeom prst="roundRect">
              <a:avLst>
                <a:gd name="adj" fmla="val 16667"/>
              </a:avLst>
            </a:prstGeom>
            <a:solidFill>
              <a:srgbClr val="00CC99"/>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hangingPunct="1">
                <a:lnSpc>
                  <a:spcPct val="100000"/>
                </a:lnSpc>
                <a:spcAft>
                  <a:spcPct val="0"/>
                </a:spcAft>
                <a:buClrTx/>
                <a:buFontTx/>
                <a:buNone/>
              </a:pPr>
              <a:r>
                <a:rPr lang="es-ES" altLang="es-ES" sz="1600" b="0">
                  <a:solidFill>
                    <a:srgbClr val="FFFFFF"/>
                  </a:solidFill>
                  <a:latin typeface="Trebuchet MS" panose="020B0603020202020204" pitchFamily="34" charset="0"/>
                </a:rPr>
                <a:t>WAR AGAINST </a:t>
              </a:r>
            </a:p>
            <a:p>
              <a:pPr algn="ctr" eaLnBrk="1" hangingPunct="1">
                <a:lnSpc>
                  <a:spcPct val="100000"/>
                </a:lnSpc>
                <a:spcAft>
                  <a:spcPct val="0"/>
                </a:spcAft>
                <a:buClrTx/>
                <a:buFontTx/>
                <a:buNone/>
              </a:pPr>
              <a:r>
                <a:rPr lang="es-ES" altLang="es-ES" sz="1600" b="0">
                  <a:solidFill>
                    <a:srgbClr val="FFFFFF"/>
                  </a:solidFill>
                  <a:latin typeface="Trebuchet MS" panose="020B0603020202020204" pitchFamily="34" charset="0"/>
                </a:rPr>
                <a:t>FRANCE</a:t>
              </a:r>
            </a:p>
          </p:txBody>
        </p:sp>
        <p:cxnSp>
          <p:nvCxnSpPr>
            <p:cNvPr id="14354" name="AutoShape 11">
              <a:extLst>
                <a:ext uri="{FF2B5EF4-FFF2-40B4-BE49-F238E27FC236}">
                  <a16:creationId xmlns:a16="http://schemas.microsoft.com/office/drawing/2014/main" id="{4ECA3324-DC0B-41E9-AB7A-268D1216BF19}"/>
                </a:ext>
              </a:extLst>
            </p:cNvPr>
            <p:cNvCxnSpPr>
              <a:cxnSpLocks noChangeShapeType="1"/>
            </p:cNvCxnSpPr>
            <p:nvPr/>
          </p:nvCxnSpPr>
          <p:spPr bwMode="auto">
            <a:xfrm rot="-5400000">
              <a:off x="1746" y="2877"/>
              <a:ext cx="232" cy="1527"/>
            </a:xfrm>
            <a:prstGeom prst="bentConnector3">
              <a:avLst>
                <a:gd name="adj1" fmla="val 0"/>
              </a:avLst>
            </a:prstGeom>
            <a:noFill/>
            <a:ln w="2844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grpSp>
        <p:nvGrpSpPr>
          <p:cNvPr id="14340" name="Group 12">
            <a:extLst>
              <a:ext uri="{FF2B5EF4-FFF2-40B4-BE49-F238E27FC236}">
                <a16:creationId xmlns:a16="http://schemas.microsoft.com/office/drawing/2014/main" id="{2AED0D0B-EE7C-4784-9B68-1488CFE8F6E8}"/>
              </a:ext>
            </a:extLst>
          </p:cNvPr>
          <p:cNvGrpSpPr>
            <a:grpSpLocks/>
          </p:cNvGrpSpPr>
          <p:nvPr/>
        </p:nvGrpSpPr>
        <p:grpSpPr bwMode="auto">
          <a:xfrm>
            <a:off x="196850" y="1160463"/>
            <a:ext cx="5378450" cy="2678112"/>
            <a:chOff x="124" y="731"/>
            <a:chExt cx="3388" cy="1687"/>
          </a:xfrm>
        </p:grpSpPr>
        <p:cxnSp>
          <p:nvCxnSpPr>
            <p:cNvPr id="14341" name="AutoShape 13">
              <a:extLst>
                <a:ext uri="{FF2B5EF4-FFF2-40B4-BE49-F238E27FC236}">
                  <a16:creationId xmlns:a16="http://schemas.microsoft.com/office/drawing/2014/main" id="{6E11A343-B7C1-4338-93E7-ED23E34D1500}"/>
                </a:ext>
              </a:extLst>
            </p:cNvPr>
            <p:cNvCxnSpPr>
              <a:cxnSpLocks noChangeShapeType="1"/>
              <a:stCxn id="14345" idx="0"/>
              <a:endCxn id="14343" idx="2"/>
            </p:cNvCxnSpPr>
            <p:nvPr/>
          </p:nvCxnSpPr>
          <p:spPr bwMode="auto">
            <a:xfrm rot="16200000" flipV="1">
              <a:off x="2100" y="1117"/>
              <a:ext cx="351" cy="916"/>
            </a:xfrm>
            <a:prstGeom prst="bentConnector3">
              <a:avLst>
                <a:gd name="adj1" fmla="val 49968"/>
              </a:avLst>
            </a:prstGeom>
            <a:noFill/>
            <a:ln w="2844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2" name="AutoShape 14">
              <a:extLst>
                <a:ext uri="{FF2B5EF4-FFF2-40B4-BE49-F238E27FC236}">
                  <a16:creationId xmlns:a16="http://schemas.microsoft.com/office/drawing/2014/main" id="{1280883B-EB56-44BA-B2BD-9FBF20861B35}"/>
                </a:ext>
              </a:extLst>
            </p:cNvPr>
            <p:cNvCxnSpPr>
              <a:cxnSpLocks noChangeShapeType="1"/>
              <a:stCxn id="14344" idx="0"/>
              <a:endCxn id="14343" idx="2"/>
            </p:cNvCxnSpPr>
            <p:nvPr/>
          </p:nvCxnSpPr>
          <p:spPr bwMode="auto">
            <a:xfrm rot="-5400000">
              <a:off x="1185" y="1117"/>
              <a:ext cx="351" cy="915"/>
            </a:xfrm>
            <a:prstGeom prst="bentConnector3">
              <a:avLst>
                <a:gd name="adj1" fmla="val 49968"/>
              </a:avLst>
            </a:prstGeom>
            <a:noFill/>
            <a:ln w="28440" cap="sq">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4343" name="AutoShape 15">
              <a:extLst>
                <a:ext uri="{FF2B5EF4-FFF2-40B4-BE49-F238E27FC236}">
                  <a16:creationId xmlns:a16="http://schemas.microsoft.com/office/drawing/2014/main" id="{C5E5D5EB-1A49-49D8-8847-270B7700E576}"/>
                </a:ext>
              </a:extLst>
            </p:cNvPr>
            <p:cNvSpPr>
              <a:spLocks noChangeArrowheads="1"/>
            </p:cNvSpPr>
            <p:nvPr/>
          </p:nvSpPr>
          <p:spPr bwMode="auto">
            <a:xfrm>
              <a:off x="1040" y="731"/>
              <a:ext cx="1557" cy="668"/>
            </a:xfrm>
            <a:prstGeom prst="roundRect">
              <a:avLst>
                <a:gd name="adj" fmla="val 16667"/>
              </a:avLst>
            </a:prstGeom>
            <a:solidFill>
              <a:srgbClr val="00CC99"/>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hangingPunct="1">
                <a:lnSpc>
                  <a:spcPct val="100000"/>
                </a:lnSpc>
                <a:spcAft>
                  <a:spcPct val="0"/>
                </a:spcAft>
                <a:buClrTx/>
                <a:buFontTx/>
                <a:buNone/>
              </a:pPr>
              <a:r>
                <a:rPr lang="es-ES" altLang="es-ES" sz="1900" b="0">
                  <a:solidFill>
                    <a:srgbClr val="FFFFFF"/>
                  </a:solidFill>
                  <a:latin typeface="Trebuchet MS" panose="020B0603020202020204" pitchFamily="34" charset="0"/>
                </a:rPr>
                <a:t>OBJECTIVES</a:t>
              </a:r>
            </a:p>
          </p:txBody>
        </p:sp>
        <p:sp>
          <p:nvSpPr>
            <p:cNvPr id="14344" name="AutoShape 16">
              <a:extLst>
                <a:ext uri="{FF2B5EF4-FFF2-40B4-BE49-F238E27FC236}">
                  <a16:creationId xmlns:a16="http://schemas.microsoft.com/office/drawing/2014/main" id="{37F4426C-A841-4535-82B2-B6D020DEDAC2}"/>
                </a:ext>
              </a:extLst>
            </p:cNvPr>
            <p:cNvSpPr>
              <a:spLocks noChangeArrowheads="1"/>
            </p:cNvSpPr>
            <p:nvPr/>
          </p:nvSpPr>
          <p:spPr bwMode="auto">
            <a:xfrm>
              <a:off x="124" y="1750"/>
              <a:ext cx="1557" cy="668"/>
            </a:xfrm>
            <a:prstGeom prst="roundRect">
              <a:avLst>
                <a:gd name="adj" fmla="val 16667"/>
              </a:avLst>
            </a:prstGeom>
            <a:solidFill>
              <a:srgbClr val="00CC99"/>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hangingPunct="1">
                <a:lnSpc>
                  <a:spcPct val="100000"/>
                </a:lnSpc>
                <a:spcAft>
                  <a:spcPct val="0"/>
                </a:spcAft>
                <a:buClrTx/>
                <a:buFontTx/>
                <a:buNone/>
              </a:pPr>
              <a:r>
                <a:rPr lang="es-ES" altLang="es-ES" sz="1900" b="0">
                  <a:solidFill>
                    <a:srgbClr val="FFFFFF"/>
                  </a:solidFill>
                  <a:latin typeface="Trebuchet MS" panose="020B0603020202020204" pitchFamily="34" charset="0"/>
                </a:rPr>
                <a:t>DEFENSE OF </a:t>
              </a:r>
            </a:p>
            <a:p>
              <a:pPr algn="ctr" eaLnBrk="1" hangingPunct="1">
                <a:lnSpc>
                  <a:spcPct val="100000"/>
                </a:lnSpc>
                <a:spcAft>
                  <a:spcPct val="0"/>
                </a:spcAft>
                <a:buClrTx/>
                <a:buFontTx/>
                <a:buNone/>
              </a:pPr>
              <a:r>
                <a:rPr lang="es-ES" altLang="es-ES" sz="1900" b="0">
                  <a:solidFill>
                    <a:srgbClr val="FFFFFF"/>
                  </a:solidFill>
                  <a:latin typeface="Trebuchet MS" panose="020B0603020202020204" pitchFamily="34" charset="0"/>
                </a:rPr>
                <a:t>THE EMPIRE</a:t>
              </a:r>
              <a:r>
                <a:rPr lang="es-ES" altLang="es-ES" sz="1900" b="0">
                  <a:solidFill>
                    <a:srgbClr val="FFFFFF"/>
                  </a:solidFill>
                  <a:latin typeface="Arial" panose="020B0604020202020204" pitchFamily="34" charset="0"/>
                </a:rPr>
                <a:t>	</a:t>
              </a:r>
            </a:p>
          </p:txBody>
        </p:sp>
        <p:sp>
          <p:nvSpPr>
            <p:cNvPr id="14345" name="AutoShape 17">
              <a:extLst>
                <a:ext uri="{FF2B5EF4-FFF2-40B4-BE49-F238E27FC236}">
                  <a16:creationId xmlns:a16="http://schemas.microsoft.com/office/drawing/2014/main" id="{33F70962-3663-4CC6-9968-5AFA06802B79}"/>
                </a:ext>
              </a:extLst>
            </p:cNvPr>
            <p:cNvSpPr>
              <a:spLocks noChangeArrowheads="1"/>
            </p:cNvSpPr>
            <p:nvPr/>
          </p:nvSpPr>
          <p:spPr bwMode="auto">
            <a:xfrm>
              <a:off x="1955" y="1750"/>
              <a:ext cx="1557" cy="668"/>
            </a:xfrm>
            <a:prstGeom prst="roundRect">
              <a:avLst>
                <a:gd name="adj" fmla="val 16667"/>
              </a:avLst>
            </a:prstGeom>
            <a:solidFill>
              <a:srgbClr val="00CC99"/>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hangingPunct="1">
                <a:lnSpc>
                  <a:spcPct val="100000"/>
                </a:lnSpc>
                <a:spcAft>
                  <a:spcPct val="0"/>
                </a:spcAft>
                <a:buClrTx/>
                <a:buFontTx/>
                <a:buNone/>
              </a:pPr>
              <a:r>
                <a:rPr lang="es-ES" altLang="es-ES" sz="1900" b="0">
                  <a:solidFill>
                    <a:srgbClr val="FFFFFF"/>
                  </a:solidFill>
                  <a:latin typeface="Trebuchet MS" panose="020B0603020202020204" pitchFamily="34" charset="0"/>
                </a:rPr>
                <a:t>DEFENSE OF</a:t>
              </a:r>
            </a:p>
            <a:p>
              <a:pPr algn="ctr" eaLnBrk="1" hangingPunct="1">
                <a:lnSpc>
                  <a:spcPct val="100000"/>
                </a:lnSpc>
                <a:spcAft>
                  <a:spcPct val="0"/>
                </a:spcAft>
                <a:buClrTx/>
                <a:buFontTx/>
                <a:buNone/>
              </a:pPr>
              <a:r>
                <a:rPr lang="es-ES" altLang="es-ES" sz="1900" b="0">
                  <a:solidFill>
                    <a:srgbClr val="FFFFFF"/>
                  </a:solidFill>
                  <a:latin typeface="Trebuchet MS" panose="020B0603020202020204" pitchFamily="34" charset="0"/>
                </a:rPr>
                <a:t>CATHOLICISM</a:t>
              </a:r>
            </a:p>
          </p:txBody>
        </p:sp>
      </p:gr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386" name="Rectangle 1">
            <a:extLst>
              <a:ext uri="{FF2B5EF4-FFF2-40B4-BE49-F238E27FC236}">
                <a16:creationId xmlns:a16="http://schemas.microsoft.com/office/drawing/2014/main" id="{3D181A85-84B7-43CD-81F3-D3A37A99C0C6}"/>
              </a:ext>
            </a:extLst>
          </p:cNvPr>
          <p:cNvSpPr>
            <a:spLocks noGrp="1" noChangeArrowheads="1"/>
          </p:cNvSpPr>
          <p:nvPr>
            <p:ph type="title"/>
          </p:nvPr>
        </p:nvSpPr>
        <p:spPr>
          <a:xfrm>
            <a:off x="827088" y="249238"/>
            <a:ext cx="7740650" cy="1262062"/>
          </a:xfrm>
        </p:spPr>
        <p:txBody>
          <a:bodyPr tIns="2772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i="0">
                <a:solidFill>
                  <a:srgbClr val="000000"/>
                </a:solidFill>
              </a:rPr>
              <a:t>DEFENSE OF THE CATHOLICISM</a:t>
            </a:r>
          </a:p>
        </p:txBody>
      </p:sp>
      <p:sp>
        <p:nvSpPr>
          <p:cNvPr id="16387" name="Rectangle 2">
            <a:extLst>
              <a:ext uri="{FF2B5EF4-FFF2-40B4-BE49-F238E27FC236}">
                <a16:creationId xmlns:a16="http://schemas.microsoft.com/office/drawing/2014/main" id="{C992CDD3-695E-4AB3-81F4-220856B3475D}"/>
              </a:ext>
            </a:extLst>
          </p:cNvPr>
          <p:cNvSpPr>
            <a:spLocks noGrp="1" noChangeArrowheads="1"/>
          </p:cNvSpPr>
          <p:nvPr>
            <p:ph type="body" idx="1"/>
          </p:nvPr>
        </p:nvSpPr>
        <p:spPr>
          <a:xfrm>
            <a:off x="277813" y="1631950"/>
            <a:ext cx="4762500" cy="5784850"/>
          </a:xfrm>
        </p:spPr>
        <p:txBody>
          <a:bodyPr/>
          <a:lstStyle/>
          <a:p>
            <a:pPr indent="-33178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a:t>-</a:t>
            </a:r>
            <a:r>
              <a:rPr lang="es-ES" altLang="es-ES" sz="2800">
                <a:latin typeface="Trebuchet MS" panose="020B0603020202020204" pitchFamily="34" charset="0"/>
              </a:rPr>
              <a:t> Prohibition of Protestantism in his kingdoms.</a:t>
            </a:r>
          </a:p>
          <a:p>
            <a:pPr indent="-33178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800">
                <a:latin typeface="Trebuchet MS" panose="020B0603020202020204" pitchFamily="34" charset="0"/>
              </a:rPr>
              <a:t>- Reinforcement of the Inquisition.</a:t>
            </a:r>
          </a:p>
          <a:p>
            <a:pPr indent="-33178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800">
                <a:latin typeface="Trebuchet MS" panose="020B0603020202020204" pitchFamily="34" charset="0"/>
              </a:rPr>
              <a:t>- Prohibition of importing books from Europe.</a:t>
            </a:r>
          </a:p>
          <a:p>
            <a:pPr indent="-33178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800">
                <a:latin typeface="Trebuchet MS" panose="020B0603020202020204" pitchFamily="34" charset="0"/>
              </a:rPr>
              <a:t>- Spanish students could not study abroad. </a:t>
            </a:r>
          </a:p>
          <a:p>
            <a:pPr indent="-33178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800">
                <a:latin typeface="Trebuchet MS" panose="020B0603020202020204" pitchFamily="34" charset="0"/>
              </a:rPr>
              <a:t>- “Blood cleanliness” in the Administration</a:t>
            </a:r>
            <a:r>
              <a:rPr lang="es-ES" altLang="es-ES"/>
              <a:t>.</a:t>
            </a:r>
          </a:p>
        </p:txBody>
      </p:sp>
      <p:sp>
        <p:nvSpPr>
          <p:cNvPr id="16388" name="Rectangle 3">
            <a:extLst>
              <a:ext uri="{FF2B5EF4-FFF2-40B4-BE49-F238E27FC236}">
                <a16:creationId xmlns:a16="http://schemas.microsoft.com/office/drawing/2014/main" id="{5AC8AFBB-DF51-4810-B052-B0F0A2BA99F3}"/>
              </a:ext>
            </a:extLst>
          </p:cNvPr>
          <p:cNvSpPr>
            <a:spLocks noGrp="1" noChangeArrowheads="1"/>
          </p:cNvSpPr>
          <p:nvPr>
            <p:ph type="body" idx="2"/>
          </p:nvPr>
        </p:nvSpPr>
        <p:spPr>
          <a:xfrm>
            <a:off x="5975350" y="1800225"/>
            <a:ext cx="3816350" cy="5267325"/>
          </a:xfrm>
        </p:spPr>
        <p:txBody>
          <a:bodyPr/>
          <a:lstStyle/>
          <a:p>
            <a:pPr indent="-331788" eaLnBrk="1">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100" b="0">
                <a:latin typeface="Trebuchet MS" panose="020B0603020202020204" pitchFamily="34" charset="0"/>
              </a:rPr>
              <a:t>Blood Cleanliness: A common accusation was that the New Christians were false converts, secretly practicing their former religion. Authorities checked the backgrounds of parents and grandparents. The religious and military orders, guilds and other organizations incorporated in their bylaws clauses demanding proof of cleanliness of blood. The first statue of blood cleanliness appeared in Toledo in 1449.</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ítulo 1">
            <a:extLst>
              <a:ext uri="{FF2B5EF4-FFF2-40B4-BE49-F238E27FC236}">
                <a16:creationId xmlns:a16="http://schemas.microsoft.com/office/drawing/2014/main" id="{91AEABD1-B3AA-4E82-8268-A110468AF336}"/>
              </a:ext>
            </a:extLst>
          </p:cNvPr>
          <p:cNvSpPr>
            <a:spLocks noGrp="1" noChangeArrowheads="1"/>
          </p:cNvSpPr>
          <p:nvPr>
            <p:ph type="title"/>
          </p:nvPr>
        </p:nvSpPr>
        <p:spPr/>
        <p:txBody>
          <a:bodyPr/>
          <a:lstStyle/>
          <a:p>
            <a:r>
              <a:rPr lang="es-ES" altLang="es-ES" i="0" u="sng">
                <a:solidFill>
                  <a:srgbClr val="FF0000"/>
                </a:solidFill>
              </a:rPr>
              <a:t>INTERNAL CONFLICTS</a:t>
            </a:r>
          </a:p>
        </p:txBody>
      </p:sp>
      <p:sp>
        <p:nvSpPr>
          <p:cNvPr id="18435" name="Marcador de contenido 2">
            <a:extLst>
              <a:ext uri="{FF2B5EF4-FFF2-40B4-BE49-F238E27FC236}">
                <a16:creationId xmlns:a16="http://schemas.microsoft.com/office/drawing/2014/main" id="{782FC0D6-7C9F-448D-9AC6-A986E9F37C2B}"/>
              </a:ext>
            </a:extLst>
          </p:cNvPr>
          <p:cNvSpPr>
            <a:spLocks noGrp="1" noChangeArrowheads="1"/>
          </p:cNvSpPr>
          <p:nvPr>
            <p:ph sz="half" idx="1"/>
          </p:nvPr>
        </p:nvSpPr>
        <p:spPr/>
        <p:txBody>
          <a:bodyPr/>
          <a:lstStyle/>
          <a:p>
            <a:pPr marL="0" indent="0">
              <a:buFont typeface="Wingdings" panose="05000000000000000000" pitchFamily="2" charset="2"/>
              <a:buChar char="v"/>
            </a:pPr>
            <a:r>
              <a:rPr lang="en-US" altLang="es-ES" sz="2800"/>
              <a:t>Revolt of the Moriscos (1568):</a:t>
            </a:r>
          </a:p>
          <a:p>
            <a:pPr marL="457200" lvl="1" indent="0">
              <a:buFont typeface="Arial" panose="020B0604020202020204" pitchFamily="34" charset="0"/>
              <a:buChar char="–"/>
            </a:pPr>
            <a:r>
              <a:rPr lang="en-US" altLang="es-ES"/>
              <a:t>Philip II issued a royal decree ending all toleration of Moorish culture in Spain.</a:t>
            </a:r>
          </a:p>
          <a:p>
            <a:pPr marL="457200" lvl="1" indent="0">
              <a:buFont typeface="Arial" panose="020B0604020202020204" pitchFamily="34" charset="0"/>
              <a:buChar char="–"/>
            </a:pPr>
            <a:r>
              <a:rPr lang="en-US" altLang="es-ES"/>
              <a:t>outbreak of armed rebellion in Granada</a:t>
            </a:r>
          </a:p>
          <a:p>
            <a:pPr marL="0" indent="0"/>
            <a:endParaRPr lang="es-ES" altLang="es-ES"/>
          </a:p>
        </p:txBody>
      </p:sp>
      <p:sp>
        <p:nvSpPr>
          <p:cNvPr id="18436" name="Marcador de contenido 3">
            <a:extLst>
              <a:ext uri="{FF2B5EF4-FFF2-40B4-BE49-F238E27FC236}">
                <a16:creationId xmlns:a16="http://schemas.microsoft.com/office/drawing/2014/main" id="{BA61C7ED-82A4-4CE4-9B18-674350C5367D}"/>
              </a:ext>
            </a:extLst>
          </p:cNvPr>
          <p:cNvSpPr>
            <a:spLocks noGrp="1" noChangeArrowheads="1"/>
          </p:cNvSpPr>
          <p:nvPr>
            <p:ph sz="half" idx="2"/>
          </p:nvPr>
        </p:nvSpPr>
        <p:spPr/>
        <p:txBody>
          <a:bodyPr/>
          <a:lstStyle/>
          <a:p>
            <a:pPr marL="0" indent="0">
              <a:buFont typeface="Wingdings" panose="05000000000000000000" pitchFamily="2" charset="2"/>
              <a:buChar char="v"/>
            </a:pPr>
            <a:r>
              <a:rPr lang="en-US" altLang="es-ES" sz="2800"/>
              <a:t>Revolt in Aragón (1590):</a:t>
            </a:r>
          </a:p>
          <a:p>
            <a:pPr marL="457200" lvl="1" indent="0">
              <a:buFont typeface="Arial" panose="020B0604020202020204" pitchFamily="34" charset="0"/>
              <a:buChar char="–"/>
            </a:pPr>
            <a:r>
              <a:rPr lang="en-US" altLang="es-ES"/>
              <a:t>Philip II tried to reduce the power of the region's fueros and traditional rights, causing a popular revolt.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27E6D7B3-8863-447C-9403-60D597B6D183}"/>
              </a:ext>
            </a:extLst>
          </p:cNvPr>
          <p:cNvSpPr>
            <a:spLocks noGrp="1" noChangeArrowheads="1"/>
          </p:cNvSpPr>
          <p:nvPr>
            <p:ph type="title"/>
          </p:nvPr>
        </p:nvSpPr>
        <p:spPr>
          <a:xfrm>
            <a:off x="1295400" y="44450"/>
            <a:ext cx="7729538" cy="1035050"/>
          </a:xfrm>
        </p:spPr>
        <p:txBody>
          <a:bodyPr/>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i="0" u="sng">
                <a:solidFill>
                  <a:srgbClr val="000000"/>
                </a:solidFill>
                <a:latin typeface="Trebuchet MS" panose="020B0603020202020204" pitchFamily="34" charset="0"/>
              </a:rPr>
              <a:t>WHO WERE THE MORISCOS?.</a:t>
            </a:r>
          </a:p>
        </p:txBody>
      </p:sp>
      <p:pic>
        <p:nvPicPr>
          <p:cNvPr id="19459" name="Picture 2">
            <a:extLst>
              <a:ext uri="{FF2B5EF4-FFF2-40B4-BE49-F238E27FC236}">
                <a16:creationId xmlns:a16="http://schemas.microsoft.com/office/drawing/2014/main" id="{4882362C-282E-4854-BB4F-307142F0CE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 y="1008063"/>
            <a:ext cx="2952750" cy="4032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0" name="Picture 3">
            <a:extLst>
              <a:ext uri="{FF2B5EF4-FFF2-40B4-BE49-F238E27FC236}">
                <a16:creationId xmlns:a16="http://schemas.microsoft.com/office/drawing/2014/main" id="{7DB555BF-33DF-4B7A-BAA5-5B6F41A564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7425" y="1079500"/>
            <a:ext cx="3600450" cy="39592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1" name="Text Box 4">
            <a:extLst>
              <a:ext uri="{FF2B5EF4-FFF2-40B4-BE49-F238E27FC236}">
                <a16:creationId xmlns:a16="http://schemas.microsoft.com/office/drawing/2014/main" id="{89B76D20-AC48-43EE-8357-020F80D279A5}"/>
              </a:ext>
            </a:extLst>
          </p:cNvPr>
          <p:cNvSpPr txBox="1">
            <a:spLocks noChangeArrowheads="1"/>
          </p:cNvSpPr>
          <p:nvPr/>
        </p:nvSpPr>
        <p:spPr bwMode="auto">
          <a:xfrm>
            <a:off x="2447925" y="5253038"/>
            <a:ext cx="5111750" cy="201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s-ES" altLang="es-ES">
              <a:ea typeface="Arial Unicode MS" charset="-128"/>
            </a:endParaRPr>
          </a:p>
        </p:txBody>
      </p:sp>
      <p:pic>
        <p:nvPicPr>
          <p:cNvPr id="19462" name="Picture 5">
            <a:extLst>
              <a:ext uri="{FF2B5EF4-FFF2-40B4-BE49-F238E27FC236}">
                <a16:creationId xmlns:a16="http://schemas.microsoft.com/office/drawing/2014/main" id="{F0D9FD3D-9308-4D6C-99B5-FA6A8D1FC7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2338" y="1079500"/>
            <a:ext cx="2733675" cy="3887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3" name="Rectangle 6">
            <a:extLst>
              <a:ext uri="{FF2B5EF4-FFF2-40B4-BE49-F238E27FC236}">
                <a16:creationId xmlns:a16="http://schemas.microsoft.com/office/drawing/2014/main" id="{116AA3EA-7B9F-47E2-BE1B-806B194256AE}"/>
              </a:ext>
            </a:extLst>
          </p:cNvPr>
          <p:cNvSpPr>
            <a:spLocks noGrp="1" noChangeArrowheads="1"/>
          </p:cNvSpPr>
          <p:nvPr>
            <p:ph type="subTitle" idx="4294967295"/>
          </p:nvPr>
        </p:nvSpPr>
        <p:spPr>
          <a:xfrm>
            <a:off x="144463" y="4991100"/>
            <a:ext cx="9864725" cy="2605088"/>
          </a:xfrm>
        </p:spPr>
        <p:txBody>
          <a:bodyPr tIns="0" anchor="ctr"/>
          <a:lstStyle/>
          <a:p>
            <a:pPr marL="0" indent="1588" algn="just" eaLnBrk="1">
              <a:lnSpc>
                <a:spcPct val="93000"/>
              </a:lnSpc>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s-ES" altLang="es-ES" sz="2600" b="0">
                <a:latin typeface="Trebuchet MS" panose="020B0603020202020204" pitchFamily="34" charset="0"/>
              </a:rPr>
              <a:t>  </a:t>
            </a:r>
            <a:r>
              <a:rPr lang="es-ES" altLang="es-ES" sz="2200">
                <a:latin typeface="Trebuchet MS" panose="020B0603020202020204" pitchFamily="34" charset="0"/>
              </a:rPr>
              <a:t>Cardinal Jimenez de Cisneros  forced conversions, burnt Islamic texts, and prosecuted many of Granada's Muslims. In response, Granada's Muslim population rebelled in 1499. </a:t>
            </a:r>
          </a:p>
          <a:p>
            <a:pPr marL="0" indent="1588" algn="just" eaLnBrk="1">
              <a:lnSpc>
                <a:spcPct val="93000"/>
              </a:lnSpc>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s-ES" altLang="es-ES" sz="2200">
                <a:latin typeface="Trebuchet MS" panose="020B0603020202020204" pitchFamily="34" charset="0"/>
              </a:rPr>
              <a:t>  In 1501 Castilian authorities delivered an ultimatum to Granada's Muslims: they could either convert to Christianity or be expelled. Most converted but many continued to dress in their traditional fashion, speak Arabic, and secretly practiced Islam. Many used the aljamiado writing system: spanish but with Arabic expressions.</a:t>
            </a:r>
            <a:r>
              <a:rPr lang="es-ES" altLang="es-ES" sz="2600" b="0">
                <a:latin typeface="Trebuchet MS" panose="020B0603020202020204" pitchFamily="34" charset="0"/>
              </a:rPr>
              <a:t> </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63109292-CF2F-4F21-B5F9-664C2412EA55}"/>
              </a:ext>
            </a:extLst>
          </p:cNvPr>
          <p:cNvSpPr>
            <a:spLocks noGrp="1" noChangeArrowheads="1"/>
          </p:cNvSpPr>
          <p:nvPr>
            <p:ph type="title"/>
          </p:nvPr>
        </p:nvSpPr>
        <p:spPr>
          <a:xfrm>
            <a:off x="1008063" y="107950"/>
            <a:ext cx="7739062" cy="1260475"/>
          </a:xfrm>
        </p:spPr>
        <p:txBody>
          <a:bodyPr/>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i="0">
                <a:solidFill>
                  <a:srgbClr val="000000"/>
                </a:solidFill>
                <a:latin typeface="Trebuchet MS" panose="020B0603020202020204" pitchFamily="34" charset="0"/>
              </a:rPr>
              <a:t>ALPUJARRAS' REVOLT.</a:t>
            </a:r>
          </a:p>
        </p:txBody>
      </p:sp>
      <p:pic>
        <p:nvPicPr>
          <p:cNvPr id="21507" name="Picture 2">
            <a:extLst>
              <a:ext uri="{FF2B5EF4-FFF2-40B4-BE49-F238E27FC236}">
                <a16:creationId xmlns:a16="http://schemas.microsoft.com/office/drawing/2014/main" id="{DA190B79-2F2E-4974-97CB-1E16A12300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 y="1211263"/>
            <a:ext cx="5472113" cy="31083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508" name="Rectangle 3">
            <a:extLst>
              <a:ext uri="{FF2B5EF4-FFF2-40B4-BE49-F238E27FC236}">
                <a16:creationId xmlns:a16="http://schemas.microsoft.com/office/drawing/2014/main" id="{8C52B512-E2A1-43D2-9B02-204AA2F139E5}"/>
              </a:ext>
            </a:extLst>
          </p:cNvPr>
          <p:cNvSpPr>
            <a:spLocks noGrp="1" noChangeArrowheads="1"/>
          </p:cNvSpPr>
          <p:nvPr>
            <p:ph type="body" idx="1"/>
          </p:nvPr>
        </p:nvSpPr>
        <p:spPr>
          <a:xfrm>
            <a:off x="360363" y="4464050"/>
            <a:ext cx="9215437" cy="2773363"/>
          </a:xfrm>
        </p:spPr>
        <p:txBody>
          <a:bodyPr/>
          <a:lstStyle/>
          <a:p>
            <a:pPr indent="-341313"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300">
                <a:latin typeface="Trebuchet MS" panose="020B0603020202020204" pitchFamily="34" charset="0"/>
              </a:rPr>
              <a:t>    The measure provoked many reactions against the kings and the most violent was the protest in the Alpujarras in 1500. This was followed by the suppression of their language and customs. </a:t>
            </a:r>
          </a:p>
          <a:p>
            <a:pPr indent="-341313"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300">
                <a:latin typeface="Trebuchet MS" panose="020B0603020202020204" pitchFamily="34" charset="0"/>
              </a:rPr>
              <a:t>    In 1567 King Philip II issued an edict that forced Christianity on the children of the Moors, which caused an uprising a year later in the Alpujarras. The nobleman Fernando de Cordova became the leader of the Moors and took the name of Aben Humeya, crowned king of the Alpujarras. </a:t>
            </a:r>
          </a:p>
        </p:txBody>
      </p:sp>
      <p:sp>
        <p:nvSpPr>
          <p:cNvPr id="21509" name="Text Box 4">
            <a:extLst>
              <a:ext uri="{FF2B5EF4-FFF2-40B4-BE49-F238E27FC236}">
                <a16:creationId xmlns:a16="http://schemas.microsoft.com/office/drawing/2014/main" id="{54513293-568B-4095-928A-3C12D2C20C4A}"/>
              </a:ext>
            </a:extLst>
          </p:cNvPr>
          <p:cNvSpPr txBox="1">
            <a:spLocks noChangeArrowheads="1"/>
          </p:cNvSpPr>
          <p:nvPr/>
        </p:nvSpPr>
        <p:spPr bwMode="auto">
          <a:xfrm>
            <a:off x="5759450" y="1223963"/>
            <a:ext cx="4176713" cy="3224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marL="342900" indent="-341313">
              <a:lnSpc>
                <a:spcPct val="95000"/>
              </a:lnSpc>
              <a:spcAft>
                <a:spcPts val="1425"/>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eaLnBrk="1">
              <a:buClrTx/>
              <a:buFontTx/>
              <a:buNone/>
            </a:pPr>
            <a:r>
              <a:rPr lang="es-ES" altLang="es-ES" sz="2400">
                <a:latin typeface="Trebuchet MS" panose="020B0603020202020204" pitchFamily="34" charset="0"/>
              </a:rPr>
              <a:t>   </a:t>
            </a:r>
            <a:r>
              <a:rPr lang="es-ES" altLang="es-ES" sz="2300">
                <a:latin typeface="Trebuchet MS" panose="020B0603020202020204" pitchFamily="34" charset="0"/>
              </a:rPr>
              <a:t>With the conquest of Granada by the Catolic Kings, the Muslims were then forced to into Christian baptism or to emigrate. Those who chose the first option became known as Moriscos. </a:t>
            </a:r>
          </a:p>
          <a:p>
            <a:pPr eaLnBrk="1">
              <a:buClrTx/>
              <a:buFontTx/>
              <a:buNone/>
            </a:pPr>
            <a:endParaRPr lang="es-ES" altLang="es-ES" sz="2400">
              <a:latin typeface="Trebuchet MS" panose="020B0603020202020204" pitchFamily="34" charset="0"/>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3554" name="Picture 1">
            <a:extLst>
              <a:ext uri="{FF2B5EF4-FFF2-40B4-BE49-F238E27FC236}">
                <a16:creationId xmlns:a16="http://schemas.microsoft.com/office/drawing/2014/main" id="{F2FD173E-6996-46B5-818D-7DC774148F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8" y="576263"/>
            <a:ext cx="5545137" cy="59039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38" name="Rectangle 2">
            <a:extLst>
              <a:ext uri="{FF2B5EF4-FFF2-40B4-BE49-F238E27FC236}">
                <a16:creationId xmlns:a16="http://schemas.microsoft.com/office/drawing/2014/main" id="{F32EDFE3-7407-4990-ACEB-2342BAC2B5F9}"/>
              </a:ext>
            </a:extLst>
          </p:cNvPr>
          <p:cNvSpPr>
            <a:spLocks noGrp="1" noChangeArrowheads="1"/>
          </p:cNvSpPr>
          <p:nvPr>
            <p:ph type="body"/>
          </p:nvPr>
        </p:nvSpPr>
        <p:spPr>
          <a:xfrm>
            <a:off x="5751513" y="1104900"/>
            <a:ext cx="3968750" cy="6096000"/>
          </a:xfrm>
        </p:spPr>
        <p:txBody>
          <a:bodyPr tIns="20160" anchor="t"/>
          <a:lstStyle/>
          <a:p>
            <a:pPr marL="342900" indent="-341313"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ES" sz="2800" i="0">
                <a:solidFill>
                  <a:srgbClr val="000000"/>
                </a:solidFill>
                <a:latin typeface="Trebuchet MS" panose="020B0603020202020204" pitchFamily="34" charset="0"/>
              </a:rPr>
              <a:t>   After the defeat, more than 70,000 Moriscos were dispersed around the lands of Castile. This had a negative effect on the economy because Moriscos were good farmers (especially in irrigated</a:t>
            </a:r>
            <a:r>
              <a:rPr lang="es-ES" altLang="es-ES" sz="2800">
                <a:solidFill>
                  <a:srgbClr val="000000"/>
                </a:solidFill>
                <a:latin typeface="Trebuchet MS" panose="020B0603020202020204" pitchFamily="34" charset="0"/>
              </a:rPr>
              <a:t> </a:t>
            </a:r>
            <a:r>
              <a:rPr lang="es-ES" altLang="es-ES" sz="2800" i="0">
                <a:solidFill>
                  <a:srgbClr val="000000"/>
                </a:solidFill>
                <a:latin typeface="Trebuchet MS" panose="020B0603020202020204" pitchFamily="34" charset="0"/>
              </a:rPr>
              <a:t>lands and artisans (silk).  The Moriscos were finally expelled from Spain in 1609.</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ítulo 1">
            <a:extLst>
              <a:ext uri="{FF2B5EF4-FFF2-40B4-BE49-F238E27FC236}">
                <a16:creationId xmlns:a16="http://schemas.microsoft.com/office/drawing/2014/main" id="{07E77D24-6C19-471D-87D5-273D61640A6E}"/>
              </a:ext>
            </a:extLst>
          </p:cNvPr>
          <p:cNvSpPr>
            <a:spLocks noGrp="1" noChangeArrowheads="1"/>
          </p:cNvSpPr>
          <p:nvPr>
            <p:ph type="title"/>
          </p:nvPr>
        </p:nvSpPr>
        <p:spPr>
          <a:xfrm>
            <a:off x="1079500" y="790575"/>
            <a:ext cx="8412163" cy="252413"/>
          </a:xfrm>
        </p:spPr>
        <p:txBody>
          <a:bodyPr/>
          <a:lstStyle/>
          <a:p>
            <a:r>
              <a:rPr lang="es-ES" altLang="es-ES">
                <a:solidFill>
                  <a:srgbClr val="FF0000"/>
                </a:solidFill>
              </a:rPr>
              <a:t>EXTERNAL CONFLICTS</a:t>
            </a:r>
          </a:p>
        </p:txBody>
      </p:sp>
      <p:sp>
        <p:nvSpPr>
          <p:cNvPr id="3" name="Marcador de contenido 2">
            <a:extLst>
              <a:ext uri="{FF2B5EF4-FFF2-40B4-BE49-F238E27FC236}">
                <a16:creationId xmlns:a16="http://schemas.microsoft.com/office/drawing/2014/main" id="{F98FD88B-8699-4625-8AB8-1A58ABCE159B}"/>
              </a:ext>
            </a:extLst>
          </p:cNvPr>
          <p:cNvSpPr>
            <a:spLocks noGrp="1"/>
          </p:cNvSpPr>
          <p:nvPr>
            <p:ph sz="half" idx="1"/>
          </p:nvPr>
        </p:nvSpPr>
        <p:spPr>
          <a:xfrm>
            <a:off x="71438" y="1692275"/>
            <a:ext cx="5184775" cy="5472113"/>
          </a:xfrm>
        </p:spPr>
        <p:txBody>
          <a:bodyPr/>
          <a:lstStyle/>
          <a:p>
            <a:pPr marL="457200" indent="-457200">
              <a:spcBef>
                <a:spcPts val="0"/>
              </a:spcBef>
              <a:buFont typeface="+mj-lt"/>
              <a:buAutoNum type="alphaLcPeriod"/>
              <a:defRPr/>
            </a:pPr>
            <a:r>
              <a:rPr lang="en-US" sz="2400" u="sng" dirty="0"/>
              <a:t>Rivalry with France</a:t>
            </a:r>
            <a:r>
              <a:rPr lang="en-US" sz="2400" dirty="0"/>
              <a:t>:</a:t>
            </a:r>
          </a:p>
          <a:p>
            <a:pPr marL="432000" lvl="1" indent="-216000">
              <a:spcBef>
                <a:spcPts val="0"/>
              </a:spcBef>
              <a:buFont typeface="Arial" charset="0"/>
              <a:buChar char="–"/>
              <a:defRPr/>
            </a:pPr>
            <a:r>
              <a:rPr lang="en-US" sz="2400" dirty="0"/>
              <a:t>France was surrounded by the Habsburgs.</a:t>
            </a:r>
          </a:p>
          <a:p>
            <a:pPr marL="432000" lvl="1" indent="-216000">
              <a:spcBef>
                <a:spcPts val="0"/>
              </a:spcBef>
              <a:buFont typeface="Arial" charset="0"/>
              <a:buChar char="–"/>
              <a:defRPr/>
            </a:pPr>
            <a:r>
              <a:rPr lang="en-US" sz="2400" dirty="0"/>
              <a:t>French were defeated by Philip II (Battle of St. Quentin, 1557)</a:t>
            </a:r>
          </a:p>
          <a:p>
            <a:pPr marL="457200" indent="-457200">
              <a:spcBef>
                <a:spcPts val="0"/>
              </a:spcBef>
              <a:buFont typeface="+mj-lt"/>
              <a:buAutoNum type="alphaLcPeriod"/>
              <a:defRPr/>
            </a:pPr>
            <a:r>
              <a:rPr lang="en-US" sz="2400" u="sng" dirty="0"/>
              <a:t>Expansion of the Ottoman Empire</a:t>
            </a:r>
            <a:r>
              <a:rPr lang="en-US" sz="2400" dirty="0"/>
              <a:t>:</a:t>
            </a:r>
          </a:p>
          <a:p>
            <a:pPr marL="540000" lvl="1" indent="-216000">
              <a:spcBef>
                <a:spcPts val="0"/>
              </a:spcBef>
              <a:buFont typeface="Arial" charset="0"/>
              <a:buChar char="–"/>
              <a:defRPr/>
            </a:pPr>
            <a:r>
              <a:rPr lang="en-US" sz="2300" dirty="0"/>
              <a:t>Threat to the empire in Central Europe and the Mediterranean.</a:t>
            </a:r>
          </a:p>
          <a:p>
            <a:pPr marL="540000" lvl="1" indent="-216000">
              <a:spcBef>
                <a:spcPts val="0"/>
              </a:spcBef>
              <a:buFont typeface="Arial" charset="0"/>
              <a:buChar char="–"/>
              <a:defRPr/>
            </a:pPr>
            <a:r>
              <a:rPr lang="en-US" sz="2300" dirty="0"/>
              <a:t>Philip II in an alliance with Venice and the Pope formed a fleet to defeat the Turks (Battle of Lepanto, 1571).</a:t>
            </a:r>
          </a:p>
          <a:p>
            <a:pPr marL="324000" lvl="1" indent="0">
              <a:spcBef>
                <a:spcPts val="0"/>
              </a:spcBef>
              <a:defRPr/>
            </a:pPr>
            <a:r>
              <a:rPr lang="en-US" sz="2300" dirty="0"/>
              <a:t>c. </a:t>
            </a:r>
            <a:r>
              <a:rPr lang="en-US" sz="2300" dirty="0" err="1"/>
              <a:t>Anexxion</a:t>
            </a:r>
            <a:r>
              <a:rPr lang="en-US" sz="2300" dirty="0"/>
              <a:t> of Portugal.</a:t>
            </a:r>
          </a:p>
          <a:p>
            <a:pPr marL="540000" lvl="1" indent="-216000">
              <a:spcBef>
                <a:spcPts val="0"/>
              </a:spcBef>
              <a:buFont typeface="Arial" charset="0"/>
              <a:buChar char="–"/>
              <a:defRPr/>
            </a:pPr>
            <a:endParaRPr lang="en-US" sz="2300" dirty="0"/>
          </a:p>
          <a:p>
            <a:pPr marL="432000" lvl="1" indent="-216000">
              <a:spcBef>
                <a:spcPts val="0"/>
              </a:spcBef>
              <a:buFont typeface="Arial" charset="0"/>
              <a:buChar char="–"/>
              <a:defRPr/>
            </a:pPr>
            <a:endParaRPr lang="en-US" sz="2400" dirty="0"/>
          </a:p>
        </p:txBody>
      </p:sp>
      <p:sp>
        <p:nvSpPr>
          <p:cNvPr id="4" name="Marcador de contenido 3">
            <a:extLst>
              <a:ext uri="{FF2B5EF4-FFF2-40B4-BE49-F238E27FC236}">
                <a16:creationId xmlns:a16="http://schemas.microsoft.com/office/drawing/2014/main" id="{31AAE3CF-2F8B-4FA8-8EA0-461E6DC866AF}"/>
              </a:ext>
            </a:extLst>
          </p:cNvPr>
          <p:cNvSpPr>
            <a:spLocks noGrp="1"/>
          </p:cNvSpPr>
          <p:nvPr>
            <p:ph sz="half" idx="2"/>
          </p:nvPr>
        </p:nvSpPr>
        <p:spPr>
          <a:xfrm>
            <a:off x="5256213" y="1692275"/>
            <a:ext cx="4824412" cy="5688013"/>
          </a:xfrm>
        </p:spPr>
        <p:txBody>
          <a:bodyPr/>
          <a:lstStyle/>
          <a:p>
            <a:pPr marL="457200" indent="-457200">
              <a:buFont typeface="Calibri" panose="020F0502020204030204" pitchFamily="34" charset="0"/>
              <a:buAutoNum type="alphaLcPeriod" startAt="4"/>
              <a:defRPr/>
            </a:pPr>
            <a:r>
              <a:rPr lang="en-US" altLang="es-ES" sz="2400" u="sng" dirty="0"/>
              <a:t>Rebellion in the Low Countries</a:t>
            </a:r>
            <a:r>
              <a:rPr lang="en-US" altLang="es-ES" sz="2400" dirty="0"/>
              <a:t>:</a:t>
            </a:r>
          </a:p>
          <a:p>
            <a:pPr marL="431800" lvl="1" indent="-179388">
              <a:defRPr/>
            </a:pPr>
            <a:r>
              <a:rPr lang="en-US" altLang="es-ES" sz="2300" dirty="0"/>
              <a:t>-  Provinces in the Low Countries demanded autonomy and rebelled against Philip II.</a:t>
            </a:r>
          </a:p>
          <a:p>
            <a:pPr marL="431800" lvl="1" indent="-179388">
              <a:defRPr/>
            </a:pPr>
            <a:r>
              <a:rPr lang="en-US" altLang="es-ES" sz="2300" dirty="0"/>
              <a:t>--The northern provinces declared independence in 1579 but it was not achieved until 1648. </a:t>
            </a:r>
          </a:p>
          <a:p>
            <a:pPr marL="457200" indent="-457200">
              <a:buFont typeface="Calibri" panose="020F0502020204030204" pitchFamily="34" charset="0"/>
              <a:buAutoNum type="alphaLcPeriod" startAt="5"/>
              <a:defRPr/>
            </a:pPr>
            <a:r>
              <a:rPr lang="en-US" altLang="es-ES" sz="2400" u="sng" dirty="0"/>
              <a:t>War with England</a:t>
            </a:r>
            <a:r>
              <a:rPr lang="en-US" altLang="es-ES" sz="2400" dirty="0"/>
              <a:t>:</a:t>
            </a:r>
          </a:p>
          <a:p>
            <a:pPr marL="431800" lvl="1" indent="-179388">
              <a:defRPr/>
            </a:pPr>
            <a:r>
              <a:rPr lang="en-US" altLang="es-ES" sz="2300" dirty="0"/>
              <a:t>- England supported the Dutch rebellion and sponsored pirate attacks on ships trading with America</a:t>
            </a:r>
          </a:p>
          <a:p>
            <a:pPr marL="431800" lvl="1" indent="-179388">
              <a:defRPr/>
            </a:pPr>
            <a:r>
              <a:rPr lang="en-US" altLang="es-ES" sz="2300" dirty="0"/>
              <a:t>- Philip II planned an attack on England using the Spanish Armada</a:t>
            </a:r>
          </a:p>
          <a:p>
            <a:pPr>
              <a:defRPr/>
            </a:pPr>
            <a:endParaRPr lang="es-E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5CCA510B-67BD-4DE9-A13D-97583E5618AE}"/>
              </a:ext>
            </a:extLst>
          </p:cNvPr>
          <p:cNvSpPr>
            <a:spLocks noGrp="1" noChangeArrowheads="1"/>
          </p:cNvSpPr>
          <p:nvPr>
            <p:ph type="title"/>
          </p:nvPr>
        </p:nvSpPr>
        <p:spPr>
          <a:xfrm>
            <a:off x="1008063" y="144463"/>
            <a:ext cx="7740650" cy="1262062"/>
          </a:xfrm>
        </p:spPr>
        <p:txBody>
          <a:bodyPr tIns="2772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i="0" u="sng">
                <a:solidFill>
                  <a:srgbClr val="000000"/>
                </a:solidFill>
                <a:latin typeface="Trebuchet MS" panose="020B0603020202020204" pitchFamily="34" charset="0"/>
              </a:rPr>
              <a:t>WAR AGAINST FRANCE</a:t>
            </a:r>
          </a:p>
        </p:txBody>
      </p:sp>
      <p:sp>
        <p:nvSpPr>
          <p:cNvPr id="26627" name="Rectangle 2">
            <a:extLst>
              <a:ext uri="{FF2B5EF4-FFF2-40B4-BE49-F238E27FC236}">
                <a16:creationId xmlns:a16="http://schemas.microsoft.com/office/drawing/2014/main" id="{5808FBF6-A867-4936-9637-C566A7BC89BB}"/>
              </a:ext>
            </a:extLst>
          </p:cNvPr>
          <p:cNvSpPr>
            <a:spLocks noGrp="1" noChangeArrowheads="1"/>
          </p:cNvSpPr>
          <p:nvPr>
            <p:ph type="body" idx="1"/>
          </p:nvPr>
        </p:nvSpPr>
        <p:spPr>
          <a:xfrm>
            <a:off x="503238" y="1511300"/>
            <a:ext cx="4905375" cy="5348288"/>
          </a:xfrm>
        </p:spPr>
        <p:txBody>
          <a:bodyPr/>
          <a:lstStyle/>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600">
                <a:latin typeface="Trebuchet MS" panose="020B0603020202020204" pitchFamily="34" charset="0"/>
              </a:rPr>
              <a:t>- At the beginning of his reign Philip defeated France at the Battle of San Quintin. </a:t>
            </a:r>
          </a:p>
          <a:p>
            <a:pPr indent="-338138" eaLnBrk="1">
              <a:buClrTx/>
              <a:buSz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600">
                <a:latin typeface="Trebuchet MS" panose="020B0603020202020204" pitchFamily="34" charset="0"/>
              </a:rPr>
              <a:t>- French War of Religion (1562-1598): fought between French Catholics and Protestants (Huguenots). The conflict involved the factional disputes between the aristocratic houses of France, such as the House of Bourbon and House of Guise (Lorraine), and both sides received assistance from foreign sources.</a:t>
            </a:r>
          </a:p>
        </p:txBody>
      </p:sp>
      <p:pic>
        <p:nvPicPr>
          <p:cNvPr id="26628" name="Picture 3">
            <a:extLst>
              <a:ext uri="{FF2B5EF4-FFF2-40B4-BE49-F238E27FC236}">
                <a16:creationId xmlns:a16="http://schemas.microsoft.com/office/drawing/2014/main" id="{13211B50-E5CE-442D-B0D9-28A17F2EFA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8013" y="1439863"/>
            <a:ext cx="4176712" cy="56880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B190F5-E1D3-4928-8B07-A1918560526F}"/>
              </a:ext>
            </a:extLst>
          </p:cNvPr>
          <p:cNvSpPr>
            <a:spLocks noGrp="1"/>
          </p:cNvSpPr>
          <p:nvPr>
            <p:ph type="title"/>
          </p:nvPr>
        </p:nvSpPr>
        <p:spPr/>
        <p:txBody>
          <a:bodyPr/>
          <a:lstStyle/>
          <a:p>
            <a:pPr>
              <a:defRPr/>
            </a:pPr>
            <a:r>
              <a:rPr lang="es-ES" i="0" u="sng" dirty="0">
                <a:solidFill>
                  <a:schemeClr val="tx1"/>
                </a:solidFill>
                <a:effectLst>
                  <a:outerShdw blurRad="38100" dist="38100" dir="2700000" algn="tl">
                    <a:srgbClr val="000000">
                      <a:alpha val="43137"/>
                    </a:srgbClr>
                  </a:outerShdw>
                </a:effectLst>
              </a:rPr>
              <a:t>WAR AGAINST FRANCE</a:t>
            </a:r>
          </a:p>
        </p:txBody>
      </p:sp>
      <p:sp>
        <p:nvSpPr>
          <p:cNvPr id="28675" name="Marcador de contenido 4">
            <a:extLst>
              <a:ext uri="{FF2B5EF4-FFF2-40B4-BE49-F238E27FC236}">
                <a16:creationId xmlns:a16="http://schemas.microsoft.com/office/drawing/2014/main" id="{0C41E1C9-52D5-49F7-86EA-8C1B756B8437}"/>
              </a:ext>
            </a:extLst>
          </p:cNvPr>
          <p:cNvSpPr>
            <a:spLocks noGrp="1" noChangeArrowheads="1"/>
          </p:cNvSpPr>
          <p:nvPr>
            <p:ph idx="1"/>
          </p:nvPr>
        </p:nvSpPr>
        <p:spPr/>
        <p:txBody>
          <a:bodyPr/>
          <a:lstStyle/>
          <a:p>
            <a:pPr marL="457200" indent="-457200" algn="just">
              <a:buFont typeface="Arial" panose="020B0604020202020204" pitchFamily="34" charset="0"/>
              <a:buChar char="•"/>
            </a:pPr>
            <a:r>
              <a:rPr lang="es-ES" altLang="en-US"/>
              <a:t>At the end of his reign the Vervins Treaty was signed recognizing the results of the French war of religión, recognizing the right of succession of the first Borbon monarch. </a:t>
            </a:r>
          </a:p>
          <a:p>
            <a:pPr marL="457200" indent="-457200" algn="just">
              <a:buFont typeface="Arial" panose="020B0604020202020204" pitchFamily="34" charset="0"/>
              <a:buChar char="•"/>
            </a:pPr>
            <a:endParaRPr lang="es-ES" altLang="en-US"/>
          </a:p>
          <a:p>
            <a:pPr marL="457200" indent="-457200" algn="just">
              <a:buFont typeface="Arial" panose="020B0604020202020204" pitchFamily="34" charset="0"/>
              <a:buChar char="•"/>
            </a:pPr>
            <a:r>
              <a:rPr lang="es-ES" altLang="en-US"/>
              <a:t>Peace with was mantained for more than 30 years.</a:t>
            </a:r>
          </a:p>
          <a:p>
            <a:pPr marL="457200" indent="-457200" algn="just">
              <a:buFont typeface="Arial" panose="020B0604020202020204" pitchFamily="34" charset="0"/>
              <a:buChar char="•"/>
            </a:pPr>
            <a:endParaRPr lang="es-E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DF805A65-F075-4E42-ABA3-6E468A9A062F}"/>
              </a:ext>
            </a:extLst>
          </p:cNvPr>
          <p:cNvSpPr>
            <a:spLocks noGrp="1" noChangeArrowheads="1"/>
          </p:cNvSpPr>
          <p:nvPr>
            <p:ph type="title"/>
          </p:nvPr>
        </p:nvSpPr>
        <p:spPr>
          <a:xfrm>
            <a:off x="431800" y="249238"/>
            <a:ext cx="7740650" cy="1262062"/>
          </a:xfrm>
        </p:spPr>
        <p:txBody>
          <a:bodyPr tIns="2772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i="0" u="sng">
                <a:solidFill>
                  <a:srgbClr val="000000"/>
                </a:solidFill>
                <a:latin typeface="Trebuchet MS" panose="020B0603020202020204" pitchFamily="34" charset="0"/>
              </a:rPr>
              <a:t>WAR AGAINST THE OTTOMAN TURKS</a:t>
            </a:r>
          </a:p>
        </p:txBody>
      </p:sp>
      <p:sp>
        <p:nvSpPr>
          <p:cNvPr id="29699" name="Rectangle 2">
            <a:extLst>
              <a:ext uri="{FF2B5EF4-FFF2-40B4-BE49-F238E27FC236}">
                <a16:creationId xmlns:a16="http://schemas.microsoft.com/office/drawing/2014/main" id="{772101D3-9B4A-4CA3-8145-11257B6E34A1}"/>
              </a:ext>
            </a:extLst>
          </p:cNvPr>
          <p:cNvSpPr>
            <a:spLocks noGrp="1" noChangeArrowheads="1"/>
          </p:cNvSpPr>
          <p:nvPr>
            <p:ph type="body" idx="1"/>
          </p:nvPr>
        </p:nvSpPr>
        <p:spPr>
          <a:xfrm>
            <a:off x="215900" y="1728788"/>
            <a:ext cx="9647238" cy="2808287"/>
          </a:xfrm>
        </p:spPr>
        <p:txBody>
          <a:bodyPr/>
          <a:lstStyle/>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s-ES" altLang="es-ES"/>
              <a:t>-</a:t>
            </a:r>
            <a:r>
              <a:rPr lang="es-ES" altLang="es-ES" sz="2500"/>
              <a:t> </a:t>
            </a:r>
            <a:r>
              <a:rPr lang="es-ES" altLang="es-ES" sz="2500">
                <a:latin typeface="Trebuchet MS" panose="020B0603020202020204" pitchFamily="34" charset="0"/>
              </a:rPr>
              <a:t>The Turks threatened Spanish possessions in the Mediterranean Sea. </a:t>
            </a:r>
          </a:p>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s-ES" altLang="es-ES" sz="2500">
                <a:latin typeface="Trebuchet MS" panose="020B0603020202020204" pitchFamily="34" charset="0"/>
              </a:rPr>
              <a:t>- Philip II formed an alliance with the Pope and Venice (also threatened by the Turks).</a:t>
            </a:r>
          </a:p>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es-ES" altLang="es-ES" sz="2500">
                <a:latin typeface="Trebuchet MS" panose="020B0603020202020204" pitchFamily="34" charset="0"/>
              </a:rPr>
              <a:t>- The alliance, commanded by Don Juan de Austria, Philip's half brother,  defeated the Turks at the Battle of Lepanto (1571). </a:t>
            </a:r>
          </a:p>
        </p:txBody>
      </p:sp>
      <p:pic>
        <p:nvPicPr>
          <p:cNvPr id="29700" name="Picture 3">
            <a:extLst>
              <a:ext uri="{FF2B5EF4-FFF2-40B4-BE49-F238E27FC236}">
                <a16:creationId xmlns:a16="http://schemas.microsoft.com/office/drawing/2014/main" id="{A0FB5BB0-0F2F-463B-942F-D56E5D0C94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4188" y="4535488"/>
            <a:ext cx="6840537" cy="29860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01" name="Picture 4">
            <a:extLst>
              <a:ext uri="{FF2B5EF4-FFF2-40B4-BE49-F238E27FC236}">
                <a16:creationId xmlns:a16="http://schemas.microsoft.com/office/drawing/2014/main" id="{4E06394E-53C2-4DF0-8AE9-FBE96FAB63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875" y="4535488"/>
            <a:ext cx="2266950" cy="30241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746" name="Rectangle 1">
            <a:extLst>
              <a:ext uri="{FF2B5EF4-FFF2-40B4-BE49-F238E27FC236}">
                <a16:creationId xmlns:a16="http://schemas.microsoft.com/office/drawing/2014/main" id="{8056D950-34C9-4723-AE8D-61228A4E735A}"/>
              </a:ext>
            </a:extLst>
          </p:cNvPr>
          <p:cNvSpPr>
            <a:spLocks noGrp="1" noChangeArrowheads="1"/>
          </p:cNvSpPr>
          <p:nvPr>
            <p:ph type="title"/>
          </p:nvPr>
        </p:nvSpPr>
        <p:spPr>
          <a:xfrm>
            <a:off x="503238" y="147638"/>
            <a:ext cx="9070975" cy="1076325"/>
          </a:xfrm>
        </p:spPr>
        <p:txBody>
          <a:bodyPr/>
          <a:lstStyle/>
          <a:p>
            <a:pPr eaLnBrk="1">
              <a:lnSpc>
                <a:spcPct val="104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4000" i="0" u="sng">
                <a:solidFill>
                  <a:srgbClr val="000000"/>
                </a:solidFill>
                <a:latin typeface="Trebuchet MS" panose="020B0603020202020204" pitchFamily="34" charset="0"/>
              </a:rPr>
              <a:t>PHILIP II, KING OF PORTUGAL, 1580.</a:t>
            </a:r>
          </a:p>
        </p:txBody>
      </p:sp>
      <p:sp>
        <p:nvSpPr>
          <p:cNvPr id="31747" name="Rectangle 2">
            <a:extLst>
              <a:ext uri="{FF2B5EF4-FFF2-40B4-BE49-F238E27FC236}">
                <a16:creationId xmlns:a16="http://schemas.microsoft.com/office/drawing/2014/main" id="{D80AE0EC-8D23-4B7D-B29D-C2E6CC2E5C97}"/>
              </a:ext>
            </a:extLst>
          </p:cNvPr>
          <p:cNvSpPr>
            <a:spLocks noGrp="1" noChangeArrowheads="1"/>
          </p:cNvSpPr>
          <p:nvPr>
            <p:ph type="body" idx="1"/>
          </p:nvPr>
        </p:nvSpPr>
        <p:spPr>
          <a:xfrm>
            <a:off x="215900" y="1439863"/>
            <a:ext cx="4967288" cy="6769100"/>
          </a:xfrm>
        </p:spPr>
        <p:txBody>
          <a:bodyPr tIns="0"/>
          <a:lstStyle/>
          <a:p>
            <a:pPr marL="420688" indent="-315913" eaLnBrk="1">
              <a:lnSpc>
                <a:spcPct val="104000"/>
              </a:lnSpc>
              <a:buSzPct val="45000"/>
              <a:buFont typeface="Wingdings" panose="05000000000000000000" pitchFamily="2" charset="2"/>
              <a:buChar char=""/>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sz="2600">
                <a:latin typeface="Trebuchet MS" panose="020B0603020202020204" pitchFamily="34" charset="0"/>
              </a:rPr>
              <a:t>In 1578 young king Sebastian I of Portugal died while fighting a Crusade in Morocco. </a:t>
            </a:r>
          </a:p>
          <a:p>
            <a:pPr marL="420688" indent="-315913" eaLnBrk="1">
              <a:lnSpc>
                <a:spcPct val="104000"/>
              </a:lnSpc>
              <a:buSzPct val="45000"/>
              <a:buFont typeface="Wingdings" panose="05000000000000000000" pitchFamily="2" charset="2"/>
              <a:buChar char=""/>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sz="2600">
                <a:latin typeface="Trebuchet MS" panose="020B0603020202020204" pitchFamily="34" charset="0"/>
              </a:rPr>
              <a:t>The portuguese throne was disputed by several claimants. Among them were:</a:t>
            </a:r>
          </a:p>
          <a:p>
            <a:pPr marL="1716088" lvl="1" indent="-565150" eaLnBrk="1">
              <a:lnSpc>
                <a:spcPct val="104000"/>
              </a:lnSpc>
              <a:buSzPct val="75000"/>
              <a:buFont typeface="Symbol" panose="05050102010706020507" pitchFamily="18" charset="2"/>
              <a:buChar char=""/>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sz="2600">
                <a:latin typeface="Trebuchet MS" panose="020B0603020202020204" pitchFamily="34" charset="0"/>
              </a:rPr>
              <a:t>Antonio, a illegitimate son of Sebastian's brother.</a:t>
            </a:r>
          </a:p>
          <a:p>
            <a:pPr marL="1716088" lvl="1" indent="-565150" eaLnBrk="1">
              <a:lnSpc>
                <a:spcPct val="104000"/>
              </a:lnSpc>
              <a:buSzPct val="75000"/>
              <a:buFont typeface="Symbol" panose="05050102010706020507" pitchFamily="18" charset="2"/>
              <a:buChar char=""/>
              <a:tabLst>
                <a:tab pos="420688" algn="l"/>
                <a:tab pos="525463" algn="l"/>
                <a:tab pos="974725" algn="l"/>
                <a:tab pos="1423988" algn="l"/>
                <a:tab pos="1873250" algn="l"/>
                <a:tab pos="2322513" algn="l"/>
                <a:tab pos="2771775" algn="l"/>
                <a:tab pos="3221038" algn="l"/>
                <a:tab pos="3670300" algn="l"/>
                <a:tab pos="4119563" algn="l"/>
                <a:tab pos="4568825" algn="l"/>
                <a:tab pos="5018088" algn="l"/>
                <a:tab pos="5467350" algn="l"/>
                <a:tab pos="5916613" algn="l"/>
                <a:tab pos="6365875" algn="l"/>
                <a:tab pos="6815138" algn="l"/>
                <a:tab pos="7264400" algn="l"/>
                <a:tab pos="7713663" algn="l"/>
                <a:tab pos="8162925" algn="l"/>
                <a:tab pos="8612188" algn="l"/>
                <a:tab pos="9061450" algn="l"/>
              </a:tabLst>
            </a:pPr>
            <a:r>
              <a:rPr lang="es-ES" altLang="es-ES" sz="2600">
                <a:latin typeface="Trebuchet MS" panose="020B0603020202020204" pitchFamily="34" charset="0"/>
              </a:rPr>
              <a:t>Philip II of Spain.</a:t>
            </a:r>
          </a:p>
        </p:txBody>
      </p:sp>
      <p:pic>
        <p:nvPicPr>
          <p:cNvPr id="31748" name="Picture 3">
            <a:extLst>
              <a:ext uri="{FF2B5EF4-FFF2-40B4-BE49-F238E27FC236}">
                <a16:creationId xmlns:a16="http://schemas.microsoft.com/office/drawing/2014/main" id="{FD4B99F6-8CE0-4240-97E2-01698C7DEE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9413" y="1490663"/>
            <a:ext cx="4332287" cy="49895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49" name="AutoShape 4">
            <a:extLst>
              <a:ext uri="{FF2B5EF4-FFF2-40B4-BE49-F238E27FC236}">
                <a16:creationId xmlns:a16="http://schemas.microsoft.com/office/drawing/2014/main" id="{3EC0CE41-E7C8-4F85-A9F2-08367D8E3AA7}"/>
              </a:ext>
            </a:extLst>
          </p:cNvPr>
          <p:cNvSpPr>
            <a:spLocks noChangeArrowheads="1"/>
          </p:cNvSpPr>
          <p:nvPr/>
        </p:nvSpPr>
        <p:spPr bwMode="auto">
          <a:xfrm>
            <a:off x="5399088" y="6551613"/>
            <a:ext cx="4608512" cy="360362"/>
          </a:xfrm>
          <a:prstGeom prst="roundRect">
            <a:avLst>
              <a:gd name="adj" fmla="val 440"/>
            </a:avLst>
          </a:prstGeom>
          <a:solidFill>
            <a:srgbClr val="CFE7F5"/>
          </a:solidFill>
          <a:ln w="9360">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a:lnSpc>
                <a:spcPct val="93000"/>
              </a:lnSpc>
              <a:spcAft>
                <a:spcPct val="0"/>
              </a:spcAft>
              <a:buClrTx/>
              <a:buFontTx/>
              <a:buNone/>
            </a:pPr>
            <a:r>
              <a:rPr lang="es-ES" altLang="es-ES" sz="1800" b="0">
                <a:latin typeface="Arial" panose="020B0604020202020204" pitchFamily="34" charset="0"/>
              </a:rPr>
              <a:t>King Sebastian I. </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3794" name="Rectangle 1">
            <a:extLst>
              <a:ext uri="{FF2B5EF4-FFF2-40B4-BE49-F238E27FC236}">
                <a16:creationId xmlns:a16="http://schemas.microsoft.com/office/drawing/2014/main" id="{4909C599-DB06-4398-9FEF-5EB3C586BD66}"/>
              </a:ext>
            </a:extLst>
          </p:cNvPr>
          <p:cNvSpPr>
            <a:spLocks noGrp="1" noChangeArrowheads="1"/>
          </p:cNvSpPr>
          <p:nvPr>
            <p:ph type="title"/>
          </p:nvPr>
        </p:nvSpPr>
        <p:spPr>
          <a:xfrm>
            <a:off x="1187450" y="33338"/>
            <a:ext cx="7740650" cy="1262062"/>
          </a:xfrm>
        </p:spPr>
        <p:txBody>
          <a:bodyPr tIns="2772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i="0" u="sng">
                <a:solidFill>
                  <a:srgbClr val="000000"/>
                </a:solidFill>
                <a:latin typeface="Trebuchet MS" panose="020B0603020202020204" pitchFamily="34" charset="0"/>
              </a:rPr>
              <a:t>THE NETHERLANDS' REVOLT</a:t>
            </a:r>
          </a:p>
        </p:txBody>
      </p:sp>
      <p:sp>
        <p:nvSpPr>
          <p:cNvPr id="33795" name="Rectangle 2">
            <a:extLst>
              <a:ext uri="{FF2B5EF4-FFF2-40B4-BE49-F238E27FC236}">
                <a16:creationId xmlns:a16="http://schemas.microsoft.com/office/drawing/2014/main" id="{FE30FE65-250D-4320-AA06-5CFA4335F397}"/>
              </a:ext>
            </a:extLst>
          </p:cNvPr>
          <p:cNvSpPr>
            <a:spLocks noGrp="1" noChangeArrowheads="1"/>
          </p:cNvSpPr>
          <p:nvPr>
            <p:ph type="body" idx="1"/>
          </p:nvPr>
        </p:nvSpPr>
        <p:spPr>
          <a:xfrm>
            <a:off x="287338" y="1452563"/>
            <a:ext cx="5040312" cy="5480050"/>
          </a:xfrm>
        </p:spPr>
        <p:txBody>
          <a:bodyPr/>
          <a:lstStyle/>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a:t>- </a:t>
            </a:r>
            <a:r>
              <a:rPr lang="es-ES" altLang="es-ES" sz="2800">
                <a:latin typeface="Trebuchet MS" panose="020B0603020202020204" pitchFamily="34" charset="0"/>
              </a:rPr>
              <a:t>The Protestant Reformation spread in northern provinces of Flanders. </a:t>
            </a:r>
          </a:p>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800">
                <a:latin typeface="Trebuchet MS" panose="020B0603020202020204" pitchFamily="34" charset="0"/>
              </a:rPr>
              <a:t>- Philip focused on suppressing Protestantism in his kingdoms. </a:t>
            </a:r>
          </a:p>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800">
                <a:latin typeface="Trebuchet MS" panose="020B0603020202020204" pitchFamily="34" charset="0"/>
              </a:rPr>
              <a:t>- Philip II refused to give his subjects freedom of religion. </a:t>
            </a:r>
          </a:p>
          <a:p>
            <a:pPr indent="-33813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800">
                <a:latin typeface="Trebuchet MS" panose="020B0603020202020204" pitchFamily="34" charset="0"/>
              </a:rPr>
              <a:t>-Catholicism was a mean to unify his kingdoms and subjects.</a:t>
            </a:r>
          </a:p>
        </p:txBody>
      </p:sp>
      <p:pic>
        <p:nvPicPr>
          <p:cNvPr id="33796" name="Picture 3">
            <a:extLst>
              <a:ext uri="{FF2B5EF4-FFF2-40B4-BE49-F238E27FC236}">
                <a16:creationId xmlns:a16="http://schemas.microsoft.com/office/drawing/2014/main" id="{4C834FE2-7DC6-4FA1-B3BC-6ECF4ECAC4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6213" y="1511300"/>
            <a:ext cx="4608512" cy="5832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385" name="Rectangle 1">
            <a:extLst>
              <a:ext uri="{FF2B5EF4-FFF2-40B4-BE49-F238E27FC236}">
                <a16:creationId xmlns:a16="http://schemas.microsoft.com/office/drawing/2014/main" id="{575F54CA-9C77-40C7-B417-BB4C78D99A78}"/>
              </a:ext>
            </a:extLst>
          </p:cNvPr>
          <p:cNvSpPr>
            <a:spLocks noGrp="1" noChangeArrowheads="1"/>
          </p:cNvSpPr>
          <p:nvPr>
            <p:ph type="body"/>
          </p:nvPr>
        </p:nvSpPr>
        <p:spPr>
          <a:xfrm>
            <a:off x="287338" y="449263"/>
            <a:ext cx="5111750" cy="7326312"/>
          </a:xfrm>
        </p:spPr>
        <p:txBody>
          <a:bodyPr tIns="20160" anchor="t"/>
          <a:lstStyle/>
          <a:p>
            <a:pPr marL="342900" indent="-338138"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ES" sz="3000" i="0" dirty="0">
                <a:solidFill>
                  <a:srgbClr val="000000"/>
                </a:solidFill>
              </a:rPr>
              <a:t>- The </a:t>
            </a:r>
            <a:r>
              <a:rPr lang="es-ES" altLang="es-ES" sz="3000" i="0" dirty="0" err="1">
                <a:solidFill>
                  <a:srgbClr val="000000"/>
                </a:solidFill>
              </a:rPr>
              <a:t>Inquisition</a:t>
            </a:r>
            <a:r>
              <a:rPr lang="es-ES" altLang="es-ES" sz="3000" i="0" dirty="0">
                <a:solidFill>
                  <a:srgbClr val="000000"/>
                </a:solidFill>
              </a:rPr>
              <a:t> </a:t>
            </a:r>
            <a:r>
              <a:rPr lang="es-ES" altLang="es-ES" sz="3000" i="0" dirty="0" err="1">
                <a:solidFill>
                  <a:srgbClr val="000000"/>
                </a:solidFill>
              </a:rPr>
              <a:t>acted</a:t>
            </a:r>
            <a:r>
              <a:rPr lang="es-ES" altLang="es-ES" sz="3000" i="0" dirty="0">
                <a:solidFill>
                  <a:srgbClr val="000000"/>
                </a:solidFill>
              </a:rPr>
              <a:t> </a:t>
            </a:r>
            <a:r>
              <a:rPr lang="es-ES" altLang="es-ES" sz="3000" i="0" dirty="0" err="1">
                <a:solidFill>
                  <a:srgbClr val="000000"/>
                </a:solidFill>
              </a:rPr>
              <a:t>against</a:t>
            </a:r>
            <a:r>
              <a:rPr lang="es-ES" altLang="es-ES" sz="3000" i="0" dirty="0">
                <a:solidFill>
                  <a:srgbClr val="000000"/>
                </a:solidFill>
              </a:rPr>
              <a:t> </a:t>
            </a:r>
            <a:r>
              <a:rPr lang="es-ES" altLang="es-ES" sz="3000" i="0" dirty="0" err="1">
                <a:solidFill>
                  <a:srgbClr val="000000"/>
                </a:solidFill>
              </a:rPr>
              <a:t>heretics</a:t>
            </a:r>
            <a:r>
              <a:rPr lang="es-ES" altLang="es-ES" sz="3000" i="0" dirty="0">
                <a:solidFill>
                  <a:srgbClr val="000000"/>
                </a:solidFill>
              </a:rPr>
              <a:t>. </a:t>
            </a:r>
          </a:p>
          <a:p>
            <a:pPr marL="342900" indent="-338138"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ES" sz="3000" i="0" dirty="0">
                <a:solidFill>
                  <a:srgbClr val="000000"/>
                </a:solidFill>
              </a:rPr>
              <a:t>- </a:t>
            </a:r>
            <a:r>
              <a:rPr lang="es-ES" altLang="es-ES" sz="3000" i="0" dirty="0" err="1">
                <a:solidFill>
                  <a:srgbClr val="000000"/>
                </a:solidFill>
              </a:rPr>
              <a:t>Most</a:t>
            </a:r>
            <a:r>
              <a:rPr lang="es-ES" altLang="es-ES" sz="3000" i="0" dirty="0">
                <a:solidFill>
                  <a:srgbClr val="000000"/>
                </a:solidFill>
              </a:rPr>
              <a:t> of the </a:t>
            </a:r>
            <a:r>
              <a:rPr lang="es-ES" altLang="es-ES" sz="3000" i="0" dirty="0" err="1">
                <a:solidFill>
                  <a:srgbClr val="000000"/>
                </a:solidFill>
              </a:rPr>
              <a:t>northern</a:t>
            </a:r>
            <a:r>
              <a:rPr lang="es-ES" altLang="es-ES" sz="3000" i="0" dirty="0">
                <a:solidFill>
                  <a:srgbClr val="000000"/>
                </a:solidFill>
              </a:rPr>
              <a:t> </a:t>
            </a:r>
            <a:r>
              <a:rPr lang="es-ES" altLang="es-ES" sz="3000" i="0" dirty="0" err="1">
                <a:solidFill>
                  <a:srgbClr val="000000"/>
                </a:solidFill>
              </a:rPr>
              <a:t>provinces</a:t>
            </a:r>
            <a:r>
              <a:rPr lang="es-ES" altLang="es-ES" sz="3000" i="0" dirty="0">
                <a:solidFill>
                  <a:srgbClr val="000000"/>
                </a:solidFill>
              </a:rPr>
              <a:t> of </a:t>
            </a:r>
            <a:r>
              <a:rPr lang="es-ES" altLang="es-ES" sz="3000" i="0" dirty="0" err="1">
                <a:solidFill>
                  <a:srgbClr val="000000"/>
                </a:solidFill>
              </a:rPr>
              <a:t>Flanders</a:t>
            </a:r>
            <a:r>
              <a:rPr lang="es-ES" altLang="es-ES" sz="3000" i="0" dirty="0">
                <a:solidFill>
                  <a:srgbClr val="000000"/>
                </a:solidFill>
              </a:rPr>
              <a:t>, </a:t>
            </a:r>
            <a:r>
              <a:rPr lang="es-ES" altLang="es-ES" sz="3000" i="0" dirty="0" err="1">
                <a:solidFill>
                  <a:srgbClr val="000000"/>
                </a:solidFill>
              </a:rPr>
              <a:t>which</a:t>
            </a:r>
            <a:r>
              <a:rPr lang="es-ES" altLang="es-ES" sz="3000" i="0" dirty="0">
                <a:solidFill>
                  <a:srgbClr val="000000"/>
                </a:solidFill>
              </a:rPr>
              <a:t> </a:t>
            </a:r>
            <a:r>
              <a:rPr lang="es-ES" altLang="es-ES" sz="3000" i="0" dirty="0" err="1">
                <a:solidFill>
                  <a:srgbClr val="000000"/>
                </a:solidFill>
              </a:rPr>
              <a:t>nowadays</a:t>
            </a:r>
            <a:r>
              <a:rPr lang="es-ES" altLang="es-ES" sz="3000" i="0" dirty="0">
                <a:solidFill>
                  <a:srgbClr val="000000"/>
                </a:solidFill>
              </a:rPr>
              <a:t> </a:t>
            </a:r>
            <a:r>
              <a:rPr lang="es-ES" altLang="es-ES" sz="3000" i="0" dirty="0" err="1">
                <a:solidFill>
                  <a:srgbClr val="000000"/>
                </a:solidFill>
              </a:rPr>
              <a:t>is</a:t>
            </a:r>
            <a:r>
              <a:rPr lang="es-ES" altLang="es-ES" sz="3000" i="0" dirty="0">
                <a:solidFill>
                  <a:srgbClr val="000000"/>
                </a:solidFill>
              </a:rPr>
              <a:t> The </a:t>
            </a:r>
            <a:r>
              <a:rPr lang="es-ES" altLang="es-ES" sz="3000" i="0" dirty="0" err="1">
                <a:solidFill>
                  <a:srgbClr val="000000"/>
                </a:solidFill>
              </a:rPr>
              <a:t>Netherlands</a:t>
            </a:r>
            <a:r>
              <a:rPr lang="es-ES" altLang="es-ES" sz="3000" i="0" dirty="0">
                <a:solidFill>
                  <a:srgbClr val="000000"/>
                </a:solidFill>
              </a:rPr>
              <a:t>, </a:t>
            </a:r>
            <a:r>
              <a:rPr lang="es-ES" altLang="es-ES" sz="3000" i="0" dirty="0" err="1">
                <a:solidFill>
                  <a:srgbClr val="000000"/>
                </a:solidFill>
              </a:rPr>
              <a:t>had</a:t>
            </a:r>
            <a:r>
              <a:rPr lang="es-ES" altLang="es-ES" sz="3000" i="0" dirty="0">
                <a:solidFill>
                  <a:srgbClr val="000000"/>
                </a:solidFill>
              </a:rPr>
              <a:t> </a:t>
            </a:r>
            <a:r>
              <a:rPr lang="es-ES" altLang="es-ES" sz="3000" i="0" dirty="0" err="1">
                <a:solidFill>
                  <a:srgbClr val="000000"/>
                </a:solidFill>
              </a:rPr>
              <a:t>converted</a:t>
            </a:r>
            <a:r>
              <a:rPr lang="es-ES" altLang="es-ES" sz="3000" i="0" dirty="0">
                <a:solidFill>
                  <a:srgbClr val="000000"/>
                </a:solidFill>
              </a:rPr>
              <a:t> to </a:t>
            </a:r>
            <a:r>
              <a:rPr lang="es-ES" altLang="es-ES" sz="3000" i="0" dirty="0" err="1">
                <a:solidFill>
                  <a:srgbClr val="000000"/>
                </a:solidFill>
              </a:rPr>
              <a:t>Protestantism</a:t>
            </a:r>
            <a:r>
              <a:rPr lang="es-ES" altLang="es-ES" sz="3000" i="0" dirty="0">
                <a:solidFill>
                  <a:srgbClr val="000000"/>
                </a:solidFill>
              </a:rPr>
              <a:t>. </a:t>
            </a:r>
            <a:r>
              <a:rPr lang="es-ES" altLang="es-ES" sz="3000" i="0" dirty="0" err="1">
                <a:solidFill>
                  <a:srgbClr val="000000"/>
                </a:solidFill>
              </a:rPr>
              <a:t>They</a:t>
            </a:r>
            <a:r>
              <a:rPr lang="es-ES" altLang="es-ES" sz="3000" i="0" dirty="0">
                <a:solidFill>
                  <a:srgbClr val="000000"/>
                </a:solidFill>
              </a:rPr>
              <a:t> </a:t>
            </a:r>
            <a:r>
              <a:rPr lang="es-ES" altLang="es-ES" sz="3000" i="0" dirty="0" err="1">
                <a:solidFill>
                  <a:srgbClr val="000000"/>
                </a:solidFill>
              </a:rPr>
              <a:t>were</a:t>
            </a:r>
            <a:r>
              <a:rPr lang="es-ES" altLang="es-ES" sz="3000" i="0" dirty="0">
                <a:solidFill>
                  <a:srgbClr val="000000"/>
                </a:solidFill>
              </a:rPr>
              <a:t> </a:t>
            </a:r>
            <a:r>
              <a:rPr lang="es-ES" altLang="es-ES" sz="3000" i="0" dirty="0" err="1">
                <a:solidFill>
                  <a:srgbClr val="000000"/>
                </a:solidFill>
              </a:rPr>
              <a:t>disappointed</a:t>
            </a:r>
            <a:r>
              <a:rPr lang="es-ES" altLang="es-ES" sz="3000" i="0" dirty="0">
                <a:solidFill>
                  <a:srgbClr val="000000"/>
                </a:solidFill>
              </a:rPr>
              <a:t> </a:t>
            </a:r>
            <a:r>
              <a:rPr lang="es-ES" altLang="es-ES" sz="3000" i="0" dirty="0" err="1">
                <a:solidFill>
                  <a:srgbClr val="000000"/>
                </a:solidFill>
              </a:rPr>
              <a:t>with</a:t>
            </a:r>
            <a:r>
              <a:rPr lang="es-ES" altLang="es-ES" sz="3000" i="0" dirty="0">
                <a:solidFill>
                  <a:srgbClr val="000000"/>
                </a:solidFill>
              </a:rPr>
              <a:t> the </a:t>
            </a:r>
            <a:r>
              <a:rPr lang="es-ES" altLang="es-ES" sz="3000" i="0" dirty="0" err="1">
                <a:solidFill>
                  <a:srgbClr val="000000"/>
                </a:solidFill>
              </a:rPr>
              <a:t>religious</a:t>
            </a:r>
            <a:r>
              <a:rPr lang="es-ES" altLang="es-ES" sz="3000" i="0" dirty="0">
                <a:solidFill>
                  <a:srgbClr val="000000"/>
                </a:solidFill>
              </a:rPr>
              <a:t> </a:t>
            </a:r>
            <a:r>
              <a:rPr lang="es-ES" altLang="es-ES" sz="3000" i="0" dirty="0" err="1">
                <a:solidFill>
                  <a:srgbClr val="000000"/>
                </a:solidFill>
              </a:rPr>
              <a:t>intolerance</a:t>
            </a:r>
            <a:r>
              <a:rPr lang="es-ES" altLang="es-ES" sz="3000" i="0" dirty="0">
                <a:solidFill>
                  <a:srgbClr val="000000"/>
                </a:solidFill>
              </a:rPr>
              <a:t> of the </a:t>
            </a:r>
            <a:r>
              <a:rPr lang="es-ES" altLang="es-ES" sz="3000" i="0" dirty="0" err="1">
                <a:solidFill>
                  <a:srgbClr val="000000"/>
                </a:solidFill>
              </a:rPr>
              <a:t>Spanish</a:t>
            </a:r>
            <a:r>
              <a:rPr lang="es-ES" altLang="es-ES" sz="3000" i="0" dirty="0">
                <a:solidFill>
                  <a:srgbClr val="000000"/>
                </a:solidFill>
              </a:rPr>
              <a:t> </a:t>
            </a:r>
            <a:r>
              <a:rPr lang="es-ES" altLang="es-ES" sz="3000" i="0" dirty="0" err="1">
                <a:solidFill>
                  <a:srgbClr val="000000"/>
                </a:solidFill>
              </a:rPr>
              <a:t>monarch</a:t>
            </a:r>
            <a:r>
              <a:rPr lang="es-ES" altLang="es-ES" sz="3000" i="0" dirty="0">
                <a:solidFill>
                  <a:srgbClr val="000000"/>
                </a:solidFill>
              </a:rPr>
              <a:t>.</a:t>
            </a:r>
          </a:p>
          <a:p>
            <a:pPr marL="342900" indent="-338138"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ES" sz="3000" i="0" dirty="0">
                <a:solidFill>
                  <a:srgbClr val="000000"/>
                </a:solidFill>
              </a:rPr>
              <a:t>- In 1566 The </a:t>
            </a:r>
            <a:r>
              <a:rPr lang="es-ES" altLang="es-ES" sz="3000" i="0" dirty="0" err="1">
                <a:solidFill>
                  <a:srgbClr val="000000"/>
                </a:solidFill>
              </a:rPr>
              <a:t>Netherlands</a:t>
            </a:r>
            <a:r>
              <a:rPr lang="es-ES" altLang="es-ES" sz="3000" i="0" dirty="0">
                <a:solidFill>
                  <a:srgbClr val="000000"/>
                </a:solidFill>
              </a:rPr>
              <a:t> </a:t>
            </a:r>
            <a:r>
              <a:rPr lang="es-ES" altLang="es-ES" sz="3000" i="0" dirty="0" err="1">
                <a:solidFill>
                  <a:srgbClr val="000000"/>
                </a:solidFill>
              </a:rPr>
              <a:t>rebelled</a:t>
            </a:r>
            <a:r>
              <a:rPr lang="es-ES" altLang="es-ES" sz="3000" i="0" dirty="0">
                <a:solidFill>
                  <a:srgbClr val="000000"/>
                </a:solidFill>
              </a:rPr>
              <a:t> </a:t>
            </a:r>
            <a:r>
              <a:rPr lang="es-ES" altLang="es-ES" sz="3000" i="0" dirty="0" err="1">
                <a:solidFill>
                  <a:srgbClr val="000000"/>
                </a:solidFill>
              </a:rPr>
              <a:t>against</a:t>
            </a:r>
            <a:r>
              <a:rPr lang="es-ES" altLang="es-ES" sz="3000" i="0" dirty="0">
                <a:solidFill>
                  <a:srgbClr val="000000"/>
                </a:solidFill>
              </a:rPr>
              <a:t> Philip and </a:t>
            </a:r>
            <a:r>
              <a:rPr lang="es-ES" altLang="es-ES" sz="3000" i="0" dirty="0" err="1">
                <a:solidFill>
                  <a:srgbClr val="000000"/>
                </a:solidFill>
              </a:rPr>
              <a:t>declared</a:t>
            </a:r>
            <a:r>
              <a:rPr lang="es-ES" altLang="es-ES" sz="3000" i="0" dirty="0">
                <a:solidFill>
                  <a:srgbClr val="000000"/>
                </a:solidFill>
              </a:rPr>
              <a:t> </a:t>
            </a:r>
            <a:r>
              <a:rPr lang="es-ES" altLang="es-ES" sz="3000" i="0" dirty="0" err="1">
                <a:solidFill>
                  <a:srgbClr val="000000"/>
                </a:solidFill>
              </a:rPr>
              <a:t>their</a:t>
            </a:r>
            <a:r>
              <a:rPr lang="es-ES" altLang="es-ES" sz="3000" i="0" dirty="0">
                <a:solidFill>
                  <a:srgbClr val="000000"/>
                </a:solidFill>
              </a:rPr>
              <a:t> </a:t>
            </a:r>
            <a:r>
              <a:rPr lang="es-ES" altLang="es-ES" sz="3000" i="0" dirty="0" err="1">
                <a:solidFill>
                  <a:srgbClr val="000000"/>
                </a:solidFill>
              </a:rPr>
              <a:t>independence</a:t>
            </a:r>
            <a:r>
              <a:rPr lang="es-ES" altLang="es-ES" sz="3000" i="0" dirty="0">
                <a:solidFill>
                  <a:srgbClr val="000000"/>
                </a:solidFill>
              </a:rPr>
              <a:t>. </a:t>
            </a:r>
          </a:p>
        </p:txBody>
      </p:sp>
      <p:pic>
        <p:nvPicPr>
          <p:cNvPr id="35843" name="Picture 2">
            <a:extLst>
              <a:ext uri="{FF2B5EF4-FFF2-40B4-BE49-F238E27FC236}">
                <a16:creationId xmlns:a16="http://schemas.microsoft.com/office/drawing/2014/main" id="{95A52592-F79C-480E-B9BB-AAF2B2A1F9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3913" y="1008063"/>
            <a:ext cx="3816350" cy="50403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4" name="AutoShape 3">
            <a:extLst>
              <a:ext uri="{FF2B5EF4-FFF2-40B4-BE49-F238E27FC236}">
                <a16:creationId xmlns:a16="http://schemas.microsoft.com/office/drawing/2014/main" id="{86B0B506-F9A2-4029-A845-46468A7B9624}"/>
              </a:ext>
            </a:extLst>
          </p:cNvPr>
          <p:cNvSpPr>
            <a:spLocks noChangeArrowheads="1"/>
          </p:cNvSpPr>
          <p:nvPr/>
        </p:nvSpPr>
        <p:spPr bwMode="auto">
          <a:xfrm>
            <a:off x="5832475" y="6480175"/>
            <a:ext cx="4103688" cy="503238"/>
          </a:xfrm>
          <a:prstGeom prst="roundRect">
            <a:avLst>
              <a:gd name="adj" fmla="val 315"/>
            </a:avLst>
          </a:prstGeom>
          <a:solidFill>
            <a:srgbClr val="CFE7F5"/>
          </a:solidFill>
          <a:ln w="9525">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a:lnSpc>
                <a:spcPct val="93000"/>
              </a:lnSpc>
              <a:spcAft>
                <a:spcPct val="0"/>
              </a:spcAft>
            </a:pPr>
            <a:r>
              <a:rPr lang="es-ES" altLang="es-ES" sz="1800" b="0">
                <a:latin typeface="Arial" panose="020B0604020202020204" pitchFamily="34" charset="0"/>
              </a:rPr>
              <a:t>Fernando Álvarez de Toledo, </a:t>
            </a:r>
          </a:p>
          <a:p>
            <a:pPr algn="ctr" eaLnBrk="1">
              <a:lnSpc>
                <a:spcPct val="93000"/>
              </a:lnSpc>
              <a:spcAft>
                <a:spcPct val="0"/>
              </a:spcAft>
            </a:pPr>
            <a:r>
              <a:rPr lang="es-ES" altLang="es-ES" sz="1800" b="0">
                <a:latin typeface="Arial" panose="020B0604020202020204" pitchFamily="34" charset="0"/>
              </a:rPr>
              <a:t>Duke of Alba.</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BC29ED10-FA71-4D62-B461-EFE0EB1DD572}"/>
              </a:ext>
            </a:extLst>
          </p:cNvPr>
          <p:cNvSpPr>
            <a:spLocks noGrp="1" noChangeArrowheads="1"/>
          </p:cNvSpPr>
          <p:nvPr>
            <p:ph type="body"/>
          </p:nvPr>
        </p:nvSpPr>
        <p:spPr>
          <a:xfrm>
            <a:off x="557213" y="550863"/>
            <a:ext cx="5410200" cy="6283325"/>
          </a:xfrm>
        </p:spPr>
        <p:txBody>
          <a:bodyPr tIns="20160" anchor="t"/>
          <a:lstStyle/>
          <a:p>
            <a:pPr marL="342900" indent="-338138"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ES" sz="2400" i="0" dirty="0">
                <a:solidFill>
                  <a:srgbClr val="000000"/>
                </a:solidFill>
              </a:rPr>
              <a:t>- </a:t>
            </a:r>
            <a:r>
              <a:rPr lang="es-ES" altLang="es-ES" sz="2400" i="0" dirty="0">
                <a:solidFill>
                  <a:srgbClr val="000000"/>
                </a:solidFill>
                <a:latin typeface="Trebuchet MS" panose="020B0603020202020204" pitchFamily="34" charset="0"/>
              </a:rPr>
              <a:t>The </a:t>
            </a:r>
            <a:r>
              <a:rPr lang="es-ES" altLang="es-ES" sz="2400" i="0" dirty="0" err="1">
                <a:solidFill>
                  <a:srgbClr val="000000"/>
                </a:solidFill>
                <a:latin typeface="Trebuchet MS" panose="020B0603020202020204" pitchFamily="34" charset="0"/>
              </a:rPr>
              <a:t>war</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lasted</a:t>
            </a:r>
            <a:r>
              <a:rPr lang="es-ES" altLang="es-ES" sz="2400" i="0" dirty="0">
                <a:solidFill>
                  <a:srgbClr val="000000"/>
                </a:solidFill>
                <a:latin typeface="Trebuchet MS" panose="020B0603020202020204" pitchFamily="34" charset="0"/>
              </a:rPr>
              <a:t> 80 </a:t>
            </a:r>
            <a:r>
              <a:rPr lang="es-ES" altLang="es-ES" sz="2400" i="0" dirty="0" err="1">
                <a:solidFill>
                  <a:srgbClr val="000000"/>
                </a:solidFill>
                <a:latin typeface="Trebuchet MS" panose="020B0603020202020204" pitchFamily="34" charset="0"/>
              </a:rPr>
              <a:t>years</a:t>
            </a:r>
            <a:r>
              <a:rPr lang="es-ES" altLang="es-ES" sz="2400" i="0" dirty="0">
                <a:solidFill>
                  <a:srgbClr val="000000"/>
                </a:solidFill>
                <a:latin typeface="Trebuchet MS" panose="020B0603020202020204" pitchFamily="34" charset="0"/>
              </a:rPr>
              <a:t>.</a:t>
            </a:r>
          </a:p>
          <a:p>
            <a:pPr marL="342900" indent="-338138"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ES" sz="2400" i="0" dirty="0">
                <a:solidFill>
                  <a:srgbClr val="000000"/>
                </a:solidFill>
                <a:latin typeface="Trebuchet MS" panose="020B0603020202020204" pitchFamily="34" charset="0"/>
              </a:rPr>
              <a:t>- The </a:t>
            </a:r>
            <a:r>
              <a:rPr lang="es-ES" altLang="es-ES" sz="2400" i="0" dirty="0" err="1">
                <a:solidFill>
                  <a:srgbClr val="000000"/>
                </a:solidFill>
                <a:latin typeface="Trebuchet MS" panose="020B0603020202020204" pitchFamily="34" charset="0"/>
              </a:rPr>
              <a:t>rebels</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obtained</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financial</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support</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from</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England</a:t>
            </a:r>
            <a:r>
              <a:rPr lang="es-ES" altLang="es-ES" sz="2400" i="0" dirty="0">
                <a:solidFill>
                  <a:srgbClr val="000000"/>
                </a:solidFill>
                <a:latin typeface="Trebuchet MS" panose="020B0603020202020204" pitchFamily="34" charset="0"/>
              </a:rPr>
              <a:t>. </a:t>
            </a:r>
          </a:p>
          <a:p>
            <a:pPr marL="342900" indent="-338138"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Spanish</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troops</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attacked</a:t>
            </a:r>
            <a:r>
              <a:rPr lang="es-ES" altLang="es-ES" sz="2400" i="0" dirty="0">
                <a:solidFill>
                  <a:srgbClr val="000000"/>
                </a:solidFill>
                <a:latin typeface="Trebuchet MS" panose="020B0603020202020204" pitchFamily="34" charset="0"/>
              </a:rPr>
              <a:t> the </a:t>
            </a:r>
            <a:r>
              <a:rPr lang="es-ES" altLang="es-ES" sz="2400" i="0" dirty="0" err="1">
                <a:solidFill>
                  <a:srgbClr val="000000"/>
                </a:solidFill>
                <a:latin typeface="Trebuchet MS" panose="020B0603020202020204" pitchFamily="34" charset="0"/>
              </a:rPr>
              <a:t>rebels</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but</a:t>
            </a:r>
            <a:r>
              <a:rPr lang="es-ES" altLang="es-ES" sz="2400" i="0" dirty="0">
                <a:solidFill>
                  <a:srgbClr val="000000"/>
                </a:solidFill>
                <a:latin typeface="Trebuchet MS" panose="020B0603020202020204" pitchFamily="34" charset="0"/>
              </a:rPr>
              <a:t> the </a:t>
            </a:r>
            <a:r>
              <a:rPr lang="es-ES" altLang="es-ES" sz="2400" i="0" dirty="0" err="1">
                <a:solidFill>
                  <a:srgbClr val="000000"/>
                </a:solidFill>
                <a:latin typeface="Trebuchet MS" panose="020B0603020202020204" pitchFamily="34" charset="0"/>
              </a:rPr>
              <a:t>war</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against</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England</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forced</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king</a:t>
            </a:r>
            <a:r>
              <a:rPr lang="es-ES" altLang="es-ES" sz="2400" i="0" dirty="0">
                <a:solidFill>
                  <a:srgbClr val="000000"/>
                </a:solidFill>
                <a:latin typeface="Trebuchet MS" panose="020B0603020202020204" pitchFamily="34" charset="0"/>
              </a:rPr>
              <a:t> Philip to stop the </a:t>
            </a:r>
            <a:r>
              <a:rPr lang="es-ES" altLang="es-ES" sz="2400" i="0" dirty="0" err="1">
                <a:solidFill>
                  <a:srgbClr val="000000"/>
                </a:solidFill>
                <a:latin typeface="Trebuchet MS" panose="020B0603020202020204" pitchFamily="34" charset="0"/>
              </a:rPr>
              <a:t>attacks</a:t>
            </a:r>
            <a:r>
              <a:rPr lang="es-ES" altLang="es-ES" sz="2400" i="0" dirty="0">
                <a:solidFill>
                  <a:srgbClr val="000000"/>
                </a:solidFill>
                <a:latin typeface="Trebuchet MS" panose="020B0603020202020204" pitchFamily="34" charset="0"/>
              </a:rPr>
              <a:t>. </a:t>
            </a:r>
          </a:p>
          <a:p>
            <a:pPr marL="342900" indent="-338138"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By</a:t>
            </a:r>
            <a:r>
              <a:rPr lang="es-ES" altLang="es-ES" sz="2400" i="0" dirty="0">
                <a:solidFill>
                  <a:srgbClr val="000000"/>
                </a:solidFill>
                <a:latin typeface="Trebuchet MS" panose="020B0603020202020204" pitchFamily="34" charset="0"/>
              </a:rPr>
              <a:t> the </a:t>
            </a:r>
            <a:r>
              <a:rPr lang="es-ES" altLang="es-ES" sz="2400" i="0" dirty="0" err="1">
                <a:solidFill>
                  <a:srgbClr val="000000"/>
                </a:solidFill>
                <a:latin typeface="Trebuchet MS" panose="020B0603020202020204" pitchFamily="34" charset="0"/>
              </a:rPr>
              <a:t>end</a:t>
            </a:r>
            <a:r>
              <a:rPr lang="es-ES" altLang="es-ES" sz="2400" i="0" dirty="0">
                <a:solidFill>
                  <a:srgbClr val="000000"/>
                </a:solidFill>
                <a:latin typeface="Trebuchet MS" panose="020B0603020202020204" pitchFamily="34" charset="0"/>
              </a:rPr>
              <a:t> of </a:t>
            </a:r>
            <a:r>
              <a:rPr lang="es-ES" altLang="es-ES" sz="2400" i="0" dirty="0" err="1">
                <a:solidFill>
                  <a:srgbClr val="000000"/>
                </a:solidFill>
                <a:latin typeface="Trebuchet MS" panose="020B0603020202020204" pitchFamily="34" charset="0"/>
              </a:rPr>
              <a:t>his</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reign</a:t>
            </a:r>
            <a:r>
              <a:rPr lang="es-ES" altLang="es-ES" sz="2400" i="0" dirty="0">
                <a:solidFill>
                  <a:srgbClr val="000000"/>
                </a:solidFill>
                <a:latin typeface="Trebuchet MS" panose="020B0603020202020204" pitchFamily="34" charset="0"/>
              </a:rPr>
              <a:t> Philip </a:t>
            </a:r>
            <a:r>
              <a:rPr lang="es-ES" altLang="es-ES" sz="2400" i="0" dirty="0" err="1">
                <a:solidFill>
                  <a:srgbClr val="000000"/>
                </a:solidFill>
                <a:latin typeface="Trebuchet MS" panose="020B0603020202020204" pitchFamily="34" charset="0"/>
              </a:rPr>
              <a:t>tried</a:t>
            </a:r>
            <a:r>
              <a:rPr lang="es-ES" altLang="es-ES" sz="2400" i="0" dirty="0">
                <a:solidFill>
                  <a:srgbClr val="000000"/>
                </a:solidFill>
                <a:latin typeface="Trebuchet MS" panose="020B0603020202020204" pitchFamily="34" charset="0"/>
              </a:rPr>
              <a:t> to </a:t>
            </a:r>
            <a:r>
              <a:rPr lang="es-ES" altLang="es-ES" sz="2400" i="0" dirty="0" err="1">
                <a:solidFill>
                  <a:srgbClr val="000000"/>
                </a:solidFill>
                <a:latin typeface="Trebuchet MS" panose="020B0603020202020204" pitchFamily="34" charset="0"/>
              </a:rPr>
              <a:t>solve</a:t>
            </a:r>
            <a:r>
              <a:rPr lang="es-ES" altLang="es-ES" sz="2400" i="0" dirty="0">
                <a:solidFill>
                  <a:srgbClr val="000000"/>
                </a:solidFill>
                <a:latin typeface="Trebuchet MS" panose="020B0603020202020204" pitchFamily="34" charset="0"/>
              </a:rPr>
              <a:t> the </a:t>
            </a:r>
            <a:r>
              <a:rPr lang="es-ES" altLang="es-ES" sz="2400" i="0" dirty="0" err="1">
                <a:solidFill>
                  <a:srgbClr val="000000"/>
                </a:solidFill>
                <a:latin typeface="Trebuchet MS" panose="020B0603020202020204" pitchFamily="34" charset="0"/>
              </a:rPr>
              <a:t>situation</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by</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appointing</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his</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daughter</a:t>
            </a:r>
            <a:r>
              <a:rPr lang="es-ES" altLang="es-ES" sz="2400" i="0" dirty="0">
                <a:solidFill>
                  <a:srgbClr val="000000"/>
                </a:solidFill>
                <a:latin typeface="Trebuchet MS" panose="020B0603020202020204" pitchFamily="34" charset="0"/>
              </a:rPr>
              <a:t> Isabel Clara Eugenia as </a:t>
            </a:r>
            <a:r>
              <a:rPr lang="es-ES" altLang="es-ES" sz="2400" i="0" dirty="0" err="1">
                <a:solidFill>
                  <a:srgbClr val="000000"/>
                </a:solidFill>
                <a:latin typeface="Trebuchet MS" panose="020B0603020202020204" pitchFamily="34" charset="0"/>
              </a:rPr>
              <a:t>governor</a:t>
            </a:r>
            <a:r>
              <a:rPr lang="es-ES" altLang="es-ES" sz="2400" i="0" dirty="0">
                <a:solidFill>
                  <a:srgbClr val="000000"/>
                </a:solidFill>
                <a:latin typeface="Trebuchet MS" panose="020B0603020202020204" pitchFamily="34" charset="0"/>
              </a:rPr>
              <a:t> of Flandes. The </a:t>
            </a:r>
            <a:r>
              <a:rPr lang="es-ES" altLang="es-ES" sz="2400" i="0" dirty="0" err="1">
                <a:solidFill>
                  <a:srgbClr val="000000"/>
                </a:solidFill>
                <a:latin typeface="Trebuchet MS" panose="020B0603020202020204" pitchFamily="34" charset="0"/>
              </a:rPr>
              <a:t>agreement</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with</a:t>
            </a:r>
            <a:r>
              <a:rPr lang="es-ES" altLang="es-ES" sz="2400" i="0" dirty="0">
                <a:solidFill>
                  <a:srgbClr val="000000"/>
                </a:solidFill>
                <a:latin typeface="Trebuchet MS" panose="020B0603020202020204" pitchFamily="34" charset="0"/>
              </a:rPr>
              <a:t> the </a:t>
            </a:r>
            <a:r>
              <a:rPr lang="es-ES" altLang="es-ES" sz="2400" i="0" dirty="0" err="1">
                <a:solidFill>
                  <a:srgbClr val="000000"/>
                </a:solidFill>
                <a:latin typeface="Trebuchet MS" panose="020B0603020202020204" pitchFamily="34" charset="0"/>
              </a:rPr>
              <a:t>Flemish</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was</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if</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she</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had</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descendants</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Flanders</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would</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become</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independent</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if</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she</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had</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not</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they</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would</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become</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again</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subjects</a:t>
            </a:r>
            <a:r>
              <a:rPr lang="es-ES" altLang="es-ES" sz="2400" i="0" dirty="0">
                <a:solidFill>
                  <a:srgbClr val="000000"/>
                </a:solidFill>
                <a:latin typeface="Trebuchet MS" panose="020B0603020202020204" pitchFamily="34" charset="0"/>
              </a:rPr>
              <a:t> of the </a:t>
            </a:r>
            <a:r>
              <a:rPr lang="es-ES" altLang="es-ES" sz="2400" i="0" dirty="0" err="1">
                <a:solidFill>
                  <a:srgbClr val="000000"/>
                </a:solidFill>
                <a:latin typeface="Trebuchet MS" panose="020B0603020202020204" pitchFamily="34" charset="0"/>
              </a:rPr>
              <a:t>Spanish</a:t>
            </a:r>
            <a:r>
              <a:rPr lang="es-ES" altLang="es-ES" sz="2400" i="0" dirty="0">
                <a:solidFill>
                  <a:srgbClr val="000000"/>
                </a:solidFill>
                <a:latin typeface="Trebuchet MS" panose="020B0603020202020204" pitchFamily="34" charset="0"/>
              </a:rPr>
              <a:t> </a:t>
            </a:r>
            <a:r>
              <a:rPr lang="es-ES" altLang="es-ES" sz="2400" i="0" dirty="0" err="1">
                <a:solidFill>
                  <a:srgbClr val="000000"/>
                </a:solidFill>
                <a:latin typeface="Trebuchet MS" panose="020B0603020202020204" pitchFamily="34" charset="0"/>
              </a:rPr>
              <a:t>Monarchy</a:t>
            </a:r>
            <a:r>
              <a:rPr lang="es-ES" altLang="es-ES" sz="2400" i="0" dirty="0">
                <a:solidFill>
                  <a:srgbClr val="000000"/>
                </a:solidFill>
                <a:latin typeface="Trebuchet MS" panose="020B0603020202020204" pitchFamily="34" charset="0"/>
              </a:rPr>
              <a:t>.</a:t>
            </a:r>
            <a:r>
              <a:rPr lang="es-ES" altLang="es-ES" sz="2400" i="0" dirty="0">
                <a:solidFill>
                  <a:srgbClr val="000000"/>
                </a:solidFill>
              </a:rPr>
              <a:t> </a:t>
            </a:r>
          </a:p>
        </p:txBody>
      </p:sp>
      <p:pic>
        <p:nvPicPr>
          <p:cNvPr id="37891" name="Picture 2">
            <a:extLst>
              <a:ext uri="{FF2B5EF4-FFF2-40B4-BE49-F238E27FC236}">
                <a16:creationId xmlns:a16="http://schemas.microsoft.com/office/drawing/2014/main" id="{19D380A2-7DE4-4CB5-AF20-EFA9629908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2475" y="4535488"/>
            <a:ext cx="4248150" cy="29527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7892" name="Picture 3">
            <a:extLst>
              <a:ext uri="{FF2B5EF4-FFF2-40B4-BE49-F238E27FC236}">
                <a16:creationId xmlns:a16="http://schemas.microsoft.com/office/drawing/2014/main" id="{64406D21-CA5C-40AB-8B5B-A862D21D1F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0538" y="720725"/>
            <a:ext cx="3024187" cy="38163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a:extLst>
              <a:ext uri="{FF2B5EF4-FFF2-40B4-BE49-F238E27FC236}">
                <a16:creationId xmlns:a16="http://schemas.microsoft.com/office/drawing/2014/main" id="{3D12790D-252A-40FC-9792-3EE865BD8857}"/>
              </a:ext>
            </a:extLst>
          </p:cNvPr>
          <p:cNvSpPr>
            <a:spLocks noGrp="1" noChangeArrowheads="1"/>
          </p:cNvSpPr>
          <p:nvPr>
            <p:ph type="body"/>
          </p:nvPr>
        </p:nvSpPr>
        <p:spPr>
          <a:xfrm>
            <a:off x="442913" y="890588"/>
            <a:ext cx="4540250" cy="5616575"/>
          </a:xfrm>
        </p:spPr>
        <p:txBody>
          <a:bodyPr tIns="20160" anchor="t"/>
          <a:lstStyle/>
          <a:p>
            <a:pPr marL="342900" indent="-341313"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ES" sz="3200" i="0" dirty="0">
                <a:solidFill>
                  <a:srgbClr val="000000"/>
                </a:solidFill>
              </a:rPr>
              <a:t>   </a:t>
            </a:r>
            <a:r>
              <a:rPr lang="es-ES" altLang="es-ES" sz="3200" i="0" dirty="0">
                <a:solidFill>
                  <a:srgbClr val="000000"/>
                </a:solidFill>
                <a:latin typeface="Trebuchet MS" panose="020B0603020202020204" pitchFamily="34" charset="0"/>
              </a:rPr>
              <a:t>Philip </a:t>
            </a:r>
            <a:r>
              <a:rPr lang="es-ES" altLang="es-ES" sz="3200" i="0" dirty="0" err="1">
                <a:solidFill>
                  <a:srgbClr val="000000"/>
                </a:solidFill>
                <a:latin typeface="Trebuchet MS" panose="020B0603020202020204" pitchFamily="34" charset="0"/>
              </a:rPr>
              <a:t>financed</a:t>
            </a:r>
            <a:r>
              <a:rPr lang="es-ES" altLang="es-ES" sz="3200" i="0" dirty="0">
                <a:solidFill>
                  <a:srgbClr val="000000"/>
                </a:solidFill>
                <a:latin typeface="Trebuchet MS" panose="020B0603020202020204" pitchFamily="34" charset="0"/>
              </a:rPr>
              <a:t> the </a:t>
            </a:r>
            <a:r>
              <a:rPr lang="es-ES" altLang="es-ES" sz="3200" i="0" dirty="0" err="1">
                <a:solidFill>
                  <a:srgbClr val="000000"/>
                </a:solidFill>
                <a:latin typeface="Trebuchet MS" panose="020B0603020202020204" pitchFamily="34" charset="0"/>
              </a:rPr>
              <a:t>Catholic</a:t>
            </a:r>
            <a:r>
              <a:rPr lang="es-ES" altLang="es-ES" sz="3200" i="0" dirty="0">
                <a:solidFill>
                  <a:srgbClr val="000000"/>
                </a:solidFill>
                <a:latin typeface="Trebuchet MS" panose="020B0603020202020204" pitchFamily="34" charset="0"/>
              </a:rPr>
              <a:t> League </a:t>
            </a:r>
            <a:r>
              <a:rPr lang="es-ES" altLang="es-ES" sz="3200" i="0" dirty="0" err="1">
                <a:solidFill>
                  <a:srgbClr val="000000"/>
                </a:solidFill>
                <a:latin typeface="Trebuchet MS" panose="020B0603020202020204" pitchFamily="34" charset="0"/>
              </a:rPr>
              <a:t>during</a:t>
            </a:r>
            <a:r>
              <a:rPr lang="es-ES" altLang="es-ES" sz="3200" i="0" dirty="0">
                <a:solidFill>
                  <a:srgbClr val="000000"/>
                </a:solidFill>
                <a:latin typeface="Trebuchet MS" panose="020B0603020202020204" pitchFamily="34" charset="0"/>
              </a:rPr>
              <a:t> the French </a:t>
            </a:r>
            <a:r>
              <a:rPr lang="es-ES" altLang="es-ES" sz="3200" i="0" dirty="0" err="1">
                <a:solidFill>
                  <a:srgbClr val="000000"/>
                </a:solidFill>
                <a:latin typeface="Trebuchet MS" panose="020B0603020202020204" pitchFamily="34" charset="0"/>
              </a:rPr>
              <a:t>Wars</a:t>
            </a:r>
            <a:r>
              <a:rPr lang="es-ES" altLang="es-ES" sz="3200" i="0" dirty="0">
                <a:solidFill>
                  <a:srgbClr val="000000"/>
                </a:solidFill>
                <a:latin typeface="Trebuchet MS" panose="020B0603020202020204" pitchFamily="34" charset="0"/>
              </a:rPr>
              <a:t> of </a:t>
            </a:r>
            <a:r>
              <a:rPr lang="es-ES" altLang="es-ES" sz="3200" i="0" dirty="0" err="1">
                <a:solidFill>
                  <a:srgbClr val="000000"/>
                </a:solidFill>
                <a:latin typeface="Trebuchet MS" panose="020B0603020202020204" pitchFamily="34" charset="0"/>
              </a:rPr>
              <a:t>Religion</a:t>
            </a:r>
            <a:r>
              <a:rPr lang="es-ES" altLang="es-ES" sz="3200" i="0" dirty="0">
                <a:solidFill>
                  <a:srgbClr val="000000"/>
                </a:solidFill>
                <a:latin typeface="Trebuchet MS" panose="020B0603020202020204" pitchFamily="34" charset="0"/>
              </a:rPr>
              <a:t>. He </a:t>
            </a:r>
            <a:r>
              <a:rPr lang="es-ES" altLang="es-ES" sz="3200" i="0" dirty="0" err="1">
                <a:solidFill>
                  <a:srgbClr val="000000"/>
                </a:solidFill>
                <a:latin typeface="Trebuchet MS" panose="020B0603020202020204" pitchFamily="34" charset="0"/>
              </a:rPr>
              <a:t>directly</a:t>
            </a:r>
            <a:r>
              <a:rPr lang="es-ES" altLang="es-ES" sz="3200" i="0" dirty="0">
                <a:solidFill>
                  <a:srgbClr val="000000"/>
                </a:solidFill>
                <a:latin typeface="Trebuchet MS" panose="020B0603020202020204" pitchFamily="34" charset="0"/>
              </a:rPr>
              <a:t> </a:t>
            </a:r>
            <a:r>
              <a:rPr lang="es-ES" altLang="es-ES" sz="3200" i="0" dirty="0" err="1">
                <a:solidFill>
                  <a:srgbClr val="000000"/>
                </a:solidFill>
                <a:latin typeface="Trebuchet MS" panose="020B0603020202020204" pitchFamily="34" charset="0"/>
              </a:rPr>
              <a:t>intervened</a:t>
            </a:r>
            <a:r>
              <a:rPr lang="es-ES" altLang="es-ES" sz="3200" i="0" dirty="0">
                <a:solidFill>
                  <a:srgbClr val="000000"/>
                </a:solidFill>
                <a:latin typeface="Trebuchet MS" panose="020B0603020202020204" pitchFamily="34" charset="0"/>
              </a:rPr>
              <a:t> in the final </a:t>
            </a:r>
            <a:r>
              <a:rPr lang="es-ES" altLang="es-ES" sz="3200" i="0" dirty="0" err="1">
                <a:solidFill>
                  <a:srgbClr val="000000"/>
                </a:solidFill>
                <a:latin typeface="Trebuchet MS" panose="020B0603020202020204" pitchFamily="34" charset="0"/>
              </a:rPr>
              <a:t>phases</a:t>
            </a:r>
            <a:r>
              <a:rPr lang="es-ES" altLang="es-ES" sz="3200" i="0" dirty="0">
                <a:solidFill>
                  <a:srgbClr val="000000"/>
                </a:solidFill>
                <a:latin typeface="Trebuchet MS" panose="020B0603020202020204" pitchFamily="34" charset="0"/>
              </a:rPr>
              <a:t> of the </a:t>
            </a:r>
            <a:r>
              <a:rPr lang="es-ES" altLang="es-ES" sz="3200" i="0" dirty="0" err="1">
                <a:solidFill>
                  <a:srgbClr val="000000"/>
                </a:solidFill>
                <a:latin typeface="Trebuchet MS" panose="020B0603020202020204" pitchFamily="34" charset="0"/>
              </a:rPr>
              <a:t>wars</a:t>
            </a:r>
            <a:r>
              <a:rPr lang="es-ES" altLang="es-ES" sz="3200" i="0" dirty="0">
                <a:solidFill>
                  <a:srgbClr val="000000"/>
                </a:solidFill>
                <a:latin typeface="Trebuchet MS" panose="020B0603020202020204" pitchFamily="34" charset="0"/>
              </a:rPr>
              <a:t> and </a:t>
            </a:r>
            <a:r>
              <a:rPr lang="es-ES" altLang="es-ES" sz="3200" i="0" dirty="0" err="1">
                <a:solidFill>
                  <a:srgbClr val="000000"/>
                </a:solidFill>
                <a:latin typeface="Trebuchet MS" panose="020B0603020202020204" pitchFamily="34" charset="0"/>
              </a:rPr>
              <a:t>perhaps</a:t>
            </a:r>
            <a:r>
              <a:rPr lang="es-ES" altLang="es-ES" sz="3200" i="0" dirty="0">
                <a:solidFill>
                  <a:srgbClr val="000000"/>
                </a:solidFill>
                <a:latin typeface="Trebuchet MS" panose="020B0603020202020204" pitchFamily="34" charset="0"/>
              </a:rPr>
              <a:t> </a:t>
            </a:r>
            <a:r>
              <a:rPr lang="es-ES" altLang="es-ES" sz="3200" i="0" dirty="0" err="1">
                <a:solidFill>
                  <a:srgbClr val="000000"/>
                </a:solidFill>
                <a:latin typeface="Trebuchet MS" panose="020B0603020202020204" pitchFamily="34" charset="0"/>
              </a:rPr>
              <a:t>dreaming</a:t>
            </a:r>
            <a:r>
              <a:rPr lang="es-ES" altLang="es-ES" sz="3200" i="0" dirty="0">
                <a:solidFill>
                  <a:srgbClr val="000000"/>
                </a:solidFill>
                <a:latin typeface="Trebuchet MS" panose="020B0603020202020204" pitchFamily="34" charset="0"/>
              </a:rPr>
              <a:t> of </a:t>
            </a:r>
            <a:r>
              <a:rPr lang="es-ES" altLang="es-ES" sz="3200" i="0" dirty="0" err="1">
                <a:solidFill>
                  <a:srgbClr val="000000"/>
                </a:solidFill>
                <a:latin typeface="Trebuchet MS" panose="020B0603020202020204" pitchFamily="34" charset="0"/>
              </a:rPr>
              <a:t>placing</a:t>
            </a:r>
            <a:r>
              <a:rPr lang="es-ES" altLang="es-ES" sz="3200" i="0" dirty="0">
                <a:solidFill>
                  <a:srgbClr val="000000"/>
                </a:solidFill>
                <a:latin typeface="Trebuchet MS" panose="020B0603020202020204" pitchFamily="34" charset="0"/>
              </a:rPr>
              <a:t> </a:t>
            </a:r>
            <a:r>
              <a:rPr lang="es-ES" altLang="es-ES" sz="3200" i="0" dirty="0" err="1">
                <a:solidFill>
                  <a:srgbClr val="000000"/>
                </a:solidFill>
                <a:latin typeface="Trebuchet MS" panose="020B0603020202020204" pitchFamily="34" charset="0"/>
              </a:rPr>
              <a:t>his</a:t>
            </a:r>
            <a:r>
              <a:rPr lang="es-ES" altLang="es-ES" sz="3200" i="0" dirty="0">
                <a:solidFill>
                  <a:srgbClr val="000000"/>
                </a:solidFill>
                <a:latin typeface="Trebuchet MS" panose="020B0603020202020204" pitchFamily="34" charset="0"/>
              </a:rPr>
              <a:t> </a:t>
            </a:r>
            <a:r>
              <a:rPr lang="es-ES" altLang="es-ES" sz="3200" i="0" dirty="0" err="1">
                <a:solidFill>
                  <a:srgbClr val="000000"/>
                </a:solidFill>
                <a:latin typeface="Trebuchet MS" panose="020B0603020202020204" pitchFamily="34" charset="0"/>
              </a:rPr>
              <a:t>favourite</a:t>
            </a:r>
            <a:r>
              <a:rPr lang="es-ES" altLang="es-ES" sz="3200" i="0" dirty="0">
                <a:solidFill>
                  <a:srgbClr val="000000"/>
                </a:solidFill>
                <a:latin typeface="Trebuchet MS" panose="020B0603020202020204" pitchFamily="34" charset="0"/>
              </a:rPr>
              <a:t> </a:t>
            </a:r>
            <a:r>
              <a:rPr lang="es-ES" altLang="es-ES" sz="3200" i="0" dirty="0" err="1">
                <a:solidFill>
                  <a:srgbClr val="000000"/>
                </a:solidFill>
                <a:latin typeface="Trebuchet MS" panose="020B0603020202020204" pitchFamily="34" charset="0"/>
              </a:rPr>
              <a:t>daughter</a:t>
            </a:r>
            <a:r>
              <a:rPr lang="es-ES" altLang="es-ES" sz="3200" i="0" dirty="0">
                <a:solidFill>
                  <a:srgbClr val="000000"/>
                </a:solidFill>
                <a:latin typeface="Trebuchet MS" panose="020B0603020202020204" pitchFamily="34" charset="0"/>
              </a:rPr>
              <a:t>, Isabel Clara Eugenia, </a:t>
            </a:r>
            <a:r>
              <a:rPr lang="es-ES" altLang="es-ES" sz="3200" i="0" dirty="0" err="1">
                <a:solidFill>
                  <a:srgbClr val="000000"/>
                </a:solidFill>
                <a:latin typeface="Trebuchet MS" panose="020B0603020202020204" pitchFamily="34" charset="0"/>
              </a:rPr>
              <a:t>on</a:t>
            </a:r>
            <a:r>
              <a:rPr lang="es-ES" altLang="es-ES" sz="3200" i="0" dirty="0">
                <a:solidFill>
                  <a:srgbClr val="000000"/>
                </a:solidFill>
                <a:latin typeface="Trebuchet MS" panose="020B0603020202020204" pitchFamily="34" charset="0"/>
              </a:rPr>
              <a:t> the French </a:t>
            </a:r>
            <a:r>
              <a:rPr lang="es-ES" altLang="es-ES" sz="3200" i="0" dirty="0" err="1">
                <a:solidFill>
                  <a:srgbClr val="000000"/>
                </a:solidFill>
                <a:latin typeface="Trebuchet MS" panose="020B0603020202020204" pitchFamily="34" charset="0"/>
              </a:rPr>
              <a:t>throne</a:t>
            </a:r>
            <a:r>
              <a:rPr lang="es-ES" altLang="es-ES" sz="3200" i="0" dirty="0">
                <a:solidFill>
                  <a:srgbClr val="000000"/>
                </a:solidFill>
                <a:latin typeface="Trebuchet MS" panose="020B0603020202020204" pitchFamily="34" charset="0"/>
              </a:rPr>
              <a:t>.</a:t>
            </a:r>
          </a:p>
        </p:txBody>
      </p:sp>
      <p:pic>
        <p:nvPicPr>
          <p:cNvPr id="39939" name="Picture 2">
            <a:extLst>
              <a:ext uri="{FF2B5EF4-FFF2-40B4-BE49-F238E27FC236}">
                <a16:creationId xmlns:a16="http://schemas.microsoft.com/office/drawing/2014/main" id="{B8F8759A-7C27-48D0-BAC6-C0F289DC97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288" y="2100263"/>
            <a:ext cx="3963987" cy="33004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940" name="AutoShape 3">
            <a:extLst>
              <a:ext uri="{FF2B5EF4-FFF2-40B4-BE49-F238E27FC236}">
                <a16:creationId xmlns:a16="http://schemas.microsoft.com/office/drawing/2014/main" id="{C1BF2E81-D971-4A40-95FB-EF2DAE0D0BBE}"/>
              </a:ext>
            </a:extLst>
          </p:cNvPr>
          <p:cNvSpPr>
            <a:spLocks noChangeArrowheads="1"/>
          </p:cNvSpPr>
          <p:nvPr/>
        </p:nvSpPr>
        <p:spPr bwMode="auto">
          <a:xfrm>
            <a:off x="5327650" y="5616575"/>
            <a:ext cx="4319588" cy="863600"/>
          </a:xfrm>
          <a:prstGeom prst="roundRect">
            <a:avLst>
              <a:gd name="adj" fmla="val 181"/>
            </a:avLst>
          </a:prstGeom>
          <a:solidFill>
            <a:srgbClr val="CFE7F5"/>
          </a:solidFill>
          <a:ln w="9525">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a:lnSpc>
                <a:spcPct val="93000"/>
              </a:lnSpc>
              <a:spcAft>
                <a:spcPct val="0"/>
              </a:spcAft>
            </a:pPr>
            <a:r>
              <a:rPr lang="es-ES" altLang="es-ES" sz="1800" b="0">
                <a:latin typeface="Arial" panose="020B0604020202020204" pitchFamily="34" charset="0"/>
              </a:rPr>
              <a:t>Henry IV of France (1589-1610), </a:t>
            </a:r>
          </a:p>
          <a:p>
            <a:pPr algn="ctr" eaLnBrk="1">
              <a:lnSpc>
                <a:spcPct val="93000"/>
              </a:lnSpc>
              <a:spcAft>
                <a:spcPct val="0"/>
              </a:spcAft>
            </a:pPr>
            <a:r>
              <a:rPr lang="es-ES" altLang="es-ES" sz="1800" b="0">
                <a:latin typeface="Arial" panose="020B0604020202020204" pitchFamily="34" charset="0"/>
              </a:rPr>
              <a:t>House of Bourbon.</a:t>
            </a:r>
          </a:p>
          <a:p>
            <a:pPr algn="ctr" eaLnBrk="1">
              <a:lnSpc>
                <a:spcPct val="93000"/>
              </a:lnSpc>
              <a:spcAft>
                <a:spcPct val="0"/>
              </a:spcAft>
            </a:pPr>
            <a:endParaRPr lang="es-ES" altLang="es-ES" sz="1800" b="0">
              <a:latin typeface="Arial" panose="020B0604020202020204" pitchFamily="34" charset="0"/>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1986" name="Rectangle 1">
            <a:extLst>
              <a:ext uri="{FF2B5EF4-FFF2-40B4-BE49-F238E27FC236}">
                <a16:creationId xmlns:a16="http://schemas.microsoft.com/office/drawing/2014/main" id="{281F0AD4-1CDE-406B-B59D-8826FA9EE398}"/>
              </a:ext>
            </a:extLst>
          </p:cNvPr>
          <p:cNvSpPr>
            <a:spLocks noGrp="1" noChangeArrowheads="1"/>
          </p:cNvSpPr>
          <p:nvPr>
            <p:ph type="title"/>
          </p:nvPr>
        </p:nvSpPr>
        <p:spPr>
          <a:xfrm>
            <a:off x="1079500" y="106363"/>
            <a:ext cx="7740650" cy="1262062"/>
          </a:xfrm>
        </p:spPr>
        <p:txBody>
          <a:bodyPr tIns="2772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i="0" u="sng">
                <a:solidFill>
                  <a:srgbClr val="000000"/>
                </a:solidFill>
                <a:latin typeface="Trebuchet MS" panose="020B0603020202020204" pitchFamily="34" charset="0"/>
              </a:rPr>
              <a:t>WAR AGAINST ENGLAND.</a:t>
            </a:r>
          </a:p>
        </p:txBody>
      </p:sp>
      <p:sp>
        <p:nvSpPr>
          <p:cNvPr id="41987" name="Rectangle 2">
            <a:extLst>
              <a:ext uri="{FF2B5EF4-FFF2-40B4-BE49-F238E27FC236}">
                <a16:creationId xmlns:a16="http://schemas.microsoft.com/office/drawing/2014/main" id="{DAC7B6D8-8012-420E-8ABA-31133E824533}"/>
              </a:ext>
            </a:extLst>
          </p:cNvPr>
          <p:cNvSpPr>
            <a:spLocks noGrp="1" noChangeArrowheads="1"/>
          </p:cNvSpPr>
          <p:nvPr>
            <p:ph type="body" idx="1"/>
          </p:nvPr>
        </p:nvSpPr>
        <p:spPr>
          <a:xfrm>
            <a:off x="287338" y="1655763"/>
            <a:ext cx="5122862" cy="5762625"/>
          </a:xfrm>
        </p:spPr>
        <p:txBody>
          <a:bodyPr/>
          <a:lstStyle/>
          <a:p>
            <a:pPr indent="-33178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a:t>-</a:t>
            </a:r>
            <a:r>
              <a:rPr lang="es-ES" altLang="es-ES">
                <a:latin typeface="Trebuchet MS" panose="020B0603020202020204" pitchFamily="34" charset="0"/>
              </a:rPr>
              <a:t> Before Charles V's abdication, Philip married Queen Mary of England  inb 1554.</a:t>
            </a:r>
          </a:p>
          <a:p>
            <a:pPr indent="-33178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a:latin typeface="Trebuchet MS" panose="020B0603020202020204" pitchFamily="34" charset="0"/>
              </a:rPr>
              <a:t>- They had no children and when Queen Mary died in 1558 the throne passed to her sister Elizabeth, the Protestant daughter of Henry VIII. </a:t>
            </a:r>
          </a:p>
          <a:p>
            <a:pPr indent="-331788" eaLnBrk="1">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a:latin typeface="Trebuchet MS" panose="020B0603020202020204" pitchFamily="34" charset="0"/>
              </a:rPr>
              <a:t> </a:t>
            </a:r>
            <a:r>
              <a:rPr lang="es-ES" altLang="es-ES"/>
              <a:t> </a:t>
            </a:r>
          </a:p>
        </p:txBody>
      </p:sp>
      <p:pic>
        <p:nvPicPr>
          <p:cNvPr id="41988" name="Picture 3">
            <a:extLst>
              <a:ext uri="{FF2B5EF4-FFF2-40B4-BE49-F238E27FC236}">
                <a16:creationId xmlns:a16="http://schemas.microsoft.com/office/drawing/2014/main" id="{4F1CBAE8-30A2-4E7F-9502-E4011C4B91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7513" y="1368425"/>
            <a:ext cx="2735262" cy="30241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89" name="Picture 4">
            <a:extLst>
              <a:ext uri="{FF2B5EF4-FFF2-40B4-BE49-F238E27FC236}">
                <a16:creationId xmlns:a16="http://schemas.microsoft.com/office/drawing/2014/main" id="{B275F8EA-99E2-4E47-B7E3-837B4AF8A3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7513" y="4395788"/>
            <a:ext cx="2784475" cy="31638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493ABC42-4945-4C1E-A65C-5CC7F1455B49}"/>
              </a:ext>
            </a:extLst>
          </p:cNvPr>
          <p:cNvSpPr>
            <a:spLocks noGrp="1" noChangeArrowheads="1"/>
          </p:cNvSpPr>
          <p:nvPr>
            <p:ph type="body"/>
          </p:nvPr>
        </p:nvSpPr>
        <p:spPr>
          <a:xfrm>
            <a:off x="215900" y="215900"/>
            <a:ext cx="5400675" cy="5429250"/>
          </a:xfrm>
        </p:spPr>
        <p:txBody>
          <a:bodyPr tIns="20160" anchor="t"/>
          <a:lstStyle/>
          <a:p>
            <a:pPr marL="342900" indent="-331788"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ES" sz="3200" i="0">
                <a:solidFill>
                  <a:srgbClr val="000000"/>
                </a:solidFill>
                <a:latin typeface="Trebuchet MS" panose="020B0603020202020204" pitchFamily="34" charset="0"/>
              </a:rPr>
              <a:t>Then English supported the rebellion of the protestants in The Netherlands.</a:t>
            </a:r>
          </a:p>
          <a:p>
            <a:pPr marL="342900" indent="-331788"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ES" sz="3200" i="0">
                <a:solidFill>
                  <a:srgbClr val="000000"/>
                </a:solidFill>
                <a:latin typeface="Trebuchet MS" panose="020B0603020202020204" pitchFamily="34" charset="0"/>
              </a:rPr>
              <a:t>- English pirates attacked the fleets which came from America. </a:t>
            </a:r>
          </a:p>
          <a:p>
            <a:pPr marL="342900" indent="-331788"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ES" sz="3200" i="0">
                <a:solidFill>
                  <a:srgbClr val="000000"/>
                </a:solidFill>
                <a:latin typeface="Trebuchet MS" panose="020B0603020202020204" pitchFamily="34" charset="0"/>
              </a:rPr>
              <a:t>- Philip II decided to invade England with a great army, the Spanish Armada.</a:t>
            </a:r>
          </a:p>
          <a:p>
            <a:pPr marL="342900" indent="-331788" algn="l" eaLnBrk="1">
              <a:spcAft>
                <a:spcPts val="1425"/>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s-ES" altLang="es-ES" sz="3200" i="0">
              <a:solidFill>
                <a:srgbClr val="000000"/>
              </a:solidFill>
              <a:latin typeface="Trebuchet MS" panose="020B0603020202020204" pitchFamily="34" charset="0"/>
            </a:endParaRPr>
          </a:p>
        </p:txBody>
      </p:sp>
      <p:pic>
        <p:nvPicPr>
          <p:cNvPr id="44035" name="Picture 2">
            <a:extLst>
              <a:ext uri="{FF2B5EF4-FFF2-40B4-BE49-F238E27FC236}">
                <a16:creationId xmlns:a16="http://schemas.microsoft.com/office/drawing/2014/main" id="{AF680E1A-5DA0-4EC5-AEFC-FA12E61C25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75" y="68263"/>
            <a:ext cx="4002088" cy="41798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4036" name="Picture 3">
            <a:extLst>
              <a:ext uri="{FF2B5EF4-FFF2-40B4-BE49-F238E27FC236}">
                <a16:creationId xmlns:a16="http://schemas.microsoft.com/office/drawing/2014/main" id="{FFBF1842-D9BC-428F-BC78-A4C4CDA0F6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5575" y="4248150"/>
            <a:ext cx="2232025" cy="3302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4037" name="Picture 4">
            <a:extLst>
              <a:ext uri="{FF2B5EF4-FFF2-40B4-BE49-F238E27FC236}">
                <a16:creationId xmlns:a16="http://schemas.microsoft.com/office/drawing/2014/main" id="{72B66C47-CEA8-4648-83F3-1A50971BA1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2250" y="4679950"/>
            <a:ext cx="3743325" cy="2870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4038" name="AutoShape 5">
            <a:extLst>
              <a:ext uri="{FF2B5EF4-FFF2-40B4-BE49-F238E27FC236}">
                <a16:creationId xmlns:a16="http://schemas.microsoft.com/office/drawing/2014/main" id="{9F697AD1-306B-4950-80EF-97DD56D07284}"/>
              </a:ext>
            </a:extLst>
          </p:cNvPr>
          <p:cNvSpPr>
            <a:spLocks noChangeArrowheads="1"/>
          </p:cNvSpPr>
          <p:nvPr/>
        </p:nvSpPr>
        <p:spPr bwMode="auto">
          <a:xfrm>
            <a:off x="863600" y="6551613"/>
            <a:ext cx="2952750" cy="720725"/>
          </a:xfrm>
          <a:prstGeom prst="roundRect">
            <a:avLst>
              <a:gd name="adj" fmla="val 218"/>
            </a:avLst>
          </a:prstGeom>
          <a:solidFill>
            <a:srgbClr val="CFE7F5"/>
          </a:solidFill>
          <a:ln w="9525">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5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b="1">
                <a:solidFill>
                  <a:srgbClr val="000000"/>
                </a:solidFill>
                <a:latin typeface="Times New Roman" panose="02020603050405020304" pitchFamily="18" charset="0"/>
                <a:ea typeface="Arial Unicode MS" charset="-128"/>
              </a:defRPr>
            </a:lvl1pPr>
            <a:lvl2pPr>
              <a:lnSpc>
                <a:spcPct val="95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b="1">
                <a:solidFill>
                  <a:srgbClr val="000000"/>
                </a:solidFill>
                <a:latin typeface="Times New Roman" panose="02020603050405020304" pitchFamily="18" charset="0"/>
                <a:ea typeface="Arial Unicode MS" charset="-128"/>
              </a:defRPr>
            </a:lvl2pPr>
            <a:lvl3pPr>
              <a:lnSpc>
                <a:spcPct val="95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b="1">
                <a:solidFill>
                  <a:srgbClr val="000000"/>
                </a:solidFill>
                <a:latin typeface="Times New Roman" panose="02020603050405020304" pitchFamily="18" charset="0"/>
                <a:ea typeface="Arial Unicode MS" charset="-128"/>
              </a:defRPr>
            </a:lvl3pPr>
            <a:lvl4pPr>
              <a:lnSpc>
                <a:spcPct val="95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4pPr>
            <a:lvl5pPr>
              <a:lnSpc>
                <a:spcPct val="95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5pPr>
            <a:lvl6pPr marL="25146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6pPr>
            <a:lvl7pPr marL="29718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7pPr>
            <a:lvl8pPr marL="34290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8pPr>
            <a:lvl9pPr marL="3886200" indent="-228600" defTabSz="449263" eaLnBrk="0" fontAlgn="base" hangingPunct="0">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b="1">
                <a:solidFill>
                  <a:srgbClr val="000000"/>
                </a:solidFill>
                <a:latin typeface="Times New Roman" panose="02020603050405020304" pitchFamily="18" charset="0"/>
                <a:ea typeface="Arial Unicode MS" charset="-128"/>
              </a:defRPr>
            </a:lvl9pPr>
          </a:lstStyle>
          <a:p>
            <a:pPr algn="ctr" eaLnBrk="1">
              <a:lnSpc>
                <a:spcPct val="93000"/>
              </a:lnSpc>
              <a:spcAft>
                <a:spcPct val="0"/>
              </a:spcAft>
            </a:pPr>
            <a:r>
              <a:rPr lang="es-ES" altLang="es-ES" sz="1800" b="0">
                <a:latin typeface="Arial" panose="020B0604020202020204" pitchFamily="34" charset="0"/>
              </a:rPr>
              <a:t>Sir Francis Drake</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Imagen 4" descr="https://upload.wikimedia.org/wikipedia/commons/1/17/Invincible_Armada.jpg">
            <a:hlinkClick r:id="rId2"/>
            <a:extLst>
              <a:ext uri="{FF2B5EF4-FFF2-40B4-BE49-F238E27FC236}">
                <a16:creationId xmlns:a16="http://schemas.microsoft.com/office/drawing/2014/main" id="{07081D8B-A26E-4EB2-BA87-CF2A9F4C31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525" y="900113"/>
            <a:ext cx="8135938" cy="590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e Office">
  <a:themeElements>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Office">
      <a:majorFont>
        <a:latin typeface="Times New Roman"/>
        <a:ea typeface="Arial Unicode MS"/>
        <a:cs typeface="Arial Unicode MS"/>
      </a:majorFont>
      <a:minorFont>
        <a:latin typeface="Times New Roman"/>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s-ES"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s-ES"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34615</TotalTime>
  <Words>1395</Words>
  <Application>Microsoft Office PowerPoint</Application>
  <PresentationFormat>Personalizado</PresentationFormat>
  <Paragraphs>140</Paragraphs>
  <Slides>26</Slides>
  <Notes>18</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26</vt:i4>
      </vt:variant>
    </vt:vector>
  </HeadingPairs>
  <TitlesOfParts>
    <vt:vector size="35" baseType="lpstr">
      <vt:lpstr>Arial</vt:lpstr>
      <vt:lpstr>Microsoft YaHei</vt:lpstr>
      <vt:lpstr>Arial Unicode MS</vt:lpstr>
      <vt:lpstr>Times New Roman</vt:lpstr>
      <vt:lpstr>Wingdings</vt:lpstr>
      <vt:lpstr>Trebuchet MS</vt:lpstr>
      <vt:lpstr>Symbol</vt:lpstr>
      <vt:lpstr>Calibri</vt:lpstr>
      <vt:lpstr>Tema de Office</vt:lpstr>
      <vt:lpstr>Philip II  (1556-1598)</vt:lpstr>
      <vt:lpstr>PHILIP II</vt:lpstr>
      <vt:lpstr> CHARLES V ABDICATION</vt:lpstr>
      <vt:lpstr>Presentación de PowerPoint</vt:lpstr>
      <vt:lpstr>Philip´s dominions in Europe in 1581</vt:lpstr>
      <vt:lpstr>PHILIP II WIVES.</vt:lpstr>
      <vt:lpstr>GOVERNMENT.</vt:lpstr>
      <vt:lpstr>PHILIP II MAIN OBJECTIVES OF HIS REIGN.</vt:lpstr>
      <vt:lpstr>DEFENSE OF THE CATHOLICISM</vt:lpstr>
      <vt:lpstr>INTERNAL CONFLICTS</vt:lpstr>
      <vt:lpstr>WHO WERE THE MORISCOS?.</vt:lpstr>
      <vt:lpstr>ALPUJARRAS' REVOLT.</vt:lpstr>
      <vt:lpstr>Presentación de PowerPoint</vt:lpstr>
      <vt:lpstr>EXTERNAL CONFLICTS</vt:lpstr>
      <vt:lpstr>WAR AGAINST FRANCE</vt:lpstr>
      <vt:lpstr>WAR AGAINST FRANCE</vt:lpstr>
      <vt:lpstr>WAR AGAINST THE OTTOMAN TURKS</vt:lpstr>
      <vt:lpstr>PHILIP II, KING OF PORTUGAL, 1580.</vt:lpstr>
      <vt:lpstr>THE NETHERLANDS' REVOLT</vt:lpstr>
      <vt:lpstr>Presentación de PowerPoint</vt:lpstr>
      <vt:lpstr>Presentación de PowerPoint</vt:lpstr>
      <vt:lpstr>Presentación de PowerPoint</vt:lpstr>
      <vt:lpstr>WAR AGAINST ENGLAND.</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Philip II  (1556-1598)</dc:title>
  <dc:creator>Alfonso</dc:creator>
  <cp:lastModifiedBy>Maria Sanz</cp:lastModifiedBy>
  <cp:revision>20</cp:revision>
  <cp:lastPrinted>1601-01-01T00:00:00Z</cp:lastPrinted>
  <dcterms:created xsi:type="dcterms:W3CDTF">2014-05-17T14:54:51Z</dcterms:created>
  <dcterms:modified xsi:type="dcterms:W3CDTF">2019-05-19T17:28:12Z</dcterms:modified>
</cp:coreProperties>
</file>