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5" r:id="rId1"/>
  </p:sldMasterIdLst>
  <p:notesMasterIdLst>
    <p:notesMasterId r:id="rId30"/>
  </p:notesMasterIdLst>
  <p:handoutMasterIdLst>
    <p:handoutMasterId r:id="rId31"/>
  </p:handoutMasterIdLst>
  <p:sldIdLst>
    <p:sldId id="341" r:id="rId2"/>
    <p:sldId id="257" r:id="rId3"/>
    <p:sldId id="321" r:id="rId4"/>
    <p:sldId id="258" r:id="rId5"/>
    <p:sldId id="260" r:id="rId6"/>
    <p:sldId id="261" r:id="rId7"/>
    <p:sldId id="322" r:id="rId8"/>
    <p:sldId id="324" r:id="rId9"/>
    <p:sldId id="342" r:id="rId10"/>
    <p:sldId id="323" r:id="rId11"/>
    <p:sldId id="325" r:id="rId12"/>
    <p:sldId id="326" r:id="rId13"/>
    <p:sldId id="343" r:id="rId14"/>
    <p:sldId id="327" r:id="rId15"/>
    <p:sldId id="328" r:id="rId16"/>
    <p:sldId id="329" r:id="rId17"/>
    <p:sldId id="331" r:id="rId18"/>
    <p:sldId id="330" r:id="rId19"/>
    <p:sldId id="332" r:id="rId20"/>
    <p:sldId id="333" r:id="rId21"/>
    <p:sldId id="334" r:id="rId22"/>
    <p:sldId id="335" r:id="rId23"/>
    <p:sldId id="344" r:id="rId24"/>
    <p:sldId id="336" r:id="rId25"/>
    <p:sldId id="337" r:id="rId26"/>
    <p:sldId id="338" r:id="rId27"/>
    <p:sldId id="339" r:id="rId28"/>
    <p:sldId id="345" r:id="rId29"/>
  </p:sldIdLst>
  <p:sldSz cx="9144000" cy="6858000" type="screen4x3"/>
  <p:notesSz cx="68580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a:srgbClr val="F8FE76"/>
    <a:srgbClr val="FF00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52" autoAdjust="0"/>
  </p:normalViewPr>
  <p:slideViewPr>
    <p:cSldViewPr>
      <p:cViewPr varScale="1">
        <p:scale>
          <a:sx n="93" d="100"/>
          <a:sy n="93" d="100"/>
        </p:scale>
        <p:origin x="1162" y="8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6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2098" name="Rectangle 2">
            <a:extLst>
              <a:ext uri="{FF2B5EF4-FFF2-40B4-BE49-F238E27FC236}">
                <a16:creationId xmlns:a16="http://schemas.microsoft.com/office/drawing/2014/main" id="{4FF4C3D8-5E01-4EDF-849F-4A371174D9B8}"/>
              </a:ext>
            </a:extLst>
          </p:cNvPr>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Times New Roman" panose="02020603050405020304" pitchFamily="18" charset="0"/>
              </a:defRPr>
            </a:lvl1pPr>
          </a:lstStyle>
          <a:p>
            <a:endParaRPr lang="en-US" altLang="es-ES"/>
          </a:p>
        </p:txBody>
      </p:sp>
      <p:sp>
        <p:nvSpPr>
          <p:cNvPr id="132099" name="Rectangle 3">
            <a:extLst>
              <a:ext uri="{FF2B5EF4-FFF2-40B4-BE49-F238E27FC236}">
                <a16:creationId xmlns:a16="http://schemas.microsoft.com/office/drawing/2014/main" id="{BB9E8162-0AB7-44EF-8A99-D6368B2D2E82}"/>
              </a:ext>
            </a:extLst>
          </p:cNvPr>
          <p:cNvSpPr>
            <a:spLocks noGrp="1" noChangeArrowheads="1"/>
          </p:cNvSpPr>
          <p:nvPr>
            <p:ph type="dt" sz="quarter" idx="1"/>
          </p:nvPr>
        </p:nvSpPr>
        <p:spPr bwMode="auto">
          <a:xfrm>
            <a:off x="3884613"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Times New Roman" panose="02020603050405020304" pitchFamily="18" charset="0"/>
              </a:defRPr>
            </a:lvl1pPr>
          </a:lstStyle>
          <a:p>
            <a:endParaRPr lang="en-US" altLang="es-ES"/>
          </a:p>
        </p:txBody>
      </p:sp>
      <p:sp>
        <p:nvSpPr>
          <p:cNvPr id="132100" name="Rectangle 4">
            <a:extLst>
              <a:ext uri="{FF2B5EF4-FFF2-40B4-BE49-F238E27FC236}">
                <a16:creationId xmlns:a16="http://schemas.microsoft.com/office/drawing/2014/main" id="{F16B9F56-D077-4055-A62E-BE42BDE8CC89}"/>
              </a:ext>
            </a:extLst>
          </p:cNvPr>
          <p:cNvSpPr>
            <a:spLocks noGrp="1" noChangeArrowheads="1"/>
          </p:cNvSpPr>
          <p:nvPr>
            <p:ph type="ftr" sz="quarter" idx="2"/>
          </p:nvPr>
        </p:nvSpPr>
        <p:spPr bwMode="auto">
          <a:xfrm>
            <a:off x="0" y="8829675"/>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Times New Roman" panose="02020603050405020304" pitchFamily="18" charset="0"/>
              </a:defRPr>
            </a:lvl1pPr>
          </a:lstStyle>
          <a:p>
            <a:endParaRPr lang="en-US" altLang="es-ES"/>
          </a:p>
        </p:txBody>
      </p:sp>
      <p:sp>
        <p:nvSpPr>
          <p:cNvPr id="132101" name="Rectangle 5">
            <a:extLst>
              <a:ext uri="{FF2B5EF4-FFF2-40B4-BE49-F238E27FC236}">
                <a16:creationId xmlns:a16="http://schemas.microsoft.com/office/drawing/2014/main" id="{86338BC1-40AE-48E8-98AD-3939497B6FBC}"/>
              </a:ext>
            </a:extLst>
          </p:cNvPr>
          <p:cNvSpPr>
            <a:spLocks noGrp="1" noChangeArrowheads="1"/>
          </p:cNvSpPr>
          <p:nvPr>
            <p:ph type="sldNum" sz="quarter" idx="3"/>
          </p:nvPr>
        </p:nvSpPr>
        <p:spPr bwMode="auto">
          <a:xfrm>
            <a:off x="3884613" y="8829675"/>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Times New Roman" panose="02020603050405020304" pitchFamily="18" charset="0"/>
              </a:defRPr>
            </a:lvl1pPr>
          </a:lstStyle>
          <a:p>
            <a:fld id="{5D8EDDB3-BC04-4306-B6BE-24BE67F7C86E}" type="slidenum">
              <a:rPr lang="en-US" altLang="es-ES"/>
              <a:pPr/>
              <a:t>‹Nº›</a:t>
            </a:fld>
            <a:endParaRPr lang="en-US" altLang="es-E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820A53DB-2DE3-44D1-BC37-0A2F119FDEA7}"/>
              </a:ext>
            </a:extLst>
          </p:cNvPr>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Times New Roman" panose="02020603050405020304" pitchFamily="18" charset="0"/>
              </a:defRPr>
            </a:lvl1pPr>
          </a:lstStyle>
          <a:p>
            <a:endParaRPr lang="en-US" altLang="es-ES"/>
          </a:p>
        </p:txBody>
      </p:sp>
      <p:sp>
        <p:nvSpPr>
          <p:cNvPr id="68611" name="Rectangle 3">
            <a:extLst>
              <a:ext uri="{FF2B5EF4-FFF2-40B4-BE49-F238E27FC236}">
                <a16:creationId xmlns:a16="http://schemas.microsoft.com/office/drawing/2014/main" id="{6897E060-AB2B-4505-81C9-F4F810A8E12A}"/>
              </a:ext>
            </a:extLst>
          </p:cNvPr>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Times New Roman" panose="02020603050405020304" pitchFamily="18" charset="0"/>
              </a:defRPr>
            </a:lvl1pPr>
          </a:lstStyle>
          <a:p>
            <a:endParaRPr lang="en-US" altLang="es-ES"/>
          </a:p>
        </p:txBody>
      </p:sp>
      <p:sp>
        <p:nvSpPr>
          <p:cNvPr id="68612" name="Rectangle 4">
            <a:extLst>
              <a:ext uri="{FF2B5EF4-FFF2-40B4-BE49-F238E27FC236}">
                <a16:creationId xmlns:a16="http://schemas.microsoft.com/office/drawing/2014/main" id="{D20D2FFF-28C6-43F0-B19E-68D83C0C6954}"/>
              </a:ext>
            </a:extLst>
          </p:cNvPr>
          <p:cNvSpPr>
            <a:spLocks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8613" name="Rectangle 5">
            <a:extLst>
              <a:ext uri="{FF2B5EF4-FFF2-40B4-BE49-F238E27FC236}">
                <a16:creationId xmlns:a16="http://schemas.microsoft.com/office/drawing/2014/main" id="{48206F14-94FE-468C-99B6-22988B4408FC}"/>
              </a:ext>
            </a:extLst>
          </p:cNvPr>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s-ES"/>
              <a:t>Click to edit Master text styles</a:t>
            </a:r>
          </a:p>
          <a:p>
            <a:pPr lvl="1"/>
            <a:r>
              <a:rPr lang="en-US" altLang="es-ES"/>
              <a:t>Second level</a:t>
            </a:r>
          </a:p>
          <a:p>
            <a:pPr lvl="2"/>
            <a:r>
              <a:rPr lang="en-US" altLang="es-ES"/>
              <a:t>Third level</a:t>
            </a:r>
          </a:p>
          <a:p>
            <a:pPr lvl="3"/>
            <a:r>
              <a:rPr lang="en-US" altLang="es-ES"/>
              <a:t>Fourth level</a:t>
            </a:r>
          </a:p>
          <a:p>
            <a:pPr lvl="4"/>
            <a:r>
              <a:rPr lang="en-US" altLang="es-ES"/>
              <a:t>Fifth level</a:t>
            </a:r>
          </a:p>
        </p:txBody>
      </p:sp>
      <p:sp>
        <p:nvSpPr>
          <p:cNvPr id="68614" name="Rectangle 6">
            <a:extLst>
              <a:ext uri="{FF2B5EF4-FFF2-40B4-BE49-F238E27FC236}">
                <a16:creationId xmlns:a16="http://schemas.microsoft.com/office/drawing/2014/main" id="{AC4BA2AD-BECA-4EA2-83B1-0D18759E42B7}"/>
              </a:ext>
            </a:extLst>
          </p:cNvPr>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Times New Roman" panose="02020603050405020304" pitchFamily="18" charset="0"/>
              </a:defRPr>
            </a:lvl1pPr>
          </a:lstStyle>
          <a:p>
            <a:endParaRPr lang="en-US" altLang="es-ES"/>
          </a:p>
        </p:txBody>
      </p:sp>
      <p:sp>
        <p:nvSpPr>
          <p:cNvPr id="68615" name="Rectangle 7">
            <a:extLst>
              <a:ext uri="{FF2B5EF4-FFF2-40B4-BE49-F238E27FC236}">
                <a16:creationId xmlns:a16="http://schemas.microsoft.com/office/drawing/2014/main" id="{81AD5754-73BA-4842-83F1-CD88A01836B0}"/>
              </a:ext>
            </a:extLst>
          </p:cNvPr>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Times New Roman" panose="02020603050405020304" pitchFamily="18" charset="0"/>
              </a:defRPr>
            </a:lvl1pPr>
          </a:lstStyle>
          <a:p>
            <a:fld id="{8A1655F4-4E3D-4A9D-BCA9-90A6A14BC346}" type="slidenum">
              <a:rPr lang="en-US" altLang="es-ES"/>
              <a:pPr/>
              <a:t>‹Nº›</a:t>
            </a:fld>
            <a:endParaRPr lang="en-US" altLang="es-E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8A1655F4-4E3D-4A9D-BCA9-90A6A14BC346}" type="slidenum">
              <a:rPr lang="en-US" altLang="es-ES" smtClean="0"/>
              <a:pPr/>
              <a:t>2</a:t>
            </a:fld>
            <a:endParaRPr lang="en-US" altLang="es-ES"/>
          </a:p>
        </p:txBody>
      </p:sp>
    </p:spTree>
    <p:extLst>
      <p:ext uri="{BB962C8B-B14F-4D97-AF65-F5344CB8AC3E}">
        <p14:creationId xmlns:p14="http://schemas.microsoft.com/office/powerpoint/2010/main" val="32508987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92162" name="Group 2">
            <a:extLst>
              <a:ext uri="{FF2B5EF4-FFF2-40B4-BE49-F238E27FC236}">
                <a16:creationId xmlns:a16="http://schemas.microsoft.com/office/drawing/2014/main" id="{29AB64FE-DC99-4D0A-BD3D-B1C4EDA6B822}"/>
              </a:ext>
            </a:extLst>
          </p:cNvPr>
          <p:cNvGrpSpPr>
            <a:grpSpLocks/>
          </p:cNvGrpSpPr>
          <p:nvPr/>
        </p:nvGrpSpPr>
        <p:grpSpPr bwMode="auto">
          <a:xfrm>
            <a:off x="0" y="0"/>
            <a:ext cx="9144000" cy="6856413"/>
            <a:chOff x="0" y="0"/>
            <a:chExt cx="5760" cy="4319"/>
          </a:xfrm>
        </p:grpSpPr>
        <p:sp>
          <p:nvSpPr>
            <p:cNvPr id="92163" name="Freeform 3">
              <a:extLst>
                <a:ext uri="{FF2B5EF4-FFF2-40B4-BE49-F238E27FC236}">
                  <a16:creationId xmlns:a16="http://schemas.microsoft.com/office/drawing/2014/main" id="{0B4D76CA-D372-4D54-9944-0219C7C8220C}"/>
                </a:ext>
              </a:extLst>
            </p:cNvPr>
            <p:cNvSpPr>
              <a:spLocks/>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2164" name="Freeform 4">
              <a:extLst>
                <a:ext uri="{FF2B5EF4-FFF2-40B4-BE49-F238E27FC236}">
                  <a16:creationId xmlns:a16="http://schemas.microsoft.com/office/drawing/2014/main" id="{B25BF38C-61A0-4253-8D45-39A934A0B772}"/>
                </a:ext>
              </a:extLst>
            </p:cNvPr>
            <p:cNvSpPr>
              <a:spLocks/>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2165" name="Freeform 5">
              <a:extLst>
                <a:ext uri="{FF2B5EF4-FFF2-40B4-BE49-F238E27FC236}">
                  <a16:creationId xmlns:a16="http://schemas.microsoft.com/office/drawing/2014/main" id="{E2F88B0C-A478-41DE-ADE6-E9A57E7E4953}"/>
                </a:ext>
              </a:extLst>
            </p:cNvPr>
            <p:cNvSpPr>
              <a:spLocks/>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2166" name="Freeform 6">
              <a:extLst>
                <a:ext uri="{FF2B5EF4-FFF2-40B4-BE49-F238E27FC236}">
                  <a16:creationId xmlns:a16="http://schemas.microsoft.com/office/drawing/2014/main" id="{924D79CB-CE25-44E7-85CF-7B82151F08DD}"/>
                </a:ext>
              </a:extLst>
            </p:cNvPr>
            <p:cNvSpPr>
              <a:spLocks/>
            </p:cNvSpPr>
            <p:nvPr/>
          </p:nvSpPr>
          <p:spPr bwMode="hidden">
            <a:xfrm>
              <a:off x="4038" y="3577"/>
              <a:ext cx="1720" cy="65"/>
            </a:xfrm>
            <a:custGeom>
              <a:avLst/>
              <a:gdLst>
                <a:gd name="T0" fmla="*/ 1722 w 1722"/>
                <a:gd name="T1" fmla="*/ 66 h 66"/>
                <a:gd name="T2" fmla="*/ 1722 w 1722"/>
                <a:gd name="T3" fmla="*/ 60 h 66"/>
                <a:gd name="T4" fmla="*/ 0 w 1722"/>
                <a:gd name="T5" fmla="*/ 0 h 66"/>
                <a:gd name="T6" fmla="*/ 0 w 1722"/>
                <a:gd name="T7" fmla="*/ 48 h 66"/>
                <a:gd name="T8" fmla="*/ 1722 w 1722"/>
                <a:gd name="T9" fmla="*/ 66 h 66"/>
                <a:gd name="T10" fmla="*/ 1722 w 1722"/>
                <a:gd name="T11" fmla="*/ 66 h 66"/>
              </a:gdLst>
              <a:ahLst/>
              <a:cxnLst>
                <a:cxn ang="0">
                  <a:pos x="T0" y="T1"/>
                </a:cxn>
                <a:cxn ang="0">
                  <a:pos x="T2" y="T3"/>
                </a:cxn>
                <a:cxn ang="0">
                  <a:pos x="T4" y="T5"/>
                </a:cxn>
                <a:cxn ang="0">
                  <a:pos x="T6" y="T7"/>
                </a:cxn>
                <a:cxn ang="0">
                  <a:pos x="T8" y="T9"/>
                </a:cxn>
                <a:cxn ang="0">
                  <a:pos x="T10" y="T11"/>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2167" name="Freeform 7">
              <a:extLst>
                <a:ext uri="{FF2B5EF4-FFF2-40B4-BE49-F238E27FC236}">
                  <a16:creationId xmlns:a16="http://schemas.microsoft.com/office/drawing/2014/main" id="{FF1803F1-F7B2-4E64-AC4F-F0DDC36CC3B5}"/>
                </a:ext>
              </a:extLst>
            </p:cNvPr>
            <p:cNvSpPr>
              <a:spLocks/>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ES"/>
            </a:p>
          </p:txBody>
        </p:sp>
        <p:sp>
          <p:nvSpPr>
            <p:cNvPr id="92168" name="Freeform 8">
              <a:extLst>
                <a:ext uri="{FF2B5EF4-FFF2-40B4-BE49-F238E27FC236}">
                  <a16:creationId xmlns:a16="http://schemas.microsoft.com/office/drawing/2014/main" id="{E99FB781-EA5F-4554-A9CE-1468D869D5AA}"/>
                </a:ext>
              </a:extLst>
            </p:cNvPr>
            <p:cNvSpPr>
              <a:spLocks/>
            </p:cNvSpPr>
            <p:nvPr/>
          </p:nvSpPr>
          <p:spPr bwMode="hidden">
            <a:xfrm>
              <a:off x="4784" y="3702"/>
              <a:ext cx="974" cy="101"/>
            </a:xfrm>
            <a:custGeom>
              <a:avLst/>
              <a:gdLst>
                <a:gd name="T0" fmla="*/ 975 w 975"/>
                <a:gd name="T1" fmla="*/ 48 h 101"/>
                <a:gd name="T2" fmla="*/ 975 w 975"/>
                <a:gd name="T3" fmla="*/ 0 h 101"/>
                <a:gd name="T4" fmla="*/ 0 w 975"/>
                <a:gd name="T5" fmla="*/ 24 h 101"/>
                <a:gd name="T6" fmla="*/ 0 w 975"/>
                <a:gd name="T7" fmla="*/ 101 h 101"/>
                <a:gd name="T8" fmla="*/ 975 w 975"/>
                <a:gd name="T9" fmla="*/ 48 h 101"/>
                <a:gd name="T10" fmla="*/ 975 w 975"/>
                <a:gd name="T11" fmla="*/ 48 h 101"/>
              </a:gdLst>
              <a:ahLst/>
              <a:cxnLst>
                <a:cxn ang="0">
                  <a:pos x="T0" y="T1"/>
                </a:cxn>
                <a:cxn ang="0">
                  <a:pos x="T2" y="T3"/>
                </a:cxn>
                <a:cxn ang="0">
                  <a:pos x="T4" y="T5"/>
                </a:cxn>
                <a:cxn ang="0">
                  <a:pos x="T6" y="T7"/>
                </a:cxn>
                <a:cxn ang="0">
                  <a:pos x="T8" y="T9"/>
                </a:cxn>
                <a:cxn ang="0">
                  <a:pos x="T10" y="T11"/>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2169" name="Freeform 9">
              <a:extLst>
                <a:ext uri="{FF2B5EF4-FFF2-40B4-BE49-F238E27FC236}">
                  <a16:creationId xmlns:a16="http://schemas.microsoft.com/office/drawing/2014/main" id="{54A936A8-9EEF-4DB3-A95A-D9371325C490}"/>
                </a:ext>
              </a:extLst>
            </p:cNvPr>
            <p:cNvSpPr>
              <a:spLocks/>
            </p:cNvSpPr>
            <p:nvPr/>
          </p:nvSpPr>
          <p:spPr bwMode="hidden">
            <a:xfrm>
              <a:off x="3619" y="3815"/>
              <a:ext cx="2139" cy="198"/>
            </a:xfrm>
            <a:custGeom>
              <a:avLst/>
              <a:gdLst>
                <a:gd name="T0" fmla="*/ 2141 w 2141"/>
                <a:gd name="T1" fmla="*/ 0 h 198"/>
                <a:gd name="T2" fmla="*/ 0 w 2141"/>
                <a:gd name="T3" fmla="*/ 156 h 198"/>
                <a:gd name="T4" fmla="*/ 0 w 2141"/>
                <a:gd name="T5" fmla="*/ 198 h 198"/>
                <a:gd name="T6" fmla="*/ 2141 w 2141"/>
                <a:gd name="T7" fmla="*/ 0 h 198"/>
                <a:gd name="T8" fmla="*/ 2141 w 2141"/>
                <a:gd name="T9" fmla="*/ 0 h 198"/>
              </a:gdLst>
              <a:ahLst/>
              <a:cxnLst>
                <a:cxn ang="0">
                  <a:pos x="T0" y="T1"/>
                </a:cxn>
                <a:cxn ang="0">
                  <a:pos x="T2" y="T3"/>
                </a:cxn>
                <a:cxn ang="0">
                  <a:pos x="T4" y="T5"/>
                </a:cxn>
                <a:cxn ang="0">
                  <a:pos x="T6" y="T7"/>
                </a:cxn>
                <a:cxn ang="0">
                  <a:pos x="T8" y="T9"/>
                </a:cxn>
              </a:cxnLst>
              <a:rect l="0" t="0" r="r" b="b"/>
              <a:pathLst>
                <a:path w="2141" h="198">
                  <a:moveTo>
                    <a:pt x="2141" y="0"/>
                  </a:moveTo>
                  <a:lnTo>
                    <a:pt x="0" y="156"/>
                  </a:lnTo>
                  <a:lnTo>
                    <a:pt x="0" y="198"/>
                  </a:lnTo>
                  <a:lnTo>
                    <a:pt x="2141" y="0"/>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2170" name="Freeform 10">
              <a:extLst>
                <a:ext uri="{FF2B5EF4-FFF2-40B4-BE49-F238E27FC236}">
                  <a16:creationId xmlns:a16="http://schemas.microsoft.com/office/drawing/2014/main" id="{E775DE4D-331C-4B2B-9714-6D9E4AEAEFC1}"/>
                </a:ext>
              </a:extLst>
            </p:cNvPr>
            <p:cNvSpPr>
              <a:spLocks/>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2171" name="Freeform 11">
              <a:extLst>
                <a:ext uri="{FF2B5EF4-FFF2-40B4-BE49-F238E27FC236}">
                  <a16:creationId xmlns:a16="http://schemas.microsoft.com/office/drawing/2014/main" id="{2C917A4B-6778-4A0A-891E-CFED25C3F634}"/>
                </a:ext>
              </a:extLst>
            </p:cNvPr>
            <p:cNvSpPr>
              <a:spLocks/>
            </p:cNvSpPr>
            <p:nvPr/>
          </p:nvSpPr>
          <p:spPr bwMode="hidden">
            <a:xfrm>
              <a:off x="2097" y="4043"/>
              <a:ext cx="2514" cy="276"/>
            </a:xfrm>
            <a:custGeom>
              <a:avLst/>
              <a:gdLst>
                <a:gd name="T0" fmla="*/ 2182 w 2517"/>
                <a:gd name="T1" fmla="*/ 276 h 276"/>
                <a:gd name="T2" fmla="*/ 2517 w 2517"/>
                <a:gd name="T3" fmla="*/ 204 h 276"/>
                <a:gd name="T4" fmla="*/ 2260 w 2517"/>
                <a:gd name="T5" fmla="*/ 0 h 276"/>
                <a:gd name="T6" fmla="*/ 0 w 2517"/>
                <a:gd name="T7" fmla="*/ 276 h 276"/>
                <a:gd name="T8" fmla="*/ 2182 w 2517"/>
                <a:gd name="T9" fmla="*/ 276 h 276"/>
                <a:gd name="T10" fmla="*/ 2182 w 2517"/>
                <a:gd name="T11" fmla="*/ 276 h 276"/>
              </a:gdLst>
              <a:ahLst/>
              <a:cxnLst>
                <a:cxn ang="0">
                  <a:pos x="T0" y="T1"/>
                </a:cxn>
                <a:cxn ang="0">
                  <a:pos x="T2" y="T3"/>
                </a:cxn>
                <a:cxn ang="0">
                  <a:pos x="T4" y="T5"/>
                </a:cxn>
                <a:cxn ang="0">
                  <a:pos x="T6" y="T7"/>
                </a:cxn>
                <a:cxn ang="0">
                  <a:pos x="T8" y="T9"/>
                </a:cxn>
                <a:cxn ang="0">
                  <a:pos x="T10" y="T11"/>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2172" name="Freeform 12">
              <a:extLst>
                <a:ext uri="{FF2B5EF4-FFF2-40B4-BE49-F238E27FC236}">
                  <a16:creationId xmlns:a16="http://schemas.microsoft.com/office/drawing/2014/main" id="{6FB82CE6-8946-438E-A8AC-1272AB08DA91}"/>
                </a:ext>
              </a:extLst>
            </p:cNvPr>
            <p:cNvSpPr>
              <a:spLocks/>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2173" name="Freeform 13">
              <a:extLst>
                <a:ext uri="{FF2B5EF4-FFF2-40B4-BE49-F238E27FC236}">
                  <a16:creationId xmlns:a16="http://schemas.microsoft.com/office/drawing/2014/main" id="{73921455-2E3C-4296-A933-75EAD05C377B}"/>
                </a:ext>
              </a:extLst>
            </p:cNvPr>
            <p:cNvSpPr>
              <a:spLocks/>
            </p:cNvSpPr>
            <p:nvPr/>
          </p:nvSpPr>
          <p:spPr bwMode="hidden">
            <a:xfrm>
              <a:off x="5030" y="3151"/>
              <a:ext cx="728" cy="240"/>
            </a:xfrm>
            <a:custGeom>
              <a:avLst/>
              <a:gdLst>
                <a:gd name="T0" fmla="*/ 729 w 729"/>
                <a:gd name="T1" fmla="*/ 240 h 240"/>
                <a:gd name="T2" fmla="*/ 0 w 729"/>
                <a:gd name="T3" fmla="*/ 0 h 240"/>
                <a:gd name="T4" fmla="*/ 0 w 729"/>
                <a:gd name="T5" fmla="*/ 6 h 240"/>
                <a:gd name="T6" fmla="*/ 729 w 729"/>
                <a:gd name="T7" fmla="*/ 240 h 240"/>
                <a:gd name="T8" fmla="*/ 729 w 729"/>
                <a:gd name="T9" fmla="*/ 240 h 240"/>
              </a:gdLst>
              <a:ahLst/>
              <a:cxnLst>
                <a:cxn ang="0">
                  <a:pos x="T0" y="T1"/>
                </a:cxn>
                <a:cxn ang="0">
                  <a:pos x="T2" y="T3"/>
                </a:cxn>
                <a:cxn ang="0">
                  <a:pos x="T4" y="T5"/>
                </a:cxn>
                <a:cxn ang="0">
                  <a:pos x="T6" y="T7"/>
                </a:cxn>
                <a:cxn ang="0">
                  <a:pos x="T8" y="T9"/>
                </a:cxn>
              </a:cxnLst>
              <a:rect l="0" t="0" r="r" b="b"/>
              <a:pathLst>
                <a:path w="729" h="240">
                  <a:moveTo>
                    <a:pt x="729" y="240"/>
                  </a:moveTo>
                  <a:lnTo>
                    <a:pt x="0" y="0"/>
                  </a:lnTo>
                  <a:lnTo>
                    <a:pt x="0" y="6"/>
                  </a:lnTo>
                  <a:lnTo>
                    <a:pt x="729" y="240"/>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2174" name="Freeform 14">
              <a:extLst>
                <a:ext uri="{FF2B5EF4-FFF2-40B4-BE49-F238E27FC236}">
                  <a16:creationId xmlns:a16="http://schemas.microsoft.com/office/drawing/2014/main" id="{B5C7635C-D6E0-47E4-A284-9AF67A0B63CD}"/>
                </a:ext>
              </a:extLst>
            </p:cNvPr>
            <p:cNvSpPr>
              <a:spLocks/>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2175" name="Freeform 15">
              <a:extLst>
                <a:ext uri="{FF2B5EF4-FFF2-40B4-BE49-F238E27FC236}">
                  <a16:creationId xmlns:a16="http://schemas.microsoft.com/office/drawing/2014/main" id="{7DA13847-6AF7-4379-AB38-F4753CEDE49E}"/>
                </a:ext>
              </a:extLst>
            </p:cNvPr>
            <p:cNvSpPr>
              <a:spLocks/>
            </p:cNvSpPr>
            <p:nvPr/>
          </p:nvSpPr>
          <p:spPr bwMode="hidden">
            <a:xfrm>
              <a:off x="5030" y="3049"/>
              <a:ext cx="728" cy="318"/>
            </a:xfrm>
            <a:custGeom>
              <a:avLst/>
              <a:gdLst>
                <a:gd name="T0" fmla="*/ 729 w 729"/>
                <a:gd name="T1" fmla="*/ 318 h 318"/>
                <a:gd name="T2" fmla="*/ 729 w 729"/>
                <a:gd name="T3" fmla="*/ 312 h 318"/>
                <a:gd name="T4" fmla="*/ 0 w 729"/>
                <a:gd name="T5" fmla="*/ 0 h 318"/>
                <a:gd name="T6" fmla="*/ 0 w 729"/>
                <a:gd name="T7" fmla="*/ 54 h 318"/>
                <a:gd name="T8" fmla="*/ 729 w 729"/>
                <a:gd name="T9" fmla="*/ 318 h 318"/>
                <a:gd name="T10" fmla="*/ 729 w 729"/>
                <a:gd name="T11" fmla="*/ 318 h 318"/>
              </a:gdLst>
              <a:ahLst/>
              <a:cxnLst>
                <a:cxn ang="0">
                  <a:pos x="T0" y="T1"/>
                </a:cxn>
                <a:cxn ang="0">
                  <a:pos x="T2" y="T3"/>
                </a:cxn>
                <a:cxn ang="0">
                  <a:pos x="T4" y="T5"/>
                </a:cxn>
                <a:cxn ang="0">
                  <a:pos x="T6" y="T7"/>
                </a:cxn>
                <a:cxn ang="0">
                  <a:pos x="T8" y="T9"/>
                </a:cxn>
                <a:cxn ang="0">
                  <a:pos x="T10" y="T11"/>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2176" name="Freeform 16">
              <a:extLst>
                <a:ext uri="{FF2B5EF4-FFF2-40B4-BE49-F238E27FC236}">
                  <a16:creationId xmlns:a16="http://schemas.microsoft.com/office/drawing/2014/main" id="{FA4718B4-94EB-4F89-81DF-F093943725F9}"/>
                </a:ext>
              </a:extLst>
            </p:cNvPr>
            <p:cNvSpPr>
              <a:spLocks/>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2177" name="Freeform 17">
              <a:extLst>
                <a:ext uri="{FF2B5EF4-FFF2-40B4-BE49-F238E27FC236}">
                  <a16:creationId xmlns:a16="http://schemas.microsoft.com/office/drawing/2014/main" id="{373C2EE6-7501-4E71-837F-FF395E7F99A8}"/>
                </a:ext>
              </a:extLst>
            </p:cNvPr>
            <p:cNvSpPr>
              <a:spLocks/>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2178" name="Freeform 18">
              <a:extLst>
                <a:ext uri="{FF2B5EF4-FFF2-40B4-BE49-F238E27FC236}">
                  <a16:creationId xmlns:a16="http://schemas.microsoft.com/office/drawing/2014/main" id="{6917DEE6-C1D8-46C1-A0BD-579DF46154F2}"/>
                </a:ext>
              </a:extLst>
            </p:cNvPr>
            <p:cNvSpPr>
              <a:spLocks/>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2179" name="Freeform 19">
              <a:extLst>
                <a:ext uri="{FF2B5EF4-FFF2-40B4-BE49-F238E27FC236}">
                  <a16:creationId xmlns:a16="http://schemas.microsoft.com/office/drawing/2014/main" id="{7DB56BE0-A5F7-472C-B5DE-7C5AC810B8B9}"/>
                </a:ext>
              </a:extLst>
            </p:cNvPr>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Lst>
              <a:ahLst/>
              <a:cxnLst>
                <a:cxn ang="0">
                  <a:pos x="T0" y="T1"/>
                </a:cxn>
                <a:cxn ang="0">
                  <a:pos x="T2" y="T3"/>
                </a:cxn>
                <a:cxn ang="0">
                  <a:pos x="T4" y="T5"/>
                </a:cxn>
                <a:cxn ang="0">
                  <a:pos x="T6" y="T7"/>
                </a:cxn>
                <a:cxn ang="0">
                  <a:pos x="T8" y="T9"/>
                </a:cxn>
                <a:cxn ang="0">
                  <a:pos x="T10" y="T11"/>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2180" name="Freeform 20">
              <a:extLst>
                <a:ext uri="{FF2B5EF4-FFF2-40B4-BE49-F238E27FC236}">
                  <a16:creationId xmlns:a16="http://schemas.microsoft.com/office/drawing/2014/main" id="{B668CF26-F848-486D-89F0-B64E28DF46B4}"/>
                </a:ext>
              </a:extLst>
            </p:cNvPr>
            <p:cNvSpPr>
              <a:spLocks/>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2181" name="Freeform 21">
              <a:extLst>
                <a:ext uri="{FF2B5EF4-FFF2-40B4-BE49-F238E27FC236}">
                  <a16:creationId xmlns:a16="http://schemas.microsoft.com/office/drawing/2014/main" id="{030B4554-8F2A-4839-8E43-49BB77E67A59}"/>
                </a:ext>
              </a:extLst>
            </p:cNvPr>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Lst>
              <a:ahLst/>
              <a:cxnLst>
                <a:cxn ang="0">
                  <a:pos x="T0" y="T1"/>
                </a:cxn>
                <a:cxn ang="0">
                  <a:pos x="T2" y="T3"/>
                </a:cxn>
                <a:cxn ang="0">
                  <a:pos x="T4" y="T5"/>
                </a:cxn>
                <a:cxn ang="0">
                  <a:pos x="T6" y="T7"/>
                </a:cxn>
                <a:cxn ang="0">
                  <a:pos x="T8" y="T9"/>
                </a:cxn>
              </a:cxnLst>
              <a:rect l="0" t="0" r="r" b="b"/>
              <a:pathLst>
                <a:path w="132" h="132">
                  <a:moveTo>
                    <a:pt x="132" y="132"/>
                  </a:moveTo>
                  <a:lnTo>
                    <a:pt x="0" y="0"/>
                  </a:lnTo>
                  <a:lnTo>
                    <a:pt x="0" y="0"/>
                  </a:lnTo>
                  <a:lnTo>
                    <a:pt x="132" y="132"/>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2182" name="Freeform 22">
              <a:extLst>
                <a:ext uri="{FF2B5EF4-FFF2-40B4-BE49-F238E27FC236}">
                  <a16:creationId xmlns:a16="http://schemas.microsoft.com/office/drawing/2014/main" id="{D7809BB6-4FFB-434F-83FE-61A4CA77B92F}"/>
                </a:ext>
              </a:extLst>
            </p:cNvPr>
            <p:cNvSpPr>
              <a:spLocks/>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2183" name="Freeform 23">
              <a:extLst>
                <a:ext uri="{FF2B5EF4-FFF2-40B4-BE49-F238E27FC236}">
                  <a16:creationId xmlns:a16="http://schemas.microsoft.com/office/drawing/2014/main" id="{228F9A92-3BDE-48C7-A710-67923744A319}"/>
                </a:ext>
              </a:extLst>
            </p:cNvPr>
            <p:cNvSpPr>
              <a:spLocks/>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ES"/>
            </a:p>
          </p:txBody>
        </p:sp>
        <p:sp>
          <p:nvSpPr>
            <p:cNvPr id="92184" name="Freeform 24">
              <a:extLst>
                <a:ext uri="{FF2B5EF4-FFF2-40B4-BE49-F238E27FC236}">
                  <a16:creationId xmlns:a16="http://schemas.microsoft.com/office/drawing/2014/main" id="{FBDC3EEC-D78E-45AC-A5C8-BC7BE504DA79}"/>
                </a:ext>
              </a:extLst>
            </p:cNvPr>
            <p:cNvSpPr>
              <a:spLocks/>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2185" name="Freeform 25">
              <a:extLst>
                <a:ext uri="{FF2B5EF4-FFF2-40B4-BE49-F238E27FC236}">
                  <a16:creationId xmlns:a16="http://schemas.microsoft.com/office/drawing/2014/main" id="{B6CBF809-FF40-424F-B6BA-79AFE1DDD20B}"/>
                </a:ext>
              </a:extLst>
            </p:cNvPr>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Lst>
              <a:ahLst/>
              <a:cxnLst>
                <a:cxn ang="0">
                  <a:pos x="T0" y="T1"/>
                </a:cxn>
                <a:cxn ang="0">
                  <a:pos x="T2" y="T3"/>
                </a:cxn>
                <a:cxn ang="0">
                  <a:pos x="T4" y="T5"/>
                </a:cxn>
                <a:cxn ang="0">
                  <a:pos x="T6" y="T7"/>
                </a:cxn>
                <a:cxn ang="0">
                  <a:pos x="T8" y="T9"/>
                </a:cxn>
                <a:cxn ang="0">
                  <a:pos x="T10" y="T11"/>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2186" name="Freeform 26">
              <a:extLst>
                <a:ext uri="{FF2B5EF4-FFF2-40B4-BE49-F238E27FC236}">
                  <a16:creationId xmlns:a16="http://schemas.microsoft.com/office/drawing/2014/main" id="{1E14512E-731A-442C-BB72-82B438908852}"/>
                </a:ext>
              </a:extLst>
            </p:cNvPr>
            <p:cNvSpPr>
              <a:spLocks/>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2187" name="Freeform 27">
              <a:extLst>
                <a:ext uri="{FF2B5EF4-FFF2-40B4-BE49-F238E27FC236}">
                  <a16:creationId xmlns:a16="http://schemas.microsoft.com/office/drawing/2014/main" id="{D360F435-7418-481F-97C7-77F6B5800974}"/>
                </a:ext>
              </a:extLst>
            </p:cNvPr>
            <p:cNvSpPr>
              <a:spLocks/>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2188" name="Freeform 28">
              <a:extLst>
                <a:ext uri="{FF2B5EF4-FFF2-40B4-BE49-F238E27FC236}">
                  <a16:creationId xmlns:a16="http://schemas.microsoft.com/office/drawing/2014/main" id="{6CB73375-A63C-4E1E-93B2-334823DCB8D8}"/>
                </a:ext>
              </a:extLst>
            </p:cNvPr>
            <p:cNvSpPr>
              <a:spLocks/>
            </p:cNvSpPr>
            <p:nvPr/>
          </p:nvSpPr>
          <p:spPr bwMode="hidden">
            <a:xfrm>
              <a:off x="5698" y="653"/>
              <a:ext cx="60" cy="311"/>
            </a:xfrm>
            <a:custGeom>
              <a:avLst/>
              <a:gdLst>
                <a:gd name="T0" fmla="*/ 0 w 60"/>
                <a:gd name="T1" fmla="*/ 144 h 312"/>
                <a:gd name="T2" fmla="*/ 60 w 60"/>
                <a:gd name="T3" fmla="*/ 312 h 312"/>
                <a:gd name="T4" fmla="*/ 60 w 60"/>
                <a:gd name="T5" fmla="*/ 6 h 312"/>
                <a:gd name="T6" fmla="*/ 54 w 60"/>
                <a:gd name="T7" fmla="*/ 0 h 312"/>
                <a:gd name="T8" fmla="*/ 0 w 60"/>
                <a:gd name="T9" fmla="*/ 144 h 312"/>
                <a:gd name="T10" fmla="*/ 0 w 60"/>
                <a:gd name="T11" fmla="*/ 144 h 312"/>
              </a:gdLst>
              <a:ahLst/>
              <a:cxnLst>
                <a:cxn ang="0">
                  <a:pos x="T0" y="T1"/>
                </a:cxn>
                <a:cxn ang="0">
                  <a:pos x="T2" y="T3"/>
                </a:cxn>
                <a:cxn ang="0">
                  <a:pos x="T4" y="T5"/>
                </a:cxn>
                <a:cxn ang="0">
                  <a:pos x="T6" y="T7"/>
                </a:cxn>
                <a:cxn ang="0">
                  <a:pos x="T8" y="T9"/>
                </a:cxn>
                <a:cxn ang="0">
                  <a:pos x="T10" y="T11"/>
                </a:cxn>
              </a:cxnLst>
              <a:rect l="0" t="0" r="r" b="b"/>
              <a:pathLst>
                <a:path w="60" h="312">
                  <a:moveTo>
                    <a:pt x="0" y="144"/>
                  </a:moveTo>
                  <a:lnTo>
                    <a:pt x="60" y="312"/>
                  </a:lnTo>
                  <a:lnTo>
                    <a:pt x="60" y="6"/>
                  </a:lnTo>
                  <a:lnTo>
                    <a:pt x="54" y="0"/>
                  </a:lnTo>
                  <a:lnTo>
                    <a:pt x="0" y="144"/>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2189" name="Freeform 29">
              <a:extLst>
                <a:ext uri="{FF2B5EF4-FFF2-40B4-BE49-F238E27FC236}">
                  <a16:creationId xmlns:a16="http://schemas.microsoft.com/office/drawing/2014/main" id="{002D907C-80CC-48B0-944B-00575090348A}"/>
                </a:ext>
              </a:extLst>
            </p:cNvPr>
            <p:cNvSpPr>
              <a:spLocks/>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2190" name="Freeform 30">
              <a:extLst>
                <a:ext uri="{FF2B5EF4-FFF2-40B4-BE49-F238E27FC236}">
                  <a16:creationId xmlns:a16="http://schemas.microsoft.com/office/drawing/2014/main" id="{F5171EC8-0BEF-40B7-9FD0-05DA53A5FB21}"/>
                </a:ext>
              </a:extLst>
            </p:cNvPr>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0" y="0"/>
                  </a:lnTo>
                  <a:lnTo>
                    <a:pt x="0" y="6"/>
                  </a:lnTo>
                  <a:lnTo>
                    <a:pt x="6"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2191" name="Freeform 31">
              <a:extLst>
                <a:ext uri="{FF2B5EF4-FFF2-40B4-BE49-F238E27FC236}">
                  <a16:creationId xmlns:a16="http://schemas.microsoft.com/office/drawing/2014/main" id="{DB419702-7829-4598-9217-7F1C7957A315}"/>
                </a:ext>
              </a:extLst>
            </p:cNvPr>
            <p:cNvSpPr>
              <a:spLocks/>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2192" name="Freeform 32">
              <a:extLst>
                <a:ext uri="{FF2B5EF4-FFF2-40B4-BE49-F238E27FC236}">
                  <a16:creationId xmlns:a16="http://schemas.microsoft.com/office/drawing/2014/main" id="{A046601E-7BB3-4BFB-8D6F-7007BA53EAE2}"/>
                </a:ext>
              </a:extLst>
            </p:cNvPr>
            <p:cNvSpPr>
              <a:spLocks/>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2193" name="Freeform 33">
              <a:extLst>
                <a:ext uri="{FF2B5EF4-FFF2-40B4-BE49-F238E27FC236}">
                  <a16:creationId xmlns:a16="http://schemas.microsoft.com/office/drawing/2014/main" id="{1EAE81AC-A61F-4AEC-A563-E61A3E1A4556}"/>
                </a:ext>
              </a:extLst>
            </p:cNvPr>
            <p:cNvSpPr>
              <a:spLocks/>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2194" name="Freeform 34">
              <a:extLst>
                <a:ext uri="{FF2B5EF4-FFF2-40B4-BE49-F238E27FC236}">
                  <a16:creationId xmlns:a16="http://schemas.microsoft.com/office/drawing/2014/main" id="{BECC7B4E-5A22-4EB8-B1A9-7262BD1BB57B}"/>
                </a:ext>
              </a:extLst>
            </p:cNvPr>
            <p:cNvSpPr>
              <a:spLocks/>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2195" name="Freeform 35">
              <a:extLst>
                <a:ext uri="{FF2B5EF4-FFF2-40B4-BE49-F238E27FC236}">
                  <a16:creationId xmlns:a16="http://schemas.microsoft.com/office/drawing/2014/main" id="{82263696-F1F2-45AA-9D01-3044C6FF7465}"/>
                </a:ext>
              </a:extLst>
            </p:cNvPr>
            <p:cNvSpPr>
              <a:spLocks/>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2196" name="Freeform 36">
              <a:extLst>
                <a:ext uri="{FF2B5EF4-FFF2-40B4-BE49-F238E27FC236}">
                  <a16:creationId xmlns:a16="http://schemas.microsoft.com/office/drawing/2014/main" id="{79A34D1C-2CFE-40BA-99EC-B455A4D50F39}"/>
                </a:ext>
              </a:extLst>
            </p:cNvPr>
            <p:cNvSpPr>
              <a:spLocks/>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2197" name="Freeform 37">
              <a:extLst>
                <a:ext uri="{FF2B5EF4-FFF2-40B4-BE49-F238E27FC236}">
                  <a16:creationId xmlns:a16="http://schemas.microsoft.com/office/drawing/2014/main" id="{EF3F2B31-007F-4705-9BB3-49BD3219788F}"/>
                </a:ext>
              </a:extLst>
            </p:cNvPr>
            <p:cNvSpPr>
              <a:spLocks/>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2198" name="Freeform 38">
              <a:extLst>
                <a:ext uri="{FF2B5EF4-FFF2-40B4-BE49-F238E27FC236}">
                  <a16:creationId xmlns:a16="http://schemas.microsoft.com/office/drawing/2014/main" id="{C8F92DF6-F9A7-4F28-AA98-E0B5A6295987}"/>
                </a:ext>
              </a:extLst>
            </p:cNvPr>
            <p:cNvSpPr>
              <a:spLocks/>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grpSp>
          <p:nvGrpSpPr>
            <p:cNvPr id="92199" name="Group 39">
              <a:extLst>
                <a:ext uri="{FF2B5EF4-FFF2-40B4-BE49-F238E27FC236}">
                  <a16:creationId xmlns:a16="http://schemas.microsoft.com/office/drawing/2014/main" id="{E9273420-EE52-4BEC-8C12-9DFF51EAA64A}"/>
                </a:ext>
              </a:extLst>
            </p:cNvPr>
            <p:cNvGrpSpPr>
              <a:grpSpLocks/>
            </p:cNvGrpSpPr>
            <p:nvPr userDrawn="1"/>
          </p:nvGrpSpPr>
          <p:grpSpPr bwMode="auto">
            <a:xfrm>
              <a:off x="0" y="1632"/>
              <a:ext cx="5758" cy="1858"/>
              <a:chOff x="0" y="1632"/>
              <a:chExt cx="5758" cy="1858"/>
            </a:xfrm>
          </p:grpSpPr>
          <p:sp>
            <p:nvSpPr>
              <p:cNvPr id="92200" name="Freeform 40">
                <a:extLst>
                  <a:ext uri="{FF2B5EF4-FFF2-40B4-BE49-F238E27FC236}">
                    <a16:creationId xmlns:a16="http://schemas.microsoft.com/office/drawing/2014/main" id="{4CD026F4-DE0B-42DB-AFEE-D6291D076128}"/>
                  </a:ext>
                </a:extLst>
              </p:cNvPr>
              <p:cNvSpPr>
                <a:spLocks/>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2201" name="Freeform 41">
                <a:extLst>
                  <a:ext uri="{FF2B5EF4-FFF2-40B4-BE49-F238E27FC236}">
                    <a16:creationId xmlns:a16="http://schemas.microsoft.com/office/drawing/2014/main" id="{5DCDE3D5-ED96-4F4E-A9CE-829CA23E40BB}"/>
                  </a:ext>
                </a:extLst>
              </p:cNvPr>
              <p:cNvSpPr>
                <a:spLocks/>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grpSp>
      </p:grpSp>
      <p:sp>
        <p:nvSpPr>
          <p:cNvPr id="92202" name="Rectangle 42">
            <a:extLst>
              <a:ext uri="{FF2B5EF4-FFF2-40B4-BE49-F238E27FC236}">
                <a16:creationId xmlns:a16="http://schemas.microsoft.com/office/drawing/2014/main" id="{35FDFD8A-E0FD-417B-95E1-C5845163E6E0}"/>
              </a:ext>
            </a:extLst>
          </p:cNvPr>
          <p:cNvSpPr>
            <a:spLocks noGrp="1" noChangeArrowheads="1"/>
          </p:cNvSpPr>
          <p:nvPr>
            <p:ph type="ctrTitle" sz="quarter"/>
          </p:nvPr>
        </p:nvSpPr>
        <p:spPr>
          <a:xfrm>
            <a:off x="457200" y="1600200"/>
            <a:ext cx="8229600" cy="1828800"/>
          </a:xfrm>
        </p:spPr>
        <p:txBody>
          <a:bodyPr/>
          <a:lstStyle>
            <a:lvl1pPr>
              <a:defRPr sz="4800"/>
            </a:lvl1pPr>
          </a:lstStyle>
          <a:p>
            <a:pPr lvl="0"/>
            <a:r>
              <a:rPr lang="en-US" altLang="es-ES" noProof="0"/>
              <a:t>Click to edit Master title style</a:t>
            </a:r>
          </a:p>
        </p:txBody>
      </p:sp>
      <p:sp>
        <p:nvSpPr>
          <p:cNvPr id="92203" name="Rectangle 43">
            <a:extLst>
              <a:ext uri="{FF2B5EF4-FFF2-40B4-BE49-F238E27FC236}">
                <a16:creationId xmlns:a16="http://schemas.microsoft.com/office/drawing/2014/main" id="{A4744AF6-AF94-4E42-A301-C48A9BF7F989}"/>
              </a:ext>
            </a:extLst>
          </p:cNvPr>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sz="3600"/>
            </a:lvl1pPr>
          </a:lstStyle>
          <a:p>
            <a:pPr lvl="0"/>
            <a:r>
              <a:rPr lang="en-US" altLang="es-ES" noProof="0"/>
              <a:t>Click to edit Master subtitle style</a:t>
            </a:r>
          </a:p>
        </p:txBody>
      </p:sp>
      <p:sp>
        <p:nvSpPr>
          <p:cNvPr id="92204" name="Rectangle 44">
            <a:extLst>
              <a:ext uri="{FF2B5EF4-FFF2-40B4-BE49-F238E27FC236}">
                <a16:creationId xmlns:a16="http://schemas.microsoft.com/office/drawing/2014/main" id="{4DC76093-A7D3-4CC2-B6CC-3192623916FD}"/>
              </a:ext>
            </a:extLst>
          </p:cNvPr>
          <p:cNvSpPr>
            <a:spLocks noGrp="1" noChangeArrowheads="1"/>
          </p:cNvSpPr>
          <p:nvPr>
            <p:ph type="dt" sz="quarter" idx="2"/>
          </p:nvPr>
        </p:nvSpPr>
        <p:spPr/>
        <p:txBody>
          <a:bodyPr/>
          <a:lstStyle>
            <a:lvl1pPr>
              <a:defRPr/>
            </a:lvl1pPr>
          </a:lstStyle>
          <a:p>
            <a:endParaRPr lang="en-US" altLang="es-ES"/>
          </a:p>
        </p:txBody>
      </p:sp>
      <p:sp>
        <p:nvSpPr>
          <p:cNvPr id="92205" name="Rectangle 45">
            <a:extLst>
              <a:ext uri="{FF2B5EF4-FFF2-40B4-BE49-F238E27FC236}">
                <a16:creationId xmlns:a16="http://schemas.microsoft.com/office/drawing/2014/main" id="{A0B6BD69-2451-4189-9852-24102FF39526}"/>
              </a:ext>
            </a:extLst>
          </p:cNvPr>
          <p:cNvSpPr>
            <a:spLocks noGrp="1" noChangeArrowheads="1"/>
          </p:cNvSpPr>
          <p:nvPr>
            <p:ph type="ftr" sz="quarter" idx="3"/>
          </p:nvPr>
        </p:nvSpPr>
        <p:spPr/>
        <p:txBody>
          <a:bodyPr/>
          <a:lstStyle>
            <a:lvl1pPr>
              <a:defRPr/>
            </a:lvl1pPr>
          </a:lstStyle>
          <a:p>
            <a:endParaRPr lang="en-US" altLang="es-ES"/>
          </a:p>
        </p:txBody>
      </p:sp>
      <p:sp>
        <p:nvSpPr>
          <p:cNvPr id="92206" name="Rectangle 46">
            <a:extLst>
              <a:ext uri="{FF2B5EF4-FFF2-40B4-BE49-F238E27FC236}">
                <a16:creationId xmlns:a16="http://schemas.microsoft.com/office/drawing/2014/main" id="{7CBDA72B-5C9E-4731-BA6B-FFC7FA83A143}"/>
              </a:ext>
            </a:extLst>
          </p:cNvPr>
          <p:cNvSpPr>
            <a:spLocks noGrp="1" noChangeArrowheads="1"/>
          </p:cNvSpPr>
          <p:nvPr>
            <p:ph type="sldNum" sz="quarter" idx="4"/>
          </p:nvPr>
        </p:nvSpPr>
        <p:spPr/>
        <p:txBody>
          <a:bodyPr/>
          <a:lstStyle>
            <a:lvl1pPr>
              <a:defRPr/>
            </a:lvl1pPr>
          </a:lstStyle>
          <a:p>
            <a:fld id="{93E436D5-2B14-4A94-A4D5-3E4F54476A19}" type="slidenum">
              <a:rPr lang="en-US" altLang="es-ES"/>
              <a:pPr/>
              <a:t>‹Nº›</a:t>
            </a:fld>
            <a:endParaRPr lang="en-US" alt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C77456-D43E-4E10-8038-1C466463F5B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B3E1C49-04A8-4F5E-9822-2A9D738E550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E217A61-7EC2-4C26-861D-40BF72B41D2C}"/>
              </a:ext>
            </a:extLst>
          </p:cNvPr>
          <p:cNvSpPr>
            <a:spLocks noGrp="1"/>
          </p:cNvSpPr>
          <p:nvPr>
            <p:ph type="dt" sz="half" idx="10"/>
          </p:nvPr>
        </p:nvSpPr>
        <p:spPr/>
        <p:txBody>
          <a:bodyPr/>
          <a:lstStyle>
            <a:lvl1pPr>
              <a:defRPr/>
            </a:lvl1pPr>
          </a:lstStyle>
          <a:p>
            <a:endParaRPr lang="en-US" altLang="es-ES"/>
          </a:p>
        </p:txBody>
      </p:sp>
      <p:sp>
        <p:nvSpPr>
          <p:cNvPr id="5" name="Marcador de pie de página 4">
            <a:extLst>
              <a:ext uri="{FF2B5EF4-FFF2-40B4-BE49-F238E27FC236}">
                <a16:creationId xmlns:a16="http://schemas.microsoft.com/office/drawing/2014/main" id="{8FA17BFA-1E8D-4B1B-9CF5-D9160859B9AF}"/>
              </a:ext>
            </a:extLst>
          </p:cNvPr>
          <p:cNvSpPr>
            <a:spLocks noGrp="1"/>
          </p:cNvSpPr>
          <p:nvPr>
            <p:ph type="ftr" sz="quarter" idx="11"/>
          </p:nvPr>
        </p:nvSpPr>
        <p:spPr/>
        <p:txBody>
          <a:bodyPr/>
          <a:lstStyle>
            <a:lvl1pPr>
              <a:defRPr/>
            </a:lvl1pPr>
          </a:lstStyle>
          <a:p>
            <a:endParaRPr lang="en-US" altLang="es-ES"/>
          </a:p>
        </p:txBody>
      </p:sp>
      <p:sp>
        <p:nvSpPr>
          <p:cNvPr id="6" name="Marcador de número de diapositiva 5">
            <a:extLst>
              <a:ext uri="{FF2B5EF4-FFF2-40B4-BE49-F238E27FC236}">
                <a16:creationId xmlns:a16="http://schemas.microsoft.com/office/drawing/2014/main" id="{D7FFE5BB-7E62-4002-9183-0AADE598BD35}"/>
              </a:ext>
            </a:extLst>
          </p:cNvPr>
          <p:cNvSpPr>
            <a:spLocks noGrp="1"/>
          </p:cNvSpPr>
          <p:nvPr>
            <p:ph type="sldNum" sz="quarter" idx="12"/>
          </p:nvPr>
        </p:nvSpPr>
        <p:spPr/>
        <p:txBody>
          <a:bodyPr/>
          <a:lstStyle>
            <a:lvl1pPr>
              <a:defRPr/>
            </a:lvl1pPr>
          </a:lstStyle>
          <a:p>
            <a:fld id="{3092D609-28E6-4C67-A747-1DC8A1052D64}" type="slidenum">
              <a:rPr lang="en-US" altLang="es-ES"/>
              <a:pPr/>
              <a:t>‹Nº›</a:t>
            </a:fld>
            <a:endParaRPr lang="en-US" altLang="es-ES"/>
          </a:p>
        </p:txBody>
      </p:sp>
    </p:spTree>
    <p:extLst>
      <p:ext uri="{BB962C8B-B14F-4D97-AF65-F5344CB8AC3E}">
        <p14:creationId xmlns:p14="http://schemas.microsoft.com/office/powerpoint/2010/main" val="1443699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BF3CEA-6900-4107-8B2E-45E6334159AA}"/>
              </a:ext>
            </a:extLst>
          </p:cNvPr>
          <p:cNvSpPr>
            <a:spLocks noGrp="1"/>
          </p:cNvSpPr>
          <p:nvPr>
            <p:ph type="title"/>
          </p:nvPr>
        </p:nvSpPr>
        <p:spPr>
          <a:xfrm>
            <a:off x="623888" y="1709738"/>
            <a:ext cx="78867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61DDC433-2D74-4CD4-AA28-F20C0CBCC26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C77AD62-1EF1-4100-95FD-EED6A9480352}"/>
              </a:ext>
            </a:extLst>
          </p:cNvPr>
          <p:cNvSpPr>
            <a:spLocks noGrp="1"/>
          </p:cNvSpPr>
          <p:nvPr>
            <p:ph type="dt" sz="half" idx="10"/>
          </p:nvPr>
        </p:nvSpPr>
        <p:spPr/>
        <p:txBody>
          <a:bodyPr/>
          <a:lstStyle>
            <a:lvl1pPr>
              <a:defRPr/>
            </a:lvl1pPr>
          </a:lstStyle>
          <a:p>
            <a:endParaRPr lang="en-US" altLang="es-ES"/>
          </a:p>
        </p:txBody>
      </p:sp>
      <p:sp>
        <p:nvSpPr>
          <p:cNvPr id="5" name="Marcador de pie de página 4">
            <a:extLst>
              <a:ext uri="{FF2B5EF4-FFF2-40B4-BE49-F238E27FC236}">
                <a16:creationId xmlns:a16="http://schemas.microsoft.com/office/drawing/2014/main" id="{C7EF0084-4004-4C36-B314-8A626FD22EF8}"/>
              </a:ext>
            </a:extLst>
          </p:cNvPr>
          <p:cNvSpPr>
            <a:spLocks noGrp="1"/>
          </p:cNvSpPr>
          <p:nvPr>
            <p:ph type="ftr" sz="quarter" idx="11"/>
          </p:nvPr>
        </p:nvSpPr>
        <p:spPr/>
        <p:txBody>
          <a:bodyPr/>
          <a:lstStyle>
            <a:lvl1pPr>
              <a:defRPr/>
            </a:lvl1pPr>
          </a:lstStyle>
          <a:p>
            <a:endParaRPr lang="en-US" altLang="es-ES"/>
          </a:p>
        </p:txBody>
      </p:sp>
      <p:sp>
        <p:nvSpPr>
          <p:cNvPr id="6" name="Marcador de número de diapositiva 5">
            <a:extLst>
              <a:ext uri="{FF2B5EF4-FFF2-40B4-BE49-F238E27FC236}">
                <a16:creationId xmlns:a16="http://schemas.microsoft.com/office/drawing/2014/main" id="{BC9F77D9-5AAE-47F4-9768-222FC3E1F5D0}"/>
              </a:ext>
            </a:extLst>
          </p:cNvPr>
          <p:cNvSpPr>
            <a:spLocks noGrp="1"/>
          </p:cNvSpPr>
          <p:nvPr>
            <p:ph type="sldNum" sz="quarter" idx="12"/>
          </p:nvPr>
        </p:nvSpPr>
        <p:spPr/>
        <p:txBody>
          <a:bodyPr/>
          <a:lstStyle>
            <a:lvl1pPr>
              <a:defRPr/>
            </a:lvl1pPr>
          </a:lstStyle>
          <a:p>
            <a:fld id="{A4D22B77-90B5-452B-A9A2-9DDD7474382B}" type="slidenum">
              <a:rPr lang="en-US" altLang="es-ES"/>
              <a:pPr/>
              <a:t>‹Nº›</a:t>
            </a:fld>
            <a:endParaRPr lang="en-US" altLang="es-ES"/>
          </a:p>
        </p:txBody>
      </p:sp>
    </p:spTree>
    <p:extLst>
      <p:ext uri="{BB962C8B-B14F-4D97-AF65-F5344CB8AC3E}">
        <p14:creationId xmlns:p14="http://schemas.microsoft.com/office/powerpoint/2010/main" val="3067696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FF26E0-9E6F-4ED3-8316-5EA1689F0B2F}"/>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FF238AA-0F80-4CCD-BC27-FF015F3F396A}"/>
              </a:ext>
            </a:extLst>
          </p:cNvPr>
          <p:cNvSpPr>
            <a:spLocks noGrp="1"/>
          </p:cNvSpPr>
          <p:nvPr>
            <p:ph sz="half" idx="1"/>
          </p:nvPr>
        </p:nvSpPr>
        <p:spPr>
          <a:xfrm>
            <a:off x="457200" y="1600200"/>
            <a:ext cx="4038600" cy="453072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B7FAAF3-2B17-4AB5-88F0-52C1A9AC35E3}"/>
              </a:ext>
            </a:extLst>
          </p:cNvPr>
          <p:cNvSpPr>
            <a:spLocks noGrp="1"/>
          </p:cNvSpPr>
          <p:nvPr>
            <p:ph sz="half" idx="2"/>
          </p:nvPr>
        </p:nvSpPr>
        <p:spPr>
          <a:xfrm>
            <a:off x="4648200" y="1600200"/>
            <a:ext cx="4038600" cy="453072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175716B7-6328-4C96-A168-36134D544E3B}"/>
              </a:ext>
            </a:extLst>
          </p:cNvPr>
          <p:cNvSpPr>
            <a:spLocks noGrp="1"/>
          </p:cNvSpPr>
          <p:nvPr>
            <p:ph type="dt" sz="half" idx="10"/>
          </p:nvPr>
        </p:nvSpPr>
        <p:spPr/>
        <p:txBody>
          <a:bodyPr/>
          <a:lstStyle>
            <a:lvl1pPr>
              <a:defRPr/>
            </a:lvl1pPr>
          </a:lstStyle>
          <a:p>
            <a:endParaRPr lang="en-US" altLang="es-ES"/>
          </a:p>
        </p:txBody>
      </p:sp>
      <p:sp>
        <p:nvSpPr>
          <p:cNvPr id="6" name="Marcador de pie de página 5">
            <a:extLst>
              <a:ext uri="{FF2B5EF4-FFF2-40B4-BE49-F238E27FC236}">
                <a16:creationId xmlns:a16="http://schemas.microsoft.com/office/drawing/2014/main" id="{DEDBF418-A657-4D8E-A6E5-E55F1A80C4F3}"/>
              </a:ext>
            </a:extLst>
          </p:cNvPr>
          <p:cNvSpPr>
            <a:spLocks noGrp="1"/>
          </p:cNvSpPr>
          <p:nvPr>
            <p:ph type="ftr" sz="quarter" idx="11"/>
          </p:nvPr>
        </p:nvSpPr>
        <p:spPr/>
        <p:txBody>
          <a:bodyPr/>
          <a:lstStyle>
            <a:lvl1pPr>
              <a:defRPr/>
            </a:lvl1pPr>
          </a:lstStyle>
          <a:p>
            <a:endParaRPr lang="en-US" altLang="es-ES"/>
          </a:p>
        </p:txBody>
      </p:sp>
      <p:sp>
        <p:nvSpPr>
          <p:cNvPr id="7" name="Marcador de número de diapositiva 6">
            <a:extLst>
              <a:ext uri="{FF2B5EF4-FFF2-40B4-BE49-F238E27FC236}">
                <a16:creationId xmlns:a16="http://schemas.microsoft.com/office/drawing/2014/main" id="{1DE43A4B-E7D5-4875-9F96-6649D1299D40}"/>
              </a:ext>
            </a:extLst>
          </p:cNvPr>
          <p:cNvSpPr>
            <a:spLocks noGrp="1"/>
          </p:cNvSpPr>
          <p:nvPr>
            <p:ph type="sldNum" sz="quarter" idx="12"/>
          </p:nvPr>
        </p:nvSpPr>
        <p:spPr/>
        <p:txBody>
          <a:bodyPr/>
          <a:lstStyle>
            <a:lvl1pPr>
              <a:defRPr/>
            </a:lvl1pPr>
          </a:lstStyle>
          <a:p>
            <a:fld id="{008A38D5-326A-44ED-ABC9-BEC68A9F279F}" type="slidenum">
              <a:rPr lang="en-US" altLang="es-ES"/>
              <a:pPr/>
              <a:t>‹Nº›</a:t>
            </a:fld>
            <a:endParaRPr lang="en-US" altLang="es-ES"/>
          </a:p>
        </p:txBody>
      </p:sp>
    </p:spTree>
    <p:extLst>
      <p:ext uri="{BB962C8B-B14F-4D97-AF65-F5344CB8AC3E}">
        <p14:creationId xmlns:p14="http://schemas.microsoft.com/office/powerpoint/2010/main" val="32259129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61C2AE-01D6-4F28-A6F7-59AADE3BCE70}"/>
              </a:ext>
            </a:extLst>
          </p:cNvPr>
          <p:cNvSpPr>
            <a:spLocks noGrp="1"/>
          </p:cNvSpPr>
          <p:nvPr>
            <p:ph type="title"/>
          </p:nvPr>
        </p:nvSpPr>
        <p:spPr>
          <a:xfrm>
            <a:off x="630238" y="365125"/>
            <a:ext cx="78867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1A423D56-2094-47D1-9673-228ABB912741}"/>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C886BFD-57DF-4664-B14B-4123BB07EF06}"/>
              </a:ext>
            </a:extLst>
          </p:cNvPr>
          <p:cNvSpPr>
            <a:spLocks noGrp="1"/>
          </p:cNvSpPr>
          <p:nvPr>
            <p:ph sz="half" idx="2"/>
          </p:nvPr>
        </p:nvSpPr>
        <p:spPr>
          <a:xfrm>
            <a:off x="630238" y="2505075"/>
            <a:ext cx="386873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AFEE2E2-16DB-4F58-8010-B7B14495387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1471D93-1D03-4201-8E56-6FD4B8EF1469}"/>
              </a:ext>
            </a:extLst>
          </p:cNvPr>
          <p:cNvSpPr>
            <a:spLocks noGrp="1"/>
          </p:cNvSpPr>
          <p:nvPr>
            <p:ph sz="quarter" idx="4"/>
          </p:nvPr>
        </p:nvSpPr>
        <p:spPr>
          <a:xfrm>
            <a:off x="4629150" y="2505075"/>
            <a:ext cx="38877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D741E24B-CE1E-439C-A9B7-200F24CBE523}"/>
              </a:ext>
            </a:extLst>
          </p:cNvPr>
          <p:cNvSpPr>
            <a:spLocks noGrp="1"/>
          </p:cNvSpPr>
          <p:nvPr>
            <p:ph type="dt" sz="half" idx="10"/>
          </p:nvPr>
        </p:nvSpPr>
        <p:spPr/>
        <p:txBody>
          <a:bodyPr/>
          <a:lstStyle>
            <a:lvl1pPr>
              <a:defRPr/>
            </a:lvl1pPr>
          </a:lstStyle>
          <a:p>
            <a:endParaRPr lang="en-US" altLang="es-ES"/>
          </a:p>
        </p:txBody>
      </p:sp>
      <p:sp>
        <p:nvSpPr>
          <p:cNvPr id="8" name="Marcador de pie de página 7">
            <a:extLst>
              <a:ext uri="{FF2B5EF4-FFF2-40B4-BE49-F238E27FC236}">
                <a16:creationId xmlns:a16="http://schemas.microsoft.com/office/drawing/2014/main" id="{F459A718-AB11-4CFF-9D38-364FEB9146EF}"/>
              </a:ext>
            </a:extLst>
          </p:cNvPr>
          <p:cNvSpPr>
            <a:spLocks noGrp="1"/>
          </p:cNvSpPr>
          <p:nvPr>
            <p:ph type="ftr" sz="quarter" idx="11"/>
          </p:nvPr>
        </p:nvSpPr>
        <p:spPr/>
        <p:txBody>
          <a:bodyPr/>
          <a:lstStyle>
            <a:lvl1pPr>
              <a:defRPr/>
            </a:lvl1pPr>
          </a:lstStyle>
          <a:p>
            <a:endParaRPr lang="en-US" altLang="es-ES"/>
          </a:p>
        </p:txBody>
      </p:sp>
      <p:sp>
        <p:nvSpPr>
          <p:cNvPr id="9" name="Marcador de número de diapositiva 8">
            <a:extLst>
              <a:ext uri="{FF2B5EF4-FFF2-40B4-BE49-F238E27FC236}">
                <a16:creationId xmlns:a16="http://schemas.microsoft.com/office/drawing/2014/main" id="{043D99B5-AFFB-4195-9677-F37A4FB8774E}"/>
              </a:ext>
            </a:extLst>
          </p:cNvPr>
          <p:cNvSpPr>
            <a:spLocks noGrp="1"/>
          </p:cNvSpPr>
          <p:nvPr>
            <p:ph type="sldNum" sz="quarter" idx="12"/>
          </p:nvPr>
        </p:nvSpPr>
        <p:spPr/>
        <p:txBody>
          <a:bodyPr/>
          <a:lstStyle>
            <a:lvl1pPr>
              <a:defRPr/>
            </a:lvl1pPr>
          </a:lstStyle>
          <a:p>
            <a:fld id="{DF7C2CB0-9D6E-4801-AA12-0C691CE4282B}" type="slidenum">
              <a:rPr lang="en-US" altLang="es-ES"/>
              <a:pPr/>
              <a:t>‹Nº›</a:t>
            </a:fld>
            <a:endParaRPr lang="en-US" altLang="es-ES"/>
          </a:p>
        </p:txBody>
      </p:sp>
    </p:spTree>
    <p:extLst>
      <p:ext uri="{BB962C8B-B14F-4D97-AF65-F5344CB8AC3E}">
        <p14:creationId xmlns:p14="http://schemas.microsoft.com/office/powerpoint/2010/main" val="25904147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7D3937-E5BD-45BF-9534-561E656CBAE0}"/>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BF47A2D8-B924-4B1A-AF70-C96B6A23DEFE}"/>
              </a:ext>
            </a:extLst>
          </p:cNvPr>
          <p:cNvSpPr>
            <a:spLocks noGrp="1"/>
          </p:cNvSpPr>
          <p:nvPr>
            <p:ph type="dt" sz="half" idx="10"/>
          </p:nvPr>
        </p:nvSpPr>
        <p:spPr/>
        <p:txBody>
          <a:bodyPr/>
          <a:lstStyle>
            <a:lvl1pPr>
              <a:defRPr/>
            </a:lvl1pPr>
          </a:lstStyle>
          <a:p>
            <a:endParaRPr lang="en-US" altLang="es-ES"/>
          </a:p>
        </p:txBody>
      </p:sp>
      <p:sp>
        <p:nvSpPr>
          <p:cNvPr id="4" name="Marcador de pie de página 3">
            <a:extLst>
              <a:ext uri="{FF2B5EF4-FFF2-40B4-BE49-F238E27FC236}">
                <a16:creationId xmlns:a16="http://schemas.microsoft.com/office/drawing/2014/main" id="{15F534AB-EBC3-448D-9DCB-A80D5F841C0E}"/>
              </a:ext>
            </a:extLst>
          </p:cNvPr>
          <p:cNvSpPr>
            <a:spLocks noGrp="1"/>
          </p:cNvSpPr>
          <p:nvPr>
            <p:ph type="ftr" sz="quarter" idx="11"/>
          </p:nvPr>
        </p:nvSpPr>
        <p:spPr/>
        <p:txBody>
          <a:bodyPr/>
          <a:lstStyle>
            <a:lvl1pPr>
              <a:defRPr/>
            </a:lvl1pPr>
          </a:lstStyle>
          <a:p>
            <a:endParaRPr lang="en-US" altLang="es-ES"/>
          </a:p>
        </p:txBody>
      </p:sp>
      <p:sp>
        <p:nvSpPr>
          <p:cNvPr id="5" name="Marcador de número de diapositiva 4">
            <a:extLst>
              <a:ext uri="{FF2B5EF4-FFF2-40B4-BE49-F238E27FC236}">
                <a16:creationId xmlns:a16="http://schemas.microsoft.com/office/drawing/2014/main" id="{DFBFFD02-6961-4AC1-8BA3-FF9CBBBC50F2}"/>
              </a:ext>
            </a:extLst>
          </p:cNvPr>
          <p:cNvSpPr>
            <a:spLocks noGrp="1"/>
          </p:cNvSpPr>
          <p:nvPr>
            <p:ph type="sldNum" sz="quarter" idx="12"/>
          </p:nvPr>
        </p:nvSpPr>
        <p:spPr/>
        <p:txBody>
          <a:bodyPr/>
          <a:lstStyle>
            <a:lvl1pPr>
              <a:defRPr/>
            </a:lvl1pPr>
          </a:lstStyle>
          <a:p>
            <a:fld id="{427888E7-03E8-4094-8F56-64649E2290D4}" type="slidenum">
              <a:rPr lang="en-US" altLang="es-ES"/>
              <a:pPr/>
              <a:t>‹Nº›</a:t>
            </a:fld>
            <a:endParaRPr lang="en-US" altLang="es-ES"/>
          </a:p>
        </p:txBody>
      </p:sp>
    </p:spTree>
    <p:extLst>
      <p:ext uri="{BB962C8B-B14F-4D97-AF65-F5344CB8AC3E}">
        <p14:creationId xmlns:p14="http://schemas.microsoft.com/office/powerpoint/2010/main" val="3436247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1584F62-CFFC-41C6-93DB-61E4D6988F0E}"/>
              </a:ext>
            </a:extLst>
          </p:cNvPr>
          <p:cNvSpPr>
            <a:spLocks noGrp="1"/>
          </p:cNvSpPr>
          <p:nvPr>
            <p:ph type="dt" sz="half" idx="10"/>
          </p:nvPr>
        </p:nvSpPr>
        <p:spPr/>
        <p:txBody>
          <a:bodyPr/>
          <a:lstStyle>
            <a:lvl1pPr>
              <a:defRPr/>
            </a:lvl1pPr>
          </a:lstStyle>
          <a:p>
            <a:endParaRPr lang="en-US" altLang="es-ES"/>
          </a:p>
        </p:txBody>
      </p:sp>
      <p:sp>
        <p:nvSpPr>
          <p:cNvPr id="3" name="Marcador de pie de página 2">
            <a:extLst>
              <a:ext uri="{FF2B5EF4-FFF2-40B4-BE49-F238E27FC236}">
                <a16:creationId xmlns:a16="http://schemas.microsoft.com/office/drawing/2014/main" id="{A52A845C-5B34-4423-898C-A5B4A26BD8CD}"/>
              </a:ext>
            </a:extLst>
          </p:cNvPr>
          <p:cNvSpPr>
            <a:spLocks noGrp="1"/>
          </p:cNvSpPr>
          <p:nvPr>
            <p:ph type="ftr" sz="quarter" idx="11"/>
          </p:nvPr>
        </p:nvSpPr>
        <p:spPr/>
        <p:txBody>
          <a:bodyPr/>
          <a:lstStyle>
            <a:lvl1pPr>
              <a:defRPr/>
            </a:lvl1pPr>
          </a:lstStyle>
          <a:p>
            <a:endParaRPr lang="en-US" altLang="es-ES"/>
          </a:p>
        </p:txBody>
      </p:sp>
      <p:sp>
        <p:nvSpPr>
          <p:cNvPr id="4" name="Marcador de número de diapositiva 3">
            <a:extLst>
              <a:ext uri="{FF2B5EF4-FFF2-40B4-BE49-F238E27FC236}">
                <a16:creationId xmlns:a16="http://schemas.microsoft.com/office/drawing/2014/main" id="{DADB85D9-0D75-42FC-8ABC-0B798F6656EE}"/>
              </a:ext>
            </a:extLst>
          </p:cNvPr>
          <p:cNvSpPr>
            <a:spLocks noGrp="1"/>
          </p:cNvSpPr>
          <p:nvPr>
            <p:ph type="sldNum" sz="quarter" idx="12"/>
          </p:nvPr>
        </p:nvSpPr>
        <p:spPr/>
        <p:txBody>
          <a:bodyPr/>
          <a:lstStyle>
            <a:lvl1pPr>
              <a:defRPr/>
            </a:lvl1pPr>
          </a:lstStyle>
          <a:p>
            <a:fld id="{6AF3D1E5-584F-4D1C-9B35-383627F393AD}" type="slidenum">
              <a:rPr lang="en-US" altLang="es-ES"/>
              <a:pPr/>
              <a:t>‹Nº›</a:t>
            </a:fld>
            <a:endParaRPr lang="en-US" altLang="es-ES"/>
          </a:p>
        </p:txBody>
      </p:sp>
    </p:spTree>
    <p:extLst>
      <p:ext uri="{BB962C8B-B14F-4D97-AF65-F5344CB8AC3E}">
        <p14:creationId xmlns:p14="http://schemas.microsoft.com/office/powerpoint/2010/main" val="3777755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7E3BC0-2F4B-4AEE-B975-A0F52232D45E}"/>
              </a:ext>
            </a:extLst>
          </p:cNvPr>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E9FBD90-4457-486E-A433-EAD0A3C69DAD}"/>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017E4C49-1D84-4ACE-92C8-F902549955CE}"/>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CEAF1F1-C328-4B13-8533-2545B0898928}"/>
              </a:ext>
            </a:extLst>
          </p:cNvPr>
          <p:cNvSpPr>
            <a:spLocks noGrp="1"/>
          </p:cNvSpPr>
          <p:nvPr>
            <p:ph type="dt" sz="half" idx="10"/>
          </p:nvPr>
        </p:nvSpPr>
        <p:spPr/>
        <p:txBody>
          <a:bodyPr/>
          <a:lstStyle>
            <a:lvl1pPr>
              <a:defRPr/>
            </a:lvl1pPr>
          </a:lstStyle>
          <a:p>
            <a:endParaRPr lang="en-US" altLang="es-ES"/>
          </a:p>
        </p:txBody>
      </p:sp>
      <p:sp>
        <p:nvSpPr>
          <p:cNvPr id="6" name="Marcador de pie de página 5">
            <a:extLst>
              <a:ext uri="{FF2B5EF4-FFF2-40B4-BE49-F238E27FC236}">
                <a16:creationId xmlns:a16="http://schemas.microsoft.com/office/drawing/2014/main" id="{0E11A93A-2585-4956-A8B3-FB1FCB364427}"/>
              </a:ext>
            </a:extLst>
          </p:cNvPr>
          <p:cNvSpPr>
            <a:spLocks noGrp="1"/>
          </p:cNvSpPr>
          <p:nvPr>
            <p:ph type="ftr" sz="quarter" idx="11"/>
          </p:nvPr>
        </p:nvSpPr>
        <p:spPr/>
        <p:txBody>
          <a:bodyPr/>
          <a:lstStyle>
            <a:lvl1pPr>
              <a:defRPr/>
            </a:lvl1pPr>
          </a:lstStyle>
          <a:p>
            <a:endParaRPr lang="en-US" altLang="es-ES"/>
          </a:p>
        </p:txBody>
      </p:sp>
      <p:sp>
        <p:nvSpPr>
          <p:cNvPr id="7" name="Marcador de número de diapositiva 6">
            <a:extLst>
              <a:ext uri="{FF2B5EF4-FFF2-40B4-BE49-F238E27FC236}">
                <a16:creationId xmlns:a16="http://schemas.microsoft.com/office/drawing/2014/main" id="{0182388F-D8AF-4C1F-B38C-4E77D453998A}"/>
              </a:ext>
            </a:extLst>
          </p:cNvPr>
          <p:cNvSpPr>
            <a:spLocks noGrp="1"/>
          </p:cNvSpPr>
          <p:nvPr>
            <p:ph type="sldNum" sz="quarter" idx="12"/>
          </p:nvPr>
        </p:nvSpPr>
        <p:spPr/>
        <p:txBody>
          <a:bodyPr/>
          <a:lstStyle>
            <a:lvl1pPr>
              <a:defRPr/>
            </a:lvl1pPr>
          </a:lstStyle>
          <a:p>
            <a:fld id="{BA8F88F7-3353-4EC7-812F-874762F256BC}" type="slidenum">
              <a:rPr lang="en-US" altLang="es-ES"/>
              <a:pPr/>
              <a:t>‹Nº›</a:t>
            </a:fld>
            <a:endParaRPr lang="en-US" altLang="es-ES"/>
          </a:p>
        </p:txBody>
      </p:sp>
    </p:spTree>
    <p:extLst>
      <p:ext uri="{BB962C8B-B14F-4D97-AF65-F5344CB8AC3E}">
        <p14:creationId xmlns:p14="http://schemas.microsoft.com/office/powerpoint/2010/main" val="3095516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10F29D-C3AB-480A-9AA4-703896FD8C6E}"/>
              </a:ext>
            </a:extLst>
          </p:cNvPr>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27B68488-0419-4A50-944F-E766576C483B}"/>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863B4607-D5EE-4DF6-A4F9-1B3E78E9FD16}"/>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D1531F1-4969-4522-AF68-0202C4B34F93}"/>
              </a:ext>
            </a:extLst>
          </p:cNvPr>
          <p:cNvSpPr>
            <a:spLocks noGrp="1"/>
          </p:cNvSpPr>
          <p:nvPr>
            <p:ph type="dt" sz="half" idx="10"/>
          </p:nvPr>
        </p:nvSpPr>
        <p:spPr/>
        <p:txBody>
          <a:bodyPr/>
          <a:lstStyle>
            <a:lvl1pPr>
              <a:defRPr/>
            </a:lvl1pPr>
          </a:lstStyle>
          <a:p>
            <a:endParaRPr lang="en-US" altLang="es-ES"/>
          </a:p>
        </p:txBody>
      </p:sp>
      <p:sp>
        <p:nvSpPr>
          <p:cNvPr id="6" name="Marcador de pie de página 5">
            <a:extLst>
              <a:ext uri="{FF2B5EF4-FFF2-40B4-BE49-F238E27FC236}">
                <a16:creationId xmlns:a16="http://schemas.microsoft.com/office/drawing/2014/main" id="{601826CE-3A44-4BC1-B2CF-5AA8B571D3EE}"/>
              </a:ext>
            </a:extLst>
          </p:cNvPr>
          <p:cNvSpPr>
            <a:spLocks noGrp="1"/>
          </p:cNvSpPr>
          <p:nvPr>
            <p:ph type="ftr" sz="quarter" idx="11"/>
          </p:nvPr>
        </p:nvSpPr>
        <p:spPr/>
        <p:txBody>
          <a:bodyPr/>
          <a:lstStyle>
            <a:lvl1pPr>
              <a:defRPr/>
            </a:lvl1pPr>
          </a:lstStyle>
          <a:p>
            <a:endParaRPr lang="en-US" altLang="es-ES"/>
          </a:p>
        </p:txBody>
      </p:sp>
      <p:sp>
        <p:nvSpPr>
          <p:cNvPr id="7" name="Marcador de número de diapositiva 6">
            <a:extLst>
              <a:ext uri="{FF2B5EF4-FFF2-40B4-BE49-F238E27FC236}">
                <a16:creationId xmlns:a16="http://schemas.microsoft.com/office/drawing/2014/main" id="{EDFFC823-AD55-4D87-A242-ABF108F777B3}"/>
              </a:ext>
            </a:extLst>
          </p:cNvPr>
          <p:cNvSpPr>
            <a:spLocks noGrp="1"/>
          </p:cNvSpPr>
          <p:nvPr>
            <p:ph type="sldNum" sz="quarter" idx="12"/>
          </p:nvPr>
        </p:nvSpPr>
        <p:spPr/>
        <p:txBody>
          <a:bodyPr/>
          <a:lstStyle>
            <a:lvl1pPr>
              <a:defRPr/>
            </a:lvl1pPr>
          </a:lstStyle>
          <a:p>
            <a:fld id="{D50289DA-02E7-4F4F-8107-907D0305A99E}" type="slidenum">
              <a:rPr lang="en-US" altLang="es-ES"/>
              <a:pPr/>
              <a:t>‹Nº›</a:t>
            </a:fld>
            <a:endParaRPr lang="en-US" altLang="es-ES"/>
          </a:p>
        </p:txBody>
      </p:sp>
    </p:spTree>
    <p:extLst>
      <p:ext uri="{BB962C8B-B14F-4D97-AF65-F5344CB8AC3E}">
        <p14:creationId xmlns:p14="http://schemas.microsoft.com/office/powerpoint/2010/main" val="36874938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9CEA21-EE27-46CC-B516-07E9427F9665}"/>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E483D14D-DACE-41B0-AEEA-42183B5FEA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304A572-9635-4BF6-BBC9-7159DA9DA4A6}"/>
              </a:ext>
            </a:extLst>
          </p:cNvPr>
          <p:cNvSpPr>
            <a:spLocks noGrp="1"/>
          </p:cNvSpPr>
          <p:nvPr>
            <p:ph type="dt" sz="half" idx="10"/>
          </p:nvPr>
        </p:nvSpPr>
        <p:spPr/>
        <p:txBody>
          <a:bodyPr/>
          <a:lstStyle>
            <a:lvl1pPr>
              <a:defRPr/>
            </a:lvl1pPr>
          </a:lstStyle>
          <a:p>
            <a:endParaRPr lang="en-US" altLang="es-ES"/>
          </a:p>
        </p:txBody>
      </p:sp>
      <p:sp>
        <p:nvSpPr>
          <p:cNvPr id="5" name="Marcador de pie de página 4">
            <a:extLst>
              <a:ext uri="{FF2B5EF4-FFF2-40B4-BE49-F238E27FC236}">
                <a16:creationId xmlns:a16="http://schemas.microsoft.com/office/drawing/2014/main" id="{BE498929-9DFA-4D52-AB1A-84E98C10D444}"/>
              </a:ext>
            </a:extLst>
          </p:cNvPr>
          <p:cNvSpPr>
            <a:spLocks noGrp="1"/>
          </p:cNvSpPr>
          <p:nvPr>
            <p:ph type="ftr" sz="quarter" idx="11"/>
          </p:nvPr>
        </p:nvSpPr>
        <p:spPr/>
        <p:txBody>
          <a:bodyPr/>
          <a:lstStyle>
            <a:lvl1pPr>
              <a:defRPr/>
            </a:lvl1pPr>
          </a:lstStyle>
          <a:p>
            <a:endParaRPr lang="en-US" altLang="es-ES"/>
          </a:p>
        </p:txBody>
      </p:sp>
      <p:sp>
        <p:nvSpPr>
          <p:cNvPr id="6" name="Marcador de número de diapositiva 5">
            <a:extLst>
              <a:ext uri="{FF2B5EF4-FFF2-40B4-BE49-F238E27FC236}">
                <a16:creationId xmlns:a16="http://schemas.microsoft.com/office/drawing/2014/main" id="{989C432E-F5CB-43E6-80C4-D007AB928952}"/>
              </a:ext>
            </a:extLst>
          </p:cNvPr>
          <p:cNvSpPr>
            <a:spLocks noGrp="1"/>
          </p:cNvSpPr>
          <p:nvPr>
            <p:ph type="sldNum" sz="quarter" idx="12"/>
          </p:nvPr>
        </p:nvSpPr>
        <p:spPr/>
        <p:txBody>
          <a:bodyPr/>
          <a:lstStyle>
            <a:lvl1pPr>
              <a:defRPr/>
            </a:lvl1pPr>
          </a:lstStyle>
          <a:p>
            <a:fld id="{11C9F54E-97F3-4028-B423-40B8B62CBEF0}" type="slidenum">
              <a:rPr lang="en-US" altLang="es-ES"/>
              <a:pPr/>
              <a:t>‹Nº›</a:t>
            </a:fld>
            <a:endParaRPr lang="en-US" altLang="es-ES"/>
          </a:p>
        </p:txBody>
      </p:sp>
    </p:spTree>
    <p:extLst>
      <p:ext uri="{BB962C8B-B14F-4D97-AF65-F5344CB8AC3E}">
        <p14:creationId xmlns:p14="http://schemas.microsoft.com/office/powerpoint/2010/main" val="2115474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DA39FE1-674B-4995-9A17-1D5A0D6BB1C9}"/>
              </a:ext>
            </a:extLst>
          </p:cNvPr>
          <p:cNvSpPr>
            <a:spLocks noGrp="1"/>
          </p:cNvSpPr>
          <p:nvPr>
            <p:ph type="title" orient="vert"/>
          </p:nvPr>
        </p:nvSpPr>
        <p:spPr>
          <a:xfrm>
            <a:off x="6629400" y="277813"/>
            <a:ext cx="2057400" cy="5853112"/>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F9BA21-E638-413B-B842-5D29B3EBC52E}"/>
              </a:ext>
            </a:extLst>
          </p:cNvPr>
          <p:cNvSpPr>
            <a:spLocks noGrp="1"/>
          </p:cNvSpPr>
          <p:nvPr>
            <p:ph type="body" orient="vert" idx="1"/>
          </p:nvPr>
        </p:nvSpPr>
        <p:spPr>
          <a:xfrm>
            <a:off x="457200" y="277813"/>
            <a:ext cx="6019800" cy="5853112"/>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A40C106-681F-4FA9-83AE-8B6899FB01AC}"/>
              </a:ext>
            </a:extLst>
          </p:cNvPr>
          <p:cNvSpPr>
            <a:spLocks noGrp="1"/>
          </p:cNvSpPr>
          <p:nvPr>
            <p:ph type="dt" sz="half" idx="10"/>
          </p:nvPr>
        </p:nvSpPr>
        <p:spPr/>
        <p:txBody>
          <a:bodyPr/>
          <a:lstStyle>
            <a:lvl1pPr>
              <a:defRPr/>
            </a:lvl1pPr>
          </a:lstStyle>
          <a:p>
            <a:endParaRPr lang="en-US" altLang="es-ES"/>
          </a:p>
        </p:txBody>
      </p:sp>
      <p:sp>
        <p:nvSpPr>
          <p:cNvPr id="5" name="Marcador de pie de página 4">
            <a:extLst>
              <a:ext uri="{FF2B5EF4-FFF2-40B4-BE49-F238E27FC236}">
                <a16:creationId xmlns:a16="http://schemas.microsoft.com/office/drawing/2014/main" id="{9B91FBD2-A87E-435A-9C67-053F060C796F}"/>
              </a:ext>
            </a:extLst>
          </p:cNvPr>
          <p:cNvSpPr>
            <a:spLocks noGrp="1"/>
          </p:cNvSpPr>
          <p:nvPr>
            <p:ph type="ftr" sz="quarter" idx="11"/>
          </p:nvPr>
        </p:nvSpPr>
        <p:spPr/>
        <p:txBody>
          <a:bodyPr/>
          <a:lstStyle>
            <a:lvl1pPr>
              <a:defRPr/>
            </a:lvl1pPr>
          </a:lstStyle>
          <a:p>
            <a:endParaRPr lang="en-US" altLang="es-ES"/>
          </a:p>
        </p:txBody>
      </p:sp>
      <p:sp>
        <p:nvSpPr>
          <p:cNvPr id="6" name="Marcador de número de diapositiva 5">
            <a:extLst>
              <a:ext uri="{FF2B5EF4-FFF2-40B4-BE49-F238E27FC236}">
                <a16:creationId xmlns:a16="http://schemas.microsoft.com/office/drawing/2014/main" id="{098BD6FB-F75B-489A-94BA-86FB4FECDF24}"/>
              </a:ext>
            </a:extLst>
          </p:cNvPr>
          <p:cNvSpPr>
            <a:spLocks noGrp="1"/>
          </p:cNvSpPr>
          <p:nvPr>
            <p:ph type="sldNum" sz="quarter" idx="12"/>
          </p:nvPr>
        </p:nvSpPr>
        <p:spPr/>
        <p:txBody>
          <a:bodyPr/>
          <a:lstStyle>
            <a:lvl1pPr>
              <a:defRPr/>
            </a:lvl1pPr>
          </a:lstStyle>
          <a:p>
            <a:fld id="{11D4E1F8-EA94-4529-828F-A8E5968C4178}" type="slidenum">
              <a:rPr lang="en-US" altLang="es-ES"/>
              <a:pPr/>
              <a:t>‹Nº›</a:t>
            </a:fld>
            <a:endParaRPr lang="en-US" altLang="es-ES"/>
          </a:p>
        </p:txBody>
      </p:sp>
    </p:spTree>
    <p:extLst>
      <p:ext uri="{BB962C8B-B14F-4D97-AF65-F5344CB8AC3E}">
        <p14:creationId xmlns:p14="http://schemas.microsoft.com/office/powerpoint/2010/main" val="18394126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ítulo, text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13DCD7-EE40-494B-A4BF-A0F4696446AB}"/>
              </a:ext>
            </a:extLst>
          </p:cNvPr>
          <p:cNvSpPr>
            <a:spLocks noGrp="1"/>
          </p:cNvSpPr>
          <p:nvPr>
            <p:ph type="title"/>
          </p:nvPr>
        </p:nvSpPr>
        <p:spPr>
          <a:xfrm>
            <a:off x="457200" y="277813"/>
            <a:ext cx="8229600" cy="1143000"/>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7AB8465-1C51-4946-945B-9640661F46E3}"/>
              </a:ext>
            </a:extLst>
          </p:cNvPr>
          <p:cNvSpPr>
            <a:spLocks noGrp="1"/>
          </p:cNvSpPr>
          <p:nvPr>
            <p:ph type="body" sz="half" idx="1"/>
          </p:nvPr>
        </p:nvSpPr>
        <p:spPr>
          <a:xfrm>
            <a:off x="457200" y="1600200"/>
            <a:ext cx="4038600" cy="453072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D3AD8FCA-B2CB-48EE-B719-C8360AE2EFF3}"/>
              </a:ext>
            </a:extLst>
          </p:cNvPr>
          <p:cNvSpPr>
            <a:spLocks noGrp="1"/>
          </p:cNvSpPr>
          <p:nvPr>
            <p:ph sz="half" idx="2"/>
          </p:nvPr>
        </p:nvSpPr>
        <p:spPr>
          <a:xfrm>
            <a:off x="4648200" y="1600200"/>
            <a:ext cx="4038600" cy="453072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19DB75DE-DCB2-48CE-A0A6-AB2EF101CE4A}"/>
              </a:ext>
            </a:extLst>
          </p:cNvPr>
          <p:cNvSpPr>
            <a:spLocks noGrp="1"/>
          </p:cNvSpPr>
          <p:nvPr>
            <p:ph type="dt" sz="half" idx="10"/>
          </p:nvPr>
        </p:nvSpPr>
        <p:spPr>
          <a:xfrm>
            <a:off x="457200" y="6243638"/>
            <a:ext cx="2133600" cy="457200"/>
          </a:xfrm>
        </p:spPr>
        <p:txBody>
          <a:bodyPr/>
          <a:lstStyle>
            <a:lvl1pPr>
              <a:defRPr/>
            </a:lvl1pPr>
          </a:lstStyle>
          <a:p>
            <a:endParaRPr lang="en-US" altLang="es-ES"/>
          </a:p>
        </p:txBody>
      </p:sp>
      <p:sp>
        <p:nvSpPr>
          <p:cNvPr id="6" name="Marcador de pie de página 5">
            <a:extLst>
              <a:ext uri="{FF2B5EF4-FFF2-40B4-BE49-F238E27FC236}">
                <a16:creationId xmlns:a16="http://schemas.microsoft.com/office/drawing/2014/main" id="{2442890C-8B48-4642-AA15-0BCA5864F810}"/>
              </a:ext>
            </a:extLst>
          </p:cNvPr>
          <p:cNvSpPr>
            <a:spLocks noGrp="1"/>
          </p:cNvSpPr>
          <p:nvPr>
            <p:ph type="ftr" sz="quarter" idx="11"/>
          </p:nvPr>
        </p:nvSpPr>
        <p:spPr>
          <a:xfrm>
            <a:off x="3124200" y="6248400"/>
            <a:ext cx="2895600" cy="457200"/>
          </a:xfrm>
        </p:spPr>
        <p:txBody>
          <a:bodyPr/>
          <a:lstStyle>
            <a:lvl1pPr>
              <a:defRPr/>
            </a:lvl1pPr>
          </a:lstStyle>
          <a:p>
            <a:endParaRPr lang="en-US" altLang="es-ES"/>
          </a:p>
        </p:txBody>
      </p:sp>
      <p:sp>
        <p:nvSpPr>
          <p:cNvPr id="7" name="Marcador de número de diapositiva 6">
            <a:extLst>
              <a:ext uri="{FF2B5EF4-FFF2-40B4-BE49-F238E27FC236}">
                <a16:creationId xmlns:a16="http://schemas.microsoft.com/office/drawing/2014/main" id="{EFFE6E27-8621-4BC4-96D0-B187B3626DD6}"/>
              </a:ext>
            </a:extLst>
          </p:cNvPr>
          <p:cNvSpPr>
            <a:spLocks noGrp="1"/>
          </p:cNvSpPr>
          <p:nvPr>
            <p:ph type="sldNum" sz="quarter" idx="12"/>
          </p:nvPr>
        </p:nvSpPr>
        <p:spPr>
          <a:xfrm>
            <a:off x="6553200" y="6243638"/>
            <a:ext cx="2133600" cy="457200"/>
          </a:xfrm>
        </p:spPr>
        <p:txBody>
          <a:bodyPr/>
          <a:lstStyle>
            <a:lvl1pPr>
              <a:defRPr/>
            </a:lvl1pPr>
          </a:lstStyle>
          <a:p>
            <a:fld id="{72433897-6FE6-4535-93CD-80F0BF8331E1}" type="slidenum">
              <a:rPr lang="en-US" altLang="es-ES"/>
              <a:pPr/>
              <a:t>‹Nº›</a:t>
            </a:fld>
            <a:endParaRPr lang="en-US" altLang="es-ES"/>
          </a:p>
        </p:txBody>
      </p:sp>
    </p:spTree>
    <p:extLst>
      <p:ext uri="{BB962C8B-B14F-4D97-AF65-F5344CB8AC3E}">
        <p14:creationId xmlns:p14="http://schemas.microsoft.com/office/powerpoint/2010/main" val="21817403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ítulo, texto y 2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F2B082-C472-4622-82A5-85CAB8C5121D}"/>
              </a:ext>
            </a:extLst>
          </p:cNvPr>
          <p:cNvSpPr>
            <a:spLocks noGrp="1"/>
          </p:cNvSpPr>
          <p:nvPr>
            <p:ph type="title"/>
          </p:nvPr>
        </p:nvSpPr>
        <p:spPr>
          <a:xfrm>
            <a:off x="457200" y="277813"/>
            <a:ext cx="8229600" cy="1143000"/>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2EBFC351-47F9-42AC-BB16-D1CDA9521289}"/>
              </a:ext>
            </a:extLst>
          </p:cNvPr>
          <p:cNvSpPr>
            <a:spLocks noGrp="1"/>
          </p:cNvSpPr>
          <p:nvPr>
            <p:ph type="body" sz="half" idx="1"/>
          </p:nvPr>
        </p:nvSpPr>
        <p:spPr>
          <a:xfrm>
            <a:off x="457200" y="1600200"/>
            <a:ext cx="4038600" cy="453072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3604508A-59E1-4D21-87F9-0C7FD0B8903A}"/>
              </a:ext>
            </a:extLst>
          </p:cNvPr>
          <p:cNvSpPr>
            <a:spLocks noGrp="1"/>
          </p:cNvSpPr>
          <p:nvPr>
            <p:ph sz="quarter" idx="2"/>
          </p:nvPr>
        </p:nvSpPr>
        <p:spPr>
          <a:xfrm>
            <a:off x="4648200" y="1600200"/>
            <a:ext cx="4038600" cy="218916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contenido 4">
            <a:extLst>
              <a:ext uri="{FF2B5EF4-FFF2-40B4-BE49-F238E27FC236}">
                <a16:creationId xmlns:a16="http://schemas.microsoft.com/office/drawing/2014/main" id="{0C774187-10C6-44D5-87EB-F30CDF1D2039}"/>
              </a:ext>
            </a:extLst>
          </p:cNvPr>
          <p:cNvSpPr>
            <a:spLocks noGrp="1"/>
          </p:cNvSpPr>
          <p:nvPr>
            <p:ph sz="quarter" idx="3"/>
          </p:nvPr>
        </p:nvSpPr>
        <p:spPr>
          <a:xfrm>
            <a:off x="4648200" y="3941763"/>
            <a:ext cx="4038600" cy="218916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fecha 5">
            <a:extLst>
              <a:ext uri="{FF2B5EF4-FFF2-40B4-BE49-F238E27FC236}">
                <a16:creationId xmlns:a16="http://schemas.microsoft.com/office/drawing/2014/main" id="{99146CB3-09F9-4EC8-9092-54C67D518919}"/>
              </a:ext>
            </a:extLst>
          </p:cNvPr>
          <p:cNvSpPr>
            <a:spLocks noGrp="1"/>
          </p:cNvSpPr>
          <p:nvPr>
            <p:ph type="dt" sz="half" idx="10"/>
          </p:nvPr>
        </p:nvSpPr>
        <p:spPr>
          <a:xfrm>
            <a:off x="457200" y="6243638"/>
            <a:ext cx="2133600" cy="457200"/>
          </a:xfrm>
        </p:spPr>
        <p:txBody>
          <a:bodyPr/>
          <a:lstStyle>
            <a:lvl1pPr>
              <a:defRPr/>
            </a:lvl1pPr>
          </a:lstStyle>
          <a:p>
            <a:endParaRPr lang="en-US" altLang="es-ES"/>
          </a:p>
        </p:txBody>
      </p:sp>
      <p:sp>
        <p:nvSpPr>
          <p:cNvPr id="7" name="Marcador de pie de página 6">
            <a:extLst>
              <a:ext uri="{FF2B5EF4-FFF2-40B4-BE49-F238E27FC236}">
                <a16:creationId xmlns:a16="http://schemas.microsoft.com/office/drawing/2014/main" id="{8E6F4043-E0E0-4DDC-ADF2-FC31B135E7FF}"/>
              </a:ext>
            </a:extLst>
          </p:cNvPr>
          <p:cNvSpPr>
            <a:spLocks noGrp="1"/>
          </p:cNvSpPr>
          <p:nvPr>
            <p:ph type="ftr" sz="quarter" idx="11"/>
          </p:nvPr>
        </p:nvSpPr>
        <p:spPr>
          <a:xfrm>
            <a:off x="3124200" y="6248400"/>
            <a:ext cx="2895600" cy="457200"/>
          </a:xfrm>
        </p:spPr>
        <p:txBody>
          <a:bodyPr/>
          <a:lstStyle>
            <a:lvl1pPr>
              <a:defRPr/>
            </a:lvl1pPr>
          </a:lstStyle>
          <a:p>
            <a:endParaRPr lang="en-US" altLang="es-ES"/>
          </a:p>
        </p:txBody>
      </p:sp>
      <p:sp>
        <p:nvSpPr>
          <p:cNvPr id="8" name="Marcador de número de diapositiva 7">
            <a:extLst>
              <a:ext uri="{FF2B5EF4-FFF2-40B4-BE49-F238E27FC236}">
                <a16:creationId xmlns:a16="http://schemas.microsoft.com/office/drawing/2014/main" id="{1C72E4C2-CD04-4A3E-B7C6-092309995172}"/>
              </a:ext>
            </a:extLst>
          </p:cNvPr>
          <p:cNvSpPr>
            <a:spLocks noGrp="1"/>
          </p:cNvSpPr>
          <p:nvPr>
            <p:ph type="sldNum" sz="quarter" idx="12"/>
          </p:nvPr>
        </p:nvSpPr>
        <p:spPr>
          <a:xfrm>
            <a:off x="6553200" y="6243638"/>
            <a:ext cx="2133600" cy="457200"/>
          </a:xfrm>
        </p:spPr>
        <p:txBody>
          <a:bodyPr/>
          <a:lstStyle>
            <a:lvl1pPr>
              <a:defRPr/>
            </a:lvl1pPr>
          </a:lstStyle>
          <a:p>
            <a:fld id="{69649014-7C55-4335-B3C8-45C1D60B737E}" type="slidenum">
              <a:rPr lang="en-US" altLang="es-ES"/>
              <a:pPr/>
              <a:t>‹Nº›</a:t>
            </a:fld>
            <a:endParaRPr lang="en-US" altLang="es-ES"/>
          </a:p>
        </p:txBody>
      </p:sp>
    </p:spTree>
    <p:extLst>
      <p:ext uri="{BB962C8B-B14F-4D97-AF65-F5344CB8AC3E}">
        <p14:creationId xmlns:p14="http://schemas.microsoft.com/office/powerpoint/2010/main" val="2993213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57647"/>
                <a:invGamma/>
              </a:schemeClr>
            </a:gs>
            <a:gs pos="100000">
              <a:schemeClr val="bg1"/>
            </a:gs>
          </a:gsLst>
          <a:lin ang="2700000" scaled="1"/>
        </a:gradFill>
        <a:effectLst/>
      </p:bgPr>
    </p:bg>
    <p:spTree>
      <p:nvGrpSpPr>
        <p:cNvPr id="1" name=""/>
        <p:cNvGrpSpPr/>
        <p:nvPr/>
      </p:nvGrpSpPr>
      <p:grpSpPr>
        <a:xfrm>
          <a:off x="0" y="0"/>
          <a:ext cx="0" cy="0"/>
          <a:chOff x="0" y="0"/>
          <a:chExt cx="0" cy="0"/>
        </a:xfrm>
      </p:grpSpPr>
      <p:grpSp>
        <p:nvGrpSpPr>
          <p:cNvPr id="91138" name="Group 2">
            <a:extLst>
              <a:ext uri="{FF2B5EF4-FFF2-40B4-BE49-F238E27FC236}">
                <a16:creationId xmlns:a16="http://schemas.microsoft.com/office/drawing/2014/main" id="{06896713-27F0-4258-A8B4-17AFCF252C40}"/>
              </a:ext>
            </a:extLst>
          </p:cNvPr>
          <p:cNvGrpSpPr>
            <a:grpSpLocks/>
          </p:cNvGrpSpPr>
          <p:nvPr/>
        </p:nvGrpSpPr>
        <p:grpSpPr bwMode="auto">
          <a:xfrm>
            <a:off x="0" y="0"/>
            <a:ext cx="9144000" cy="6856413"/>
            <a:chOff x="0" y="0"/>
            <a:chExt cx="5760" cy="4319"/>
          </a:xfrm>
        </p:grpSpPr>
        <p:sp>
          <p:nvSpPr>
            <p:cNvPr id="91139" name="Freeform 3">
              <a:extLst>
                <a:ext uri="{FF2B5EF4-FFF2-40B4-BE49-F238E27FC236}">
                  <a16:creationId xmlns:a16="http://schemas.microsoft.com/office/drawing/2014/main" id="{6191328E-EECB-4891-AC85-0DF32DCC2930}"/>
                </a:ext>
              </a:extLst>
            </p:cNvPr>
            <p:cNvSpPr>
              <a:spLocks/>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1140" name="Freeform 4">
              <a:extLst>
                <a:ext uri="{FF2B5EF4-FFF2-40B4-BE49-F238E27FC236}">
                  <a16:creationId xmlns:a16="http://schemas.microsoft.com/office/drawing/2014/main" id="{38222540-1C39-474F-9AF9-B13B1B8DEDF1}"/>
                </a:ext>
              </a:extLst>
            </p:cNvPr>
            <p:cNvSpPr>
              <a:spLocks/>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1141" name="Freeform 5">
              <a:extLst>
                <a:ext uri="{FF2B5EF4-FFF2-40B4-BE49-F238E27FC236}">
                  <a16:creationId xmlns:a16="http://schemas.microsoft.com/office/drawing/2014/main" id="{55C89AFB-DF4E-4705-8FB9-7B0D23F466D0}"/>
                </a:ext>
              </a:extLst>
            </p:cNvPr>
            <p:cNvSpPr>
              <a:spLocks/>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1142" name="Freeform 6">
              <a:extLst>
                <a:ext uri="{FF2B5EF4-FFF2-40B4-BE49-F238E27FC236}">
                  <a16:creationId xmlns:a16="http://schemas.microsoft.com/office/drawing/2014/main" id="{16B9F070-E854-4B5C-A928-73E4F1E0A584}"/>
                </a:ext>
              </a:extLst>
            </p:cNvPr>
            <p:cNvSpPr>
              <a:spLocks/>
            </p:cNvSpPr>
            <p:nvPr/>
          </p:nvSpPr>
          <p:spPr bwMode="hidden">
            <a:xfrm>
              <a:off x="4038" y="3577"/>
              <a:ext cx="1720" cy="65"/>
            </a:xfrm>
            <a:custGeom>
              <a:avLst/>
              <a:gdLst>
                <a:gd name="T0" fmla="*/ 1722 w 1722"/>
                <a:gd name="T1" fmla="*/ 66 h 66"/>
                <a:gd name="T2" fmla="*/ 1722 w 1722"/>
                <a:gd name="T3" fmla="*/ 60 h 66"/>
                <a:gd name="T4" fmla="*/ 0 w 1722"/>
                <a:gd name="T5" fmla="*/ 0 h 66"/>
                <a:gd name="T6" fmla="*/ 0 w 1722"/>
                <a:gd name="T7" fmla="*/ 48 h 66"/>
                <a:gd name="T8" fmla="*/ 1722 w 1722"/>
                <a:gd name="T9" fmla="*/ 66 h 66"/>
                <a:gd name="T10" fmla="*/ 1722 w 1722"/>
                <a:gd name="T11" fmla="*/ 66 h 66"/>
              </a:gdLst>
              <a:ahLst/>
              <a:cxnLst>
                <a:cxn ang="0">
                  <a:pos x="T0" y="T1"/>
                </a:cxn>
                <a:cxn ang="0">
                  <a:pos x="T2" y="T3"/>
                </a:cxn>
                <a:cxn ang="0">
                  <a:pos x="T4" y="T5"/>
                </a:cxn>
                <a:cxn ang="0">
                  <a:pos x="T6" y="T7"/>
                </a:cxn>
                <a:cxn ang="0">
                  <a:pos x="T8" y="T9"/>
                </a:cxn>
                <a:cxn ang="0">
                  <a:pos x="T10" y="T11"/>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1143" name="Freeform 7">
              <a:extLst>
                <a:ext uri="{FF2B5EF4-FFF2-40B4-BE49-F238E27FC236}">
                  <a16:creationId xmlns:a16="http://schemas.microsoft.com/office/drawing/2014/main" id="{66894200-FE05-43CB-A2C9-4C068D062278}"/>
                </a:ext>
              </a:extLst>
            </p:cNvPr>
            <p:cNvSpPr>
              <a:spLocks/>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ES"/>
            </a:p>
          </p:txBody>
        </p:sp>
        <p:sp>
          <p:nvSpPr>
            <p:cNvPr id="91144" name="Freeform 8">
              <a:extLst>
                <a:ext uri="{FF2B5EF4-FFF2-40B4-BE49-F238E27FC236}">
                  <a16:creationId xmlns:a16="http://schemas.microsoft.com/office/drawing/2014/main" id="{04266810-E4DB-418F-A47A-313084320D05}"/>
                </a:ext>
              </a:extLst>
            </p:cNvPr>
            <p:cNvSpPr>
              <a:spLocks/>
            </p:cNvSpPr>
            <p:nvPr/>
          </p:nvSpPr>
          <p:spPr bwMode="hidden">
            <a:xfrm>
              <a:off x="4784" y="3702"/>
              <a:ext cx="974" cy="101"/>
            </a:xfrm>
            <a:custGeom>
              <a:avLst/>
              <a:gdLst>
                <a:gd name="T0" fmla="*/ 975 w 975"/>
                <a:gd name="T1" fmla="*/ 48 h 101"/>
                <a:gd name="T2" fmla="*/ 975 w 975"/>
                <a:gd name="T3" fmla="*/ 0 h 101"/>
                <a:gd name="T4" fmla="*/ 0 w 975"/>
                <a:gd name="T5" fmla="*/ 24 h 101"/>
                <a:gd name="T6" fmla="*/ 0 w 975"/>
                <a:gd name="T7" fmla="*/ 101 h 101"/>
                <a:gd name="T8" fmla="*/ 975 w 975"/>
                <a:gd name="T9" fmla="*/ 48 h 101"/>
                <a:gd name="T10" fmla="*/ 975 w 975"/>
                <a:gd name="T11" fmla="*/ 48 h 101"/>
              </a:gdLst>
              <a:ahLst/>
              <a:cxnLst>
                <a:cxn ang="0">
                  <a:pos x="T0" y="T1"/>
                </a:cxn>
                <a:cxn ang="0">
                  <a:pos x="T2" y="T3"/>
                </a:cxn>
                <a:cxn ang="0">
                  <a:pos x="T4" y="T5"/>
                </a:cxn>
                <a:cxn ang="0">
                  <a:pos x="T6" y="T7"/>
                </a:cxn>
                <a:cxn ang="0">
                  <a:pos x="T8" y="T9"/>
                </a:cxn>
                <a:cxn ang="0">
                  <a:pos x="T10" y="T11"/>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1145" name="Freeform 9">
              <a:extLst>
                <a:ext uri="{FF2B5EF4-FFF2-40B4-BE49-F238E27FC236}">
                  <a16:creationId xmlns:a16="http://schemas.microsoft.com/office/drawing/2014/main" id="{D64A038E-4851-410A-8EF0-3DCC2828E80F}"/>
                </a:ext>
              </a:extLst>
            </p:cNvPr>
            <p:cNvSpPr>
              <a:spLocks/>
            </p:cNvSpPr>
            <p:nvPr/>
          </p:nvSpPr>
          <p:spPr bwMode="hidden">
            <a:xfrm>
              <a:off x="3619" y="3815"/>
              <a:ext cx="2139" cy="198"/>
            </a:xfrm>
            <a:custGeom>
              <a:avLst/>
              <a:gdLst>
                <a:gd name="T0" fmla="*/ 2141 w 2141"/>
                <a:gd name="T1" fmla="*/ 0 h 198"/>
                <a:gd name="T2" fmla="*/ 0 w 2141"/>
                <a:gd name="T3" fmla="*/ 156 h 198"/>
                <a:gd name="T4" fmla="*/ 0 w 2141"/>
                <a:gd name="T5" fmla="*/ 198 h 198"/>
                <a:gd name="T6" fmla="*/ 2141 w 2141"/>
                <a:gd name="T7" fmla="*/ 0 h 198"/>
                <a:gd name="T8" fmla="*/ 2141 w 2141"/>
                <a:gd name="T9" fmla="*/ 0 h 198"/>
              </a:gdLst>
              <a:ahLst/>
              <a:cxnLst>
                <a:cxn ang="0">
                  <a:pos x="T0" y="T1"/>
                </a:cxn>
                <a:cxn ang="0">
                  <a:pos x="T2" y="T3"/>
                </a:cxn>
                <a:cxn ang="0">
                  <a:pos x="T4" y="T5"/>
                </a:cxn>
                <a:cxn ang="0">
                  <a:pos x="T6" y="T7"/>
                </a:cxn>
                <a:cxn ang="0">
                  <a:pos x="T8" y="T9"/>
                </a:cxn>
              </a:cxnLst>
              <a:rect l="0" t="0" r="r" b="b"/>
              <a:pathLst>
                <a:path w="2141" h="198">
                  <a:moveTo>
                    <a:pt x="2141" y="0"/>
                  </a:moveTo>
                  <a:lnTo>
                    <a:pt x="0" y="156"/>
                  </a:lnTo>
                  <a:lnTo>
                    <a:pt x="0" y="198"/>
                  </a:lnTo>
                  <a:lnTo>
                    <a:pt x="2141" y="0"/>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1146" name="Freeform 10">
              <a:extLst>
                <a:ext uri="{FF2B5EF4-FFF2-40B4-BE49-F238E27FC236}">
                  <a16:creationId xmlns:a16="http://schemas.microsoft.com/office/drawing/2014/main" id="{30C07ED6-1321-4FD4-92DB-5FE01564B60D}"/>
                </a:ext>
              </a:extLst>
            </p:cNvPr>
            <p:cNvSpPr>
              <a:spLocks/>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1147" name="Freeform 11">
              <a:extLst>
                <a:ext uri="{FF2B5EF4-FFF2-40B4-BE49-F238E27FC236}">
                  <a16:creationId xmlns:a16="http://schemas.microsoft.com/office/drawing/2014/main" id="{DD22904A-59FB-47E4-B972-81712591AD35}"/>
                </a:ext>
              </a:extLst>
            </p:cNvPr>
            <p:cNvSpPr>
              <a:spLocks/>
            </p:cNvSpPr>
            <p:nvPr/>
          </p:nvSpPr>
          <p:spPr bwMode="hidden">
            <a:xfrm>
              <a:off x="2097" y="4043"/>
              <a:ext cx="2514" cy="276"/>
            </a:xfrm>
            <a:custGeom>
              <a:avLst/>
              <a:gdLst>
                <a:gd name="T0" fmla="*/ 2182 w 2517"/>
                <a:gd name="T1" fmla="*/ 276 h 276"/>
                <a:gd name="T2" fmla="*/ 2517 w 2517"/>
                <a:gd name="T3" fmla="*/ 204 h 276"/>
                <a:gd name="T4" fmla="*/ 2260 w 2517"/>
                <a:gd name="T5" fmla="*/ 0 h 276"/>
                <a:gd name="T6" fmla="*/ 0 w 2517"/>
                <a:gd name="T7" fmla="*/ 276 h 276"/>
                <a:gd name="T8" fmla="*/ 2182 w 2517"/>
                <a:gd name="T9" fmla="*/ 276 h 276"/>
                <a:gd name="T10" fmla="*/ 2182 w 2517"/>
                <a:gd name="T11" fmla="*/ 276 h 276"/>
              </a:gdLst>
              <a:ahLst/>
              <a:cxnLst>
                <a:cxn ang="0">
                  <a:pos x="T0" y="T1"/>
                </a:cxn>
                <a:cxn ang="0">
                  <a:pos x="T2" y="T3"/>
                </a:cxn>
                <a:cxn ang="0">
                  <a:pos x="T4" y="T5"/>
                </a:cxn>
                <a:cxn ang="0">
                  <a:pos x="T6" y="T7"/>
                </a:cxn>
                <a:cxn ang="0">
                  <a:pos x="T8" y="T9"/>
                </a:cxn>
                <a:cxn ang="0">
                  <a:pos x="T10" y="T11"/>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1148" name="Freeform 12">
              <a:extLst>
                <a:ext uri="{FF2B5EF4-FFF2-40B4-BE49-F238E27FC236}">
                  <a16:creationId xmlns:a16="http://schemas.microsoft.com/office/drawing/2014/main" id="{A48229AE-78B9-4C70-BFC0-BF18FE76136A}"/>
                </a:ext>
              </a:extLst>
            </p:cNvPr>
            <p:cNvSpPr>
              <a:spLocks/>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1149" name="Freeform 13">
              <a:extLst>
                <a:ext uri="{FF2B5EF4-FFF2-40B4-BE49-F238E27FC236}">
                  <a16:creationId xmlns:a16="http://schemas.microsoft.com/office/drawing/2014/main" id="{26E9D78D-51C6-4FF2-A742-A7A1BDF5A0DE}"/>
                </a:ext>
              </a:extLst>
            </p:cNvPr>
            <p:cNvSpPr>
              <a:spLocks/>
            </p:cNvSpPr>
            <p:nvPr/>
          </p:nvSpPr>
          <p:spPr bwMode="hidden">
            <a:xfrm>
              <a:off x="5030" y="3151"/>
              <a:ext cx="728" cy="240"/>
            </a:xfrm>
            <a:custGeom>
              <a:avLst/>
              <a:gdLst>
                <a:gd name="T0" fmla="*/ 729 w 729"/>
                <a:gd name="T1" fmla="*/ 240 h 240"/>
                <a:gd name="T2" fmla="*/ 0 w 729"/>
                <a:gd name="T3" fmla="*/ 0 h 240"/>
                <a:gd name="T4" fmla="*/ 0 w 729"/>
                <a:gd name="T5" fmla="*/ 6 h 240"/>
                <a:gd name="T6" fmla="*/ 729 w 729"/>
                <a:gd name="T7" fmla="*/ 240 h 240"/>
                <a:gd name="T8" fmla="*/ 729 w 729"/>
                <a:gd name="T9" fmla="*/ 240 h 240"/>
              </a:gdLst>
              <a:ahLst/>
              <a:cxnLst>
                <a:cxn ang="0">
                  <a:pos x="T0" y="T1"/>
                </a:cxn>
                <a:cxn ang="0">
                  <a:pos x="T2" y="T3"/>
                </a:cxn>
                <a:cxn ang="0">
                  <a:pos x="T4" y="T5"/>
                </a:cxn>
                <a:cxn ang="0">
                  <a:pos x="T6" y="T7"/>
                </a:cxn>
                <a:cxn ang="0">
                  <a:pos x="T8" y="T9"/>
                </a:cxn>
              </a:cxnLst>
              <a:rect l="0" t="0" r="r" b="b"/>
              <a:pathLst>
                <a:path w="729" h="240">
                  <a:moveTo>
                    <a:pt x="729" y="240"/>
                  </a:moveTo>
                  <a:lnTo>
                    <a:pt x="0" y="0"/>
                  </a:lnTo>
                  <a:lnTo>
                    <a:pt x="0" y="6"/>
                  </a:lnTo>
                  <a:lnTo>
                    <a:pt x="729" y="240"/>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1150" name="Freeform 14">
              <a:extLst>
                <a:ext uri="{FF2B5EF4-FFF2-40B4-BE49-F238E27FC236}">
                  <a16:creationId xmlns:a16="http://schemas.microsoft.com/office/drawing/2014/main" id="{A54D608C-2610-427D-9034-5B8C9FFB8F77}"/>
                </a:ext>
              </a:extLst>
            </p:cNvPr>
            <p:cNvSpPr>
              <a:spLocks/>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1151" name="Freeform 15">
              <a:extLst>
                <a:ext uri="{FF2B5EF4-FFF2-40B4-BE49-F238E27FC236}">
                  <a16:creationId xmlns:a16="http://schemas.microsoft.com/office/drawing/2014/main" id="{A379D1C2-710A-4574-82D0-FA92204A3DD6}"/>
                </a:ext>
              </a:extLst>
            </p:cNvPr>
            <p:cNvSpPr>
              <a:spLocks/>
            </p:cNvSpPr>
            <p:nvPr/>
          </p:nvSpPr>
          <p:spPr bwMode="hidden">
            <a:xfrm>
              <a:off x="5030" y="3049"/>
              <a:ext cx="728" cy="318"/>
            </a:xfrm>
            <a:custGeom>
              <a:avLst/>
              <a:gdLst>
                <a:gd name="T0" fmla="*/ 729 w 729"/>
                <a:gd name="T1" fmla="*/ 318 h 318"/>
                <a:gd name="T2" fmla="*/ 729 w 729"/>
                <a:gd name="T3" fmla="*/ 312 h 318"/>
                <a:gd name="T4" fmla="*/ 0 w 729"/>
                <a:gd name="T5" fmla="*/ 0 h 318"/>
                <a:gd name="T6" fmla="*/ 0 w 729"/>
                <a:gd name="T7" fmla="*/ 54 h 318"/>
                <a:gd name="T8" fmla="*/ 729 w 729"/>
                <a:gd name="T9" fmla="*/ 318 h 318"/>
                <a:gd name="T10" fmla="*/ 729 w 729"/>
                <a:gd name="T11" fmla="*/ 318 h 318"/>
              </a:gdLst>
              <a:ahLst/>
              <a:cxnLst>
                <a:cxn ang="0">
                  <a:pos x="T0" y="T1"/>
                </a:cxn>
                <a:cxn ang="0">
                  <a:pos x="T2" y="T3"/>
                </a:cxn>
                <a:cxn ang="0">
                  <a:pos x="T4" y="T5"/>
                </a:cxn>
                <a:cxn ang="0">
                  <a:pos x="T6" y="T7"/>
                </a:cxn>
                <a:cxn ang="0">
                  <a:pos x="T8" y="T9"/>
                </a:cxn>
                <a:cxn ang="0">
                  <a:pos x="T10" y="T11"/>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1152" name="Freeform 16">
              <a:extLst>
                <a:ext uri="{FF2B5EF4-FFF2-40B4-BE49-F238E27FC236}">
                  <a16:creationId xmlns:a16="http://schemas.microsoft.com/office/drawing/2014/main" id="{9D11D6A0-E831-4BBA-96D6-308A4CD444A2}"/>
                </a:ext>
              </a:extLst>
            </p:cNvPr>
            <p:cNvSpPr>
              <a:spLocks/>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1153" name="Freeform 17">
              <a:extLst>
                <a:ext uri="{FF2B5EF4-FFF2-40B4-BE49-F238E27FC236}">
                  <a16:creationId xmlns:a16="http://schemas.microsoft.com/office/drawing/2014/main" id="{F8B46E51-C8D0-4C32-B014-CE8FAE4CF392}"/>
                </a:ext>
              </a:extLst>
            </p:cNvPr>
            <p:cNvSpPr>
              <a:spLocks/>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1154" name="Freeform 18">
              <a:extLst>
                <a:ext uri="{FF2B5EF4-FFF2-40B4-BE49-F238E27FC236}">
                  <a16:creationId xmlns:a16="http://schemas.microsoft.com/office/drawing/2014/main" id="{0C5E2903-E5EE-4432-9BB3-EA146832CFC5}"/>
                </a:ext>
              </a:extLst>
            </p:cNvPr>
            <p:cNvSpPr>
              <a:spLocks/>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1155" name="Freeform 19">
              <a:extLst>
                <a:ext uri="{FF2B5EF4-FFF2-40B4-BE49-F238E27FC236}">
                  <a16:creationId xmlns:a16="http://schemas.microsoft.com/office/drawing/2014/main" id="{3B2DD62E-1376-429F-B56C-9390C9D5130F}"/>
                </a:ext>
              </a:extLst>
            </p:cNvPr>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Lst>
              <a:ahLst/>
              <a:cxnLst>
                <a:cxn ang="0">
                  <a:pos x="T0" y="T1"/>
                </a:cxn>
                <a:cxn ang="0">
                  <a:pos x="T2" y="T3"/>
                </a:cxn>
                <a:cxn ang="0">
                  <a:pos x="T4" y="T5"/>
                </a:cxn>
                <a:cxn ang="0">
                  <a:pos x="T6" y="T7"/>
                </a:cxn>
                <a:cxn ang="0">
                  <a:pos x="T8" y="T9"/>
                </a:cxn>
                <a:cxn ang="0">
                  <a:pos x="T10" y="T11"/>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1156" name="Freeform 20">
              <a:extLst>
                <a:ext uri="{FF2B5EF4-FFF2-40B4-BE49-F238E27FC236}">
                  <a16:creationId xmlns:a16="http://schemas.microsoft.com/office/drawing/2014/main" id="{FD5C0EAC-361E-4025-B892-342DD768FB60}"/>
                </a:ext>
              </a:extLst>
            </p:cNvPr>
            <p:cNvSpPr>
              <a:spLocks/>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1157" name="Freeform 21">
              <a:extLst>
                <a:ext uri="{FF2B5EF4-FFF2-40B4-BE49-F238E27FC236}">
                  <a16:creationId xmlns:a16="http://schemas.microsoft.com/office/drawing/2014/main" id="{3BCA7428-0E55-44A8-8FCB-A66EFA6C30F7}"/>
                </a:ext>
              </a:extLst>
            </p:cNvPr>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Lst>
              <a:ahLst/>
              <a:cxnLst>
                <a:cxn ang="0">
                  <a:pos x="T0" y="T1"/>
                </a:cxn>
                <a:cxn ang="0">
                  <a:pos x="T2" y="T3"/>
                </a:cxn>
                <a:cxn ang="0">
                  <a:pos x="T4" y="T5"/>
                </a:cxn>
                <a:cxn ang="0">
                  <a:pos x="T6" y="T7"/>
                </a:cxn>
                <a:cxn ang="0">
                  <a:pos x="T8" y="T9"/>
                </a:cxn>
              </a:cxnLst>
              <a:rect l="0" t="0" r="r" b="b"/>
              <a:pathLst>
                <a:path w="132" h="132">
                  <a:moveTo>
                    <a:pt x="132" y="132"/>
                  </a:moveTo>
                  <a:lnTo>
                    <a:pt x="0" y="0"/>
                  </a:lnTo>
                  <a:lnTo>
                    <a:pt x="0" y="0"/>
                  </a:lnTo>
                  <a:lnTo>
                    <a:pt x="132" y="132"/>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1158" name="Freeform 22">
              <a:extLst>
                <a:ext uri="{FF2B5EF4-FFF2-40B4-BE49-F238E27FC236}">
                  <a16:creationId xmlns:a16="http://schemas.microsoft.com/office/drawing/2014/main" id="{76BDFA71-D02F-4F9B-9938-7D848DA405F4}"/>
                </a:ext>
              </a:extLst>
            </p:cNvPr>
            <p:cNvSpPr>
              <a:spLocks/>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1159" name="Freeform 23">
              <a:extLst>
                <a:ext uri="{FF2B5EF4-FFF2-40B4-BE49-F238E27FC236}">
                  <a16:creationId xmlns:a16="http://schemas.microsoft.com/office/drawing/2014/main" id="{69427C88-2E06-43B0-AF10-3BE07C2040EF}"/>
                </a:ext>
              </a:extLst>
            </p:cNvPr>
            <p:cNvSpPr>
              <a:spLocks/>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ES"/>
            </a:p>
          </p:txBody>
        </p:sp>
        <p:sp>
          <p:nvSpPr>
            <p:cNvPr id="91160" name="Freeform 24">
              <a:extLst>
                <a:ext uri="{FF2B5EF4-FFF2-40B4-BE49-F238E27FC236}">
                  <a16:creationId xmlns:a16="http://schemas.microsoft.com/office/drawing/2014/main" id="{D6522103-8410-4A33-863B-6CA5E9A5CCEC}"/>
                </a:ext>
              </a:extLst>
            </p:cNvPr>
            <p:cNvSpPr>
              <a:spLocks/>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1161" name="Freeform 25">
              <a:extLst>
                <a:ext uri="{FF2B5EF4-FFF2-40B4-BE49-F238E27FC236}">
                  <a16:creationId xmlns:a16="http://schemas.microsoft.com/office/drawing/2014/main" id="{149A88FB-D662-4F8D-826F-9DC8644E07D6}"/>
                </a:ext>
              </a:extLst>
            </p:cNvPr>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Lst>
              <a:ahLst/>
              <a:cxnLst>
                <a:cxn ang="0">
                  <a:pos x="T0" y="T1"/>
                </a:cxn>
                <a:cxn ang="0">
                  <a:pos x="T2" y="T3"/>
                </a:cxn>
                <a:cxn ang="0">
                  <a:pos x="T4" y="T5"/>
                </a:cxn>
                <a:cxn ang="0">
                  <a:pos x="T6" y="T7"/>
                </a:cxn>
                <a:cxn ang="0">
                  <a:pos x="T8" y="T9"/>
                </a:cxn>
                <a:cxn ang="0">
                  <a:pos x="T10" y="T11"/>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1162" name="Freeform 26">
              <a:extLst>
                <a:ext uri="{FF2B5EF4-FFF2-40B4-BE49-F238E27FC236}">
                  <a16:creationId xmlns:a16="http://schemas.microsoft.com/office/drawing/2014/main" id="{F50E31F5-C7AC-403F-BD63-ED29C08732C4}"/>
                </a:ext>
              </a:extLst>
            </p:cNvPr>
            <p:cNvSpPr>
              <a:spLocks/>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1163" name="Freeform 27">
              <a:extLst>
                <a:ext uri="{FF2B5EF4-FFF2-40B4-BE49-F238E27FC236}">
                  <a16:creationId xmlns:a16="http://schemas.microsoft.com/office/drawing/2014/main" id="{3EC65664-8EC1-4E07-9BE3-328931EF9AAE}"/>
                </a:ext>
              </a:extLst>
            </p:cNvPr>
            <p:cNvSpPr>
              <a:spLocks/>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1164" name="Freeform 28">
              <a:extLst>
                <a:ext uri="{FF2B5EF4-FFF2-40B4-BE49-F238E27FC236}">
                  <a16:creationId xmlns:a16="http://schemas.microsoft.com/office/drawing/2014/main" id="{62B7A279-8279-49A1-AE07-D6C418FEB4CB}"/>
                </a:ext>
              </a:extLst>
            </p:cNvPr>
            <p:cNvSpPr>
              <a:spLocks/>
            </p:cNvSpPr>
            <p:nvPr/>
          </p:nvSpPr>
          <p:spPr bwMode="hidden">
            <a:xfrm>
              <a:off x="5698" y="653"/>
              <a:ext cx="60" cy="311"/>
            </a:xfrm>
            <a:custGeom>
              <a:avLst/>
              <a:gdLst>
                <a:gd name="T0" fmla="*/ 0 w 60"/>
                <a:gd name="T1" fmla="*/ 144 h 312"/>
                <a:gd name="T2" fmla="*/ 60 w 60"/>
                <a:gd name="T3" fmla="*/ 312 h 312"/>
                <a:gd name="T4" fmla="*/ 60 w 60"/>
                <a:gd name="T5" fmla="*/ 6 h 312"/>
                <a:gd name="T6" fmla="*/ 54 w 60"/>
                <a:gd name="T7" fmla="*/ 0 h 312"/>
                <a:gd name="T8" fmla="*/ 0 w 60"/>
                <a:gd name="T9" fmla="*/ 144 h 312"/>
                <a:gd name="T10" fmla="*/ 0 w 60"/>
                <a:gd name="T11" fmla="*/ 144 h 312"/>
              </a:gdLst>
              <a:ahLst/>
              <a:cxnLst>
                <a:cxn ang="0">
                  <a:pos x="T0" y="T1"/>
                </a:cxn>
                <a:cxn ang="0">
                  <a:pos x="T2" y="T3"/>
                </a:cxn>
                <a:cxn ang="0">
                  <a:pos x="T4" y="T5"/>
                </a:cxn>
                <a:cxn ang="0">
                  <a:pos x="T6" y="T7"/>
                </a:cxn>
                <a:cxn ang="0">
                  <a:pos x="T8" y="T9"/>
                </a:cxn>
                <a:cxn ang="0">
                  <a:pos x="T10" y="T11"/>
                </a:cxn>
              </a:cxnLst>
              <a:rect l="0" t="0" r="r" b="b"/>
              <a:pathLst>
                <a:path w="60" h="312">
                  <a:moveTo>
                    <a:pt x="0" y="144"/>
                  </a:moveTo>
                  <a:lnTo>
                    <a:pt x="60" y="312"/>
                  </a:lnTo>
                  <a:lnTo>
                    <a:pt x="60" y="6"/>
                  </a:lnTo>
                  <a:lnTo>
                    <a:pt x="54" y="0"/>
                  </a:lnTo>
                  <a:lnTo>
                    <a:pt x="0" y="144"/>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1165" name="Freeform 29">
              <a:extLst>
                <a:ext uri="{FF2B5EF4-FFF2-40B4-BE49-F238E27FC236}">
                  <a16:creationId xmlns:a16="http://schemas.microsoft.com/office/drawing/2014/main" id="{67FBCA38-DBF8-4C20-8EAB-B6E399B11223}"/>
                </a:ext>
              </a:extLst>
            </p:cNvPr>
            <p:cNvSpPr>
              <a:spLocks/>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1166" name="Freeform 30">
              <a:extLst>
                <a:ext uri="{FF2B5EF4-FFF2-40B4-BE49-F238E27FC236}">
                  <a16:creationId xmlns:a16="http://schemas.microsoft.com/office/drawing/2014/main" id="{CEB06C6D-50AC-4698-9788-156F3CD88AB1}"/>
                </a:ext>
              </a:extLst>
            </p:cNvPr>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0" y="0"/>
                  </a:lnTo>
                  <a:lnTo>
                    <a:pt x="0" y="6"/>
                  </a:lnTo>
                  <a:lnTo>
                    <a:pt x="6"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1167" name="Freeform 31">
              <a:extLst>
                <a:ext uri="{FF2B5EF4-FFF2-40B4-BE49-F238E27FC236}">
                  <a16:creationId xmlns:a16="http://schemas.microsoft.com/office/drawing/2014/main" id="{AF733E57-9B9A-4DFA-BA8B-75E47BA5FF63}"/>
                </a:ext>
              </a:extLst>
            </p:cNvPr>
            <p:cNvSpPr>
              <a:spLocks/>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1168" name="Freeform 32">
              <a:extLst>
                <a:ext uri="{FF2B5EF4-FFF2-40B4-BE49-F238E27FC236}">
                  <a16:creationId xmlns:a16="http://schemas.microsoft.com/office/drawing/2014/main" id="{F49F83DA-7B42-47A2-BAC3-92A84063BBA9}"/>
                </a:ext>
              </a:extLst>
            </p:cNvPr>
            <p:cNvSpPr>
              <a:spLocks/>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1169" name="Freeform 33">
              <a:extLst>
                <a:ext uri="{FF2B5EF4-FFF2-40B4-BE49-F238E27FC236}">
                  <a16:creationId xmlns:a16="http://schemas.microsoft.com/office/drawing/2014/main" id="{48091F3F-2BEE-4275-A150-33F4983F422A}"/>
                </a:ext>
              </a:extLst>
            </p:cNvPr>
            <p:cNvSpPr>
              <a:spLocks/>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1170" name="Freeform 34">
              <a:extLst>
                <a:ext uri="{FF2B5EF4-FFF2-40B4-BE49-F238E27FC236}">
                  <a16:creationId xmlns:a16="http://schemas.microsoft.com/office/drawing/2014/main" id="{1DD0C86F-346C-49BB-9486-3EA9EB212DC6}"/>
                </a:ext>
              </a:extLst>
            </p:cNvPr>
            <p:cNvSpPr>
              <a:spLocks/>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1171" name="Freeform 35">
              <a:extLst>
                <a:ext uri="{FF2B5EF4-FFF2-40B4-BE49-F238E27FC236}">
                  <a16:creationId xmlns:a16="http://schemas.microsoft.com/office/drawing/2014/main" id="{ACAA2622-580F-44FA-9EBB-B7D2DE46B5B8}"/>
                </a:ext>
              </a:extLst>
            </p:cNvPr>
            <p:cNvSpPr>
              <a:spLocks/>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1172" name="Freeform 36">
              <a:extLst>
                <a:ext uri="{FF2B5EF4-FFF2-40B4-BE49-F238E27FC236}">
                  <a16:creationId xmlns:a16="http://schemas.microsoft.com/office/drawing/2014/main" id="{AC1C6D79-0847-4A8B-9B90-B56A166A0363}"/>
                </a:ext>
              </a:extLst>
            </p:cNvPr>
            <p:cNvSpPr>
              <a:spLocks/>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1173" name="Freeform 37">
              <a:extLst>
                <a:ext uri="{FF2B5EF4-FFF2-40B4-BE49-F238E27FC236}">
                  <a16:creationId xmlns:a16="http://schemas.microsoft.com/office/drawing/2014/main" id="{46F28D15-2327-46B7-9C1F-0DC89F017375}"/>
                </a:ext>
              </a:extLst>
            </p:cNvPr>
            <p:cNvSpPr>
              <a:spLocks/>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1174" name="Freeform 38">
              <a:extLst>
                <a:ext uri="{FF2B5EF4-FFF2-40B4-BE49-F238E27FC236}">
                  <a16:creationId xmlns:a16="http://schemas.microsoft.com/office/drawing/2014/main" id="{AB8C5370-7E87-4B70-96BC-D184DB221E36}"/>
                </a:ext>
              </a:extLst>
            </p:cNvPr>
            <p:cNvSpPr>
              <a:spLocks/>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grpSp>
          <p:nvGrpSpPr>
            <p:cNvPr id="91175" name="Group 39">
              <a:extLst>
                <a:ext uri="{FF2B5EF4-FFF2-40B4-BE49-F238E27FC236}">
                  <a16:creationId xmlns:a16="http://schemas.microsoft.com/office/drawing/2014/main" id="{15E4BBDD-7154-4B9D-83FF-00A4EBF25F1D}"/>
                </a:ext>
              </a:extLst>
            </p:cNvPr>
            <p:cNvGrpSpPr>
              <a:grpSpLocks/>
            </p:cNvGrpSpPr>
            <p:nvPr userDrawn="1"/>
          </p:nvGrpSpPr>
          <p:grpSpPr bwMode="auto">
            <a:xfrm>
              <a:off x="0" y="1632"/>
              <a:ext cx="5758" cy="1858"/>
              <a:chOff x="0" y="1632"/>
              <a:chExt cx="5758" cy="1858"/>
            </a:xfrm>
          </p:grpSpPr>
          <p:sp>
            <p:nvSpPr>
              <p:cNvPr id="91176" name="Freeform 40">
                <a:extLst>
                  <a:ext uri="{FF2B5EF4-FFF2-40B4-BE49-F238E27FC236}">
                    <a16:creationId xmlns:a16="http://schemas.microsoft.com/office/drawing/2014/main" id="{8A8AE775-6B86-48D4-B22E-78E0054FFDEE}"/>
                  </a:ext>
                </a:extLst>
              </p:cNvPr>
              <p:cNvSpPr>
                <a:spLocks/>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1177" name="Freeform 41">
                <a:extLst>
                  <a:ext uri="{FF2B5EF4-FFF2-40B4-BE49-F238E27FC236}">
                    <a16:creationId xmlns:a16="http://schemas.microsoft.com/office/drawing/2014/main" id="{590E5B6B-C69A-4C8D-8306-FE574ABF56D3}"/>
                  </a:ext>
                </a:extLst>
              </p:cNvPr>
              <p:cNvSpPr>
                <a:spLocks/>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grpSp>
      </p:grpSp>
      <p:sp>
        <p:nvSpPr>
          <p:cNvPr id="91178" name="Rectangle 42">
            <a:extLst>
              <a:ext uri="{FF2B5EF4-FFF2-40B4-BE49-F238E27FC236}">
                <a16:creationId xmlns:a16="http://schemas.microsoft.com/office/drawing/2014/main" id="{9D855903-F9EC-4515-9B98-2DF4FEAC1685}"/>
              </a:ext>
            </a:extLst>
          </p:cNvPr>
          <p:cNvSpPr>
            <a:spLocks noGrp="1" noChangeArrowheads="1"/>
          </p:cNvSpPr>
          <p:nvPr>
            <p:ph type="title"/>
          </p:nvPr>
        </p:nvSpPr>
        <p:spPr bwMode="auto">
          <a:xfrm>
            <a:off x="457200" y="27781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s-ES"/>
              <a:t>Click to edit Master title style</a:t>
            </a:r>
          </a:p>
        </p:txBody>
      </p:sp>
      <p:sp>
        <p:nvSpPr>
          <p:cNvPr id="91179" name="Rectangle 43">
            <a:extLst>
              <a:ext uri="{FF2B5EF4-FFF2-40B4-BE49-F238E27FC236}">
                <a16:creationId xmlns:a16="http://schemas.microsoft.com/office/drawing/2014/main" id="{BEAD27CC-3529-4343-BFEE-6BB59D3A2178}"/>
              </a:ext>
            </a:extLst>
          </p:cNvPr>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s-ES"/>
              <a:t>Click to edit Master text styles</a:t>
            </a:r>
          </a:p>
          <a:p>
            <a:pPr lvl="1"/>
            <a:r>
              <a:rPr lang="en-US" altLang="es-ES"/>
              <a:t>Second level</a:t>
            </a:r>
          </a:p>
          <a:p>
            <a:pPr lvl="2"/>
            <a:r>
              <a:rPr lang="en-US" altLang="es-ES"/>
              <a:t>Third level</a:t>
            </a:r>
          </a:p>
          <a:p>
            <a:pPr lvl="3"/>
            <a:r>
              <a:rPr lang="en-US" altLang="es-ES"/>
              <a:t>Fourth level</a:t>
            </a:r>
          </a:p>
          <a:p>
            <a:pPr lvl="4"/>
            <a:r>
              <a:rPr lang="en-US" altLang="es-ES"/>
              <a:t>Fifth level</a:t>
            </a:r>
          </a:p>
        </p:txBody>
      </p:sp>
      <p:sp>
        <p:nvSpPr>
          <p:cNvPr id="91180" name="Rectangle 44">
            <a:extLst>
              <a:ext uri="{FF2B5EF4-FFF2-40B4-BE49-F238E27FC236}">
                <a16:creationId xmlns:a16="http://schemas.microsoft.com/office/drawing/2014/main" id="{E6D01735-D90E-46A0-968D-E706A1845830}"/>
              </a:ext>
            </a:extLst>
          </p:cNvPr>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defRPr>
            </a:lvl1pPr>
          </a:lstStyle>
          <a:p>
            <a:endParaRPr lang="en-US" altLang="es-ES"/>
          </a:p>
        </p:txBody>
      </p:sp>
      <p:sp>
        <p:nvSpPr>
          <p:cNvPr id="91181" name="Rectangle 45">
            <a:extLst>
              <a:ext uri="{FF2B5EF4-FFF2-40B4-BE49-F238E27FC236}">
                <a16:creationId xmlns:a16="http://schemas.microsoft.com/office/drawing/2014/main" id="{6B303F5B-C45E-425B-AFFA-A4A6D7BF188F}"/>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defRPr>
            </a:lvl1pPr>
          </a:lstStyle>
          <a:p>
            <a:endParaRPr lang="en-US" altLang="es-ES"/>
          </a:p>
        </p:txBody>
      </p:sp>
      <p:sp>
        <p:nvSpPr>
          <p:cNvPr id="91182" name="Rectangle 46">
            <a:extLst>
              <a:ext uri="{FF2B5EF4-FFF2-40B4-BE49-F238E27FC236}">
                <a16:creationId xmlns:a16="http://schemas.microsoft.com/office/drawing/2014/main" id="{5F88930A-5DCA-42BF-BDE3-03065621930C}"/>
              </a:ext>
            </a:extLst>
          </p:cNvPr>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defRPr>
            </a:lvl1pPr>
          </a:lstStyle>
          <a:p>
            <a:fld id="{91DB15E1-54A5-4D57-846C-5A7182E4D949}" type="slidenum">
              <a:rPr lang="en-US" altLang="es-ES"/>
              <a:pPr/>
              <a:t>‹Nº›</a:t>
            </a:fld>
            <a:endParaRPr lang="en-US" altLang="es-ES"/>
          </a:p>
        </p:txBody>
      </p:sp>
    </p:spTree>
  </p:cSld>
  <p:clrMap bg1="dk2" tx1="lt1" bg2="dk1" tx2="lt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 id="2147483667" r:id="rId12"/>
    <p:sldLayoutId id="2147483668" r:id="rId13"/>
  </p:sldLayoutIdLst>
  <p:hf hdr="0" ftr="0" dt="0"/>
  <p:txStyles>
    <p:titleStyle>
      <a:lvl1pPr algn="ctr" rtl="0" fontAlgn="base">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p:titleStyle>
    <p:bodyStyle>
      <a:lvl1pPr marL="342900" indent="-342900" algn="l" rtl="0" fontAlgn="base">
        <a:spcBef>
          <a:spcPct val="20000"/>
        </a:spcBef>
        <a:spcAft>
          <a:spcPct val="0"/>
        </a:spcAft>
        <a:buClr>
          <a:schemeClr val="hlink"/>
        </a:buClr>
        <a:buSzPct val="90000"/>
        <a:buFont typeface="Wingdings" panose="05000000000000000000" pitchFamily="2" charset="2"/>
        <a:buBlip>
          <a:blip r:embed="rId15"/>
        </a:buBlip>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accent2"/>
        </a:buClr>
        <a:buSzPct val="90000"/>
        <a:buFont typeface="Wingdings" panose="05000000000000000000" pitchFamily="2" charset="2"/>
        <a:buBlip>
          <a:blip r:embed="rId16"/>
        </a:buBlip>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folHlink"/>
        </a:buClr>
        <a:buSzPct val="90000"/>
        <a:buFont typeface="Wingdings" panose="05000000000000000000" pitchFamily="2" charset="2"/>
        <a:buBlip>
          <a:blip r:embed="rId17"/>
        </a:buBlip>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slide" Target="slide17.xml"/><Relationship Id="rId3" Type="http://schemas.openxmlformats.org/officeDocument/2006/relationships/image" Target="../media/image4.wmf"/><Relationship Id="rId7" Type="http://schemas.openxmlformats.org/officeDocument/2006/relationships/image" Target="../media/image6.png"/><Relationship Id="rId2" Type="http://schemas.openxmlformats.org/officeDocument/2006/relationships/slide" Target="slide6.xml"/><Relationship Id="rId1" Type="http://schemas.openxmlformats.org/officeDocument/2006/relationships/slideLayout" Target="../slideLayouts/slideLayout2.xml"/><Relationship Id="rId6" Type="http://schemas.openxmlformats.org/officeDocument/2006/relationships/slide" Target="slide15.xml"/><Relationship Id="rId11" Type="http://schemas.openxmlformats.org/officeDocument/2006/relationships/image" Target="../media/image8.png"/><Relationship Id="rId5" Type="http://schemas.openxmlformats.org/officeDocument/2006/relationships/image" Target="../media/image5.png"/><Relationship Id="rId10" Type="http://schemas.openxmlformats.org/officeDocument/2006/relationships/slide" Target="slide20.xml"/><Relationship Id="rId4" Type="http://schemas.openxmlformats.org/officeDocument/2006/relationships/slide" Target="slide12.xml"/><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wmf"/><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gif"/><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1.gif"/><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8" Type="http://schemas.openxmlformats.org/officeDocument/2006/relationships/image" Target="../media/image21.wmf"/><Relationship Id="rId3" Type="http://schemas.openxmlformats.org/officeDocument/2006/relationships/image" Target="../media/image1.png"/><Relationship Id="rId7" Type="http://schemas.openxmlformats.org/officeDocument/2006/relationships/image" Target="../media/image20.wmf"/><Relationship Id="rId2" Type="http://schemas.openxmlformats.org/officeDocument/2006/relationships/image" Target="../media/image18.jpeg"/><Relationship Id="rId1" Type="http://schemas.openxmlformats.org/officeDocument/2006/relationships/slideLayout" Target="../slideLayouts/slideLayout13.xml"/><Relationship Id="rId6" Type="http://schemas.openxmlformats.org/officeDocument/2006/relationships/image" Target="../media/image19.wmf"/><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22.wmf"/></Relationships>
</file>

<file path=ppt/slides/_rels/slide21.xml.rels><?xml version="1.0" encoding="UTF-8" standalone="yes"?>
<Relationships xmlns="http://schemas.openxmlformats.org/package/2006/relationships"><Relationship Id="rId8" Type="http://schemas.openxmlformats.org/officeDocument/2006/relationships/image" Target="../media/image25.wmf"/><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image" Target="../media/image18.jpeg"/><Relationship Id="rId1" Type="http://schemas.openxmlformats.org/officeDocument/2006/relationships/slideLayout" Target="../slideLayouts/slideLayout13.xml"/><Relationship Id="rId6" Type="http://schemas.openxmlformats.org/officeDocument/2006/relationships/image" Target="../media/image23.wmf"/><Relationship Id="rId5" Type="http://schemas.openxmlformats.org/officeDocument/2006/relationships/image" Target="../media/image3.png"/><Relationship Id="rId10" Type="http://schemas.openxmlformats.org/officeDocument/2006/relationships/image" Target="../media/image27.wmf"/><Relationship Id="rId4" Type="http://schemas.openxmlformats.org/officeDocument/2006/relationships/image" Target="../media/image2.png"/><Relationship Id="rId9" Type="http://schemas.openxmlformats.org/officeDocument/2006/relationships/image" Target="../media/image26.wmf"/></Relationships>
</file>

<file path=ppt/slides/_rels/slide22.xml.rels><?xml version="1.0" encoding="UTF-8" standalone="yes"?>
<Relationships xmlns="http://schemas.openxmlformats.org/package/2006/relationships"><Relationship Id="rId8" Type="http://schemas.openxmlformats.org/officeDocument/2006/relationships/image" Target="../media/image30.wmf"/><Relationship Id="rId3" Type="http://schemas.openxmlformats.org/officeDocument/2006/relationships/image" Target="../media/image1.png"/><Relationship Id="rId7" Type="http://schemas.openxmlformats.org/officeDocument/2006/relationships/image" Target="../media/image29.wmf"/><Relationship Id="rId2" Type="http://schemas.openxmlformats.org/officeDocument/2006/relationships/image" Target="../media/image18.jpeg"/><Relationship Id="rId1" Type="http://schemas.openxmlformats.org/officeDocument/2006/relationships/slideLayout" Target="../slideLayouts/slideLayout13.xml"/><Relationship Id="rId6" Type="http://schemas.openxmlformats.org/officeDocument/2006/relationships/image" Target="../media/image28.wmf"/><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wmf"/><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1.wmf"/><Relationship Id="rId1" Type="http://schemas.openxmlformats.org/officeDocument/2006/relationships/slideLayout" Target="../slideLayouts/slideLayout1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1.wmf"/><Relationship Id="rId1" Type="http://schemas.openxmlformats.org/officeDocument/2006/relationships/slideLayout" Target="../slideLayouts/slideLayout13.xml"/><Relationship Id="rId5" Type="http://schemas.openxmlformats.org/officeDocument/2006/relationships/image" Target="../media/image36.wmf"/><Relationship Id="rId4" Type="http://schemas.openxmlformats.org/officeDocument/2006/relationships/image" Target="../media/image35.wmf"/></Relationships>
</file>

<file path=ppt/slides/_rels/slide28.x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a:extLst>
              <a:ext uri="{FF2B5EF4-FFF2-40B4-BE49-F238E27FC236}">
                <a16:creationId xmlns:a16="http://schemas.microsoft.com/office/drawing/2014/main" id="{581F1BC6-7059-406A-BC21-79A8E3512114}"/>
              </a:ext>
            </a:extLst>
          </p:cNvPr>
          <p:cNvSpPr>
            <a:spLocks noGrp="1" noChangeArrowheads="1"/>
          </p:cNvSpPr>
          <p:nvPr>
            <p:ph type="ctrTitle"/>
          </p:nvPr>
        </p:nvSpPr>
        <p:spPr>
          <a:xfrm>
            <a:off x="762000" y="990600"/>
            <a:ext cx="8153400" cy="2438400"/>
          </a:xfrm>
        </p:spPr>
        <p:txBody>
          <a:bodyPr/>
          <a:lstStyle/>
          <a:p>
            <a:r>
              <a:rPr lang="en-US" altLang="es-ES" sz="8000" b="1">
                <a:latin typeface="Market" pitchFamily="2" charset="0"/>
              </a:rPr>
              <a:t>5 THEMES OF GEOGRAPHY</a:t>
            </a:r>
          </a:p>
        </p:txBody>
      </p:sp>
      <p:sp>
        <p:nvSpPr>
          <p:cNvPr id="124931" name="Rectangle 3">
            <a:extLst>
              <a:ext uri="{FF2B5EF4-FFF2-40B4-BE49-F238E27FC236}">
                <a16:creationId xmlns:a16="http://schemas.microsoft.com/office/drawing/2014/main" id="{520F4F46-F5FE-45C3-8CEC-4F357FF0E052}"/>
              </a:ext>
            </a:extLst>
          </p:cNvPr>
          <p:cNvSpPr>
            <a:spLocks noGrp="1" noChangeArrowheads="1"/>
          </p:cNvSpPr>
          <p:nvPr>
            <p:ph type="subTitle" idx="1"/>
          </p:nvPr>
        </p:nvSpPr>
        <p:spPr>
          <a:xfrm>
            <a:off x="1600200" y="4876800"/>
            <a:ext cx="7239000" cy="1219200"/>
          </a:xfrm>
        </p:spPr>
        <p:txBody>
          <a:bodyPr/>
          <a:lstStyle/>
          <a:p>
            <a:pPr algn="r"/>
            <a:r>
              <a:rPr lang="en-US" altLang="es-ES" b="1" dirty="0">
                <a:latin typeface="Market" pitchFamily="2" charset="0"/>
              </a:rPr>
              <a:t>IES SAN JUAN BAUTISTA</a:t>
            </a:r>
          </a:p>
          <a:p>
            <a:pPr algn="r"/>
            <a:r>
              <a:rPr lang="en-US" altLang="es-ES" b="1" dirty="0">
                <a:latin typeface="Market" pitchFamily="2" charset="0"/>
              </a:rPr>
              <a:t>MARÍA SANZ</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Marcador de número de diapositiva 5">
            <a:extLst>
              <a:ext uri="{FF2B5EF4-FFF2-40B4-BE49-F238E27FC236}">
                <a16:creationId xmlns:a16="http://schemas.microsoft.com/office/drawing/2014/main" id="{5918593E-F756-4DB9-B377-FB49B20C4612}"/>
              </a:ext>
            </a:extLst>
          </p:cNvPr>
          <p:cNvSpPr>
            <a:spLocks noGrp="1"/>
          </p:cNvSpPr>
          <p:nvPr>
            <p:ph type="sldNum" sz="quarter" idx="12"/>
          </p:nvPr>
        </p:nvSpPr>
        <p:spPr/>
        <p:txBody>
          <a:bodyPr/>
          <a:lstStyle/>
          <a:p>
            <a:fld id="{3FF30B87-4EF5-483C-B37E-476955808870}" type="slidenum">
              <a:rPr lang="en-US" altLang="es-ES"/>
              <a:pPr/>
              <a:t>2</a:t>
            </a:fld>
            <a:endParaRPr lang="en-US" altLang="es-ES"/>
          </a:p>
        </p:txBody>
      </p:sp>
      <p:sp>
        <p:nvSpPr>
          <p:cNvPr id="3074" name="Rectangle 2">
            <a:extLst>
              <a:ext uri="{FF2B5EF4-FFF2-40B4-BE49-F238E27FC236}">
                <a16:creationId xmlns:a16="http://schemas.microsoft.com/office/drawing/2014/main" id="{D887FFBE-4EA0-4C78-852D-F0998274B8E7}"/>
              </a:ext>
            </a:extLst>
          </p:cNvPr>
          <p:cNvSpPr>
            <a:spLocks noGrp="1" noChangeArrowheads="1"/>
          </p:cNvSpPr>
          <p:nvPr>
            <p:ph type="title"/>
          </p:nvPr>
        </p:nvSpPr>
        <p:spPr/>
        <p:txBody>
          <a:bodyPr/>
          <a:lstStyle/>
          <a:p>
            <a:r>
              <a:rPr lang="en-US" altLang="es-ES" sz="4000">
                <a:latin typeface="Market" pitchFamily="2" charset="0"/>
              </a:rPr>
              <a:t>DEFINITION OF GEOGRAPHY</a:t>
            </a:r>
          </a:p>
        </p:txBody>
      </p:sp>
      <p:sp>
        <p:nvSpPr>
          <p:cNvPr id="3075" name="Rectangle 3">
            <a:extLst>
              <a:ext uri="{FF2B5EF4-FFF2-40B4-BE49-F238E27FC236}">
                <a16:creationId xmlns:a16="http://schemas.microsoft.com/office/drawing/2014/main" id="{CEB08208-DC20-4B8C-B851-A5C35208CFB6}"/>
              </a:ext>
            </a:extLst>
          </p:cNvPr>
          <p:cNvSpPr>
            <a:spLocks noGrp="1" noChangeArrowheads="1"/>
          </p:cNvSpPr>
          <p:nvPr>
            <p:ph type="body" idx="1"/>
          </p:nvPr>
        </p:nvSpPr>
        <p:spPr>
          <a:xfrm>
            <a:off x="1066800" y="1676400"/>
            <a:ext cx="7772400" cy="4648200"/>
          </a:xfrm>
        </p:spPr>
        <p:txBody>
          <a:bodyPr/>
          <a:lstStyle/>
          <a:p>
            <a:pPr>
              <a:buFont typeface="Wingdings" panose="05000000000000000000" pitchFamily="2" charset="2"/>
              <a:buNone/>
            </a:pPr>
            <a:br>
              <a:rPr lang="en-US" altLang="es-ES" sz="4000" dirty="0"/>
            </a:br>
            <a:r>
              <a:rPr lang="en-US" altLang="es-ES" sz="4000" b="1" dirty="0">
                <a:solidFill>
                  <a:schemeClr val="accent1"/>
                </a:solidFill>
              </a:rPr>
              <a:t>1</a:t>
            </a:r>
            <a:r>
              <a:rPr lang="en-US" altLang="es-ES" sz="4000" dirty="0">
                <a:solidFill>
                  <a:schemeClr val="accent1"/>
                </a:solidFill>
              </a:rPr>
              <a:t> </a:t>
            </a:r>
            <a:r>
              <a:rPr lang="en-US" altLang="es-ES" sz="4000" b="1" dirty="0">
                <a:solidFill>
                  <a:schemeClr val="accent1"/>
                </a:solidFill>
              </a:rPr>
              <a:t>:</a:t>
            </a:r>
            <a:r>
              <a:rPr lang="en-US" altLang="es-ES" sz="4000" dirty="0">
                <a:solidFill>
                  <a:schemeClr val="accent1"/>
                </a:solidFill>
              </a:rPr>
              <a:t> </a:t>
            </a:r>
            <a:r>
              <a:rPr lang="en-US" altLang="es-ES" sz="4000" b="1" dirty="0">
                <a:solidFill>
                  <a:schemeClr val="accent1"/>
                </a:solidFill>
              </a:rPr>
              <a:t>a science that deals with the description, distribution, and interaction of the diverse physical, biological, and cultural features of the earth's surface</a:t>
            </a:r>
            <a:br>
              <a:rPr lang="en-US" altLang="es-ES" sz="4000" b="1" dirty="0">
                <a:solidFill>
                  <a:schemeClr val="accent1"/>
                </a:solidFill>
              </a:rPr>
            </a:br>
            <a:r>
              <a:rPr lang="en-US" altLang="es-ES" sz="1800" dirty="0"/>
              <a:t>Source-Merriam Webster Collegiate Dictionary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4" fill="hold" grpId="0"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 calcmode="lin" valueType="num">
                                      <p:cBhvr additive="base">
                                        <p:cTn id="7" dur="2000" fill="hold"/>
                                        <p:tgtEl>
                                          <p:spTgt spid="3075">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307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Marcador de número de diapositiva 5">
            <a:extLst>
              <a:ext uri="{FF2B5EF4-FFF2-40B4-BE49-F238E27FC236}">
                <a16:creationId xmlns:a16="http://schemas.microsoft.com/office/drawing/2014/main" id="{9F90A6CF-866E-4D17-B395-199B73DB0C53}"/>
              </a:ext>
            </a:extLst>
          </p:cNvPr>
          <p:cNvSpPr>
            <a:spLocks noGrp="1"/>
          </p:cNvSpPr>
          <p:nvPr>
            <p:ph type="sldNum" sz="quarter" idx="12"/>
          </p:nvPr>
        </p:nvSpPr>
        <p:spPr/>
        <p:txBody>
          <a:bodyPr/>
          <a:lstStyle/>
          <a:p>
            <a:fld id="{6218AEE4-D1DF-4901-AABD-FDC0321E7C86}" type="slidenum">
              <a:rPr lang="en-US" altLang="es-ES"/>
              <a:pPr/>
              <a:t>3</a:t>
            </a:fld>
            <a:endParaRPr lang="en-US" altLang="es-ES"/>
          </a:p>
        </p:txBody>
      </p:sp>
      <p:sp>
        <p:nvSpPr>
          <p:cNvPr id="83970" name="Rectangle 2">
            <a:extLst>
              <a:ext uri="{FF2B5EF4-FFF2-40B4-BE49-F238E27FC236}">
                <a16:creationId xmlns:a16="http://schemas.microsoft.com/office/drawing/2014/main" id="{AD4F9C32-98FE-4E2A-BF53-F50ADA08D6F1}"/>
              </a:ext>
            </a:extLst>
          </p:cNvPr>
          <p:cNvSpPr>
            <a:spLocks noGrp="1" noChangeArrowheads="1"/>
          </p:cNvSpPr>
          <p:nvPr>
            <p:ph type="title"/>
          </p:nvPr>
        </p:nvSpPr>
        <p:spPr/>
        <p:txBody>
          <a:bodyPr/>
          <a:lstStyle/>
          <a:p>
            <a:r>
              <a:rPr lang="en-US" altLang="es-ES">
                <a:latin typeface="Market" pitchFamily="2" charset="0"/>
              </a:rPr>
              <a:t>IN PLAIN ENGLISH</a:t>
            </a:r>
          </a:p>
        </p:txBody>
      </p:sp>
      <p:sp>
        <p:nvSpPr>
          <p:cNvPr id="83971" name="Rectangle 3">
            <a:extLst>
              <a:ext uri="{FF2B5EF4-FFF2-40B4-BE49-F238E27FC236}">
                <a16:creationId xmlns:a16="http://schemas.microsoft.com/office/drawing/2014/main" id="{8F08FF22-B88C-4EC7-AB96-0677B5A40139}"/>
              </a:ext>
            </a:extLst>
          </p:cNvPr>
          <p:cNvSpPr>
            <a:spLocks noGrp="1" noChangeArrowheads="1"/>
          </p:cNvSpPr>
          <p:nvPr>
            <p:ph type="body" idx="1"/>
          </p:nvPr>
        </p:nvSpPr>
        <p:spPr>
          <a:xfrm>
            <a:off x="457200" y="1752600"/>
            <a:ext cx="8229600" cy="4114800"/>
          </a:xfrm>
        </p:spPr>
        <p:txBody>
          <a:bodyPr/>
          <a:lstStyle/>
          <a:p>
            <a:pPr algn="ctr">
              <a:buFont typeface="Wingdings" panose="05000000000000000000" pitchFamily="2" charset="2"/>
              <a:buNone/>
            </a:pPr>
            <a:endParaRPr lang="en-US" altLang="es-ES" sz="4800"/>
          </a:p>
          <a:p>
            <a:pPr algn="ctr">
              <a:buFont typeface="Wingdings" panose="05000000000000000000" pitchFamily="2" charset="2"/>
              <a:buNone/>
            </a:pPr>
            <a:r>
              <a:rPr lang="en-US" altLang="es-ES" sz="4800"/>
              <a:t>Geography is the study of the earth and everything on it.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4" fill="hold" grpId="0" nodeType="clickEffect">
                                  <p:stCondLst>
                                    <p:cond delay="0"/>
                                  </p:stCondLst>
                                  <p:childTnLst>
                                    <p:set>
                                      <p:cBhvr>
                                        <p:cTn id="6" dur="1" fill="hold">
                                          <p:stCondLst>
                                            <p:cond delay="0"/>
                                          </p:stCondLst>
                                        </p:cTn>
                                        <p:tgtEl>
                                          <p:spTgt spid="83971">
                                            <p:txEl>
                                              <p:pRg st="1" end="1"/>
                                            </p:txEl>
                                          </p:spTgt>
                                        </p:tgtEl>
                                        <p:attrNameLst>
                                          <p:attrName>style.visibility</p:attrName>
                                        </p:attrNameLst>
                                      </p:cBhvr>
                                      <p:to>
                                        <p:strVal val="visible"/>
                                      </p:to>
                                    </p:set>
                                    <p:anim calcmode="lin" valueType="num">
                                      <p:cBhvr additive="base">
                                        <p:cTn id="7" dur="2000" fill="hold"/>
                                        <p:tgtEl>
                                          <p:spTgt spid="83971">
                                            <p:txEl>
                                              <p:pRg st="1" end="1"/>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83971">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1"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 name="Marcador de número de diapositiva 5">
            <a:extLst>
              <a:ext uri="{FF2B5EF4-FFF2-40B4-BE49-F238E27FC236}">
                <a16:creationId xmlns:a16="http://schemas.microsoft.com/office/drawing/2014/main" id="{CC311639-EB57-4A3F-8696-C96752709B7D}"/>
              </a:ext>
            </a:extLst>
          </p:cNvPr>
          <p:cNvSpPr>
            <a:spLocks noGrp="1"/>
          </p:cNvSpPr>
          <p:nvPr>
            <p:ph type="sldNum" sz="quarter" idx="12"/>
          </p:nvPr>
        </p:nvSpPr>
        <p:spPr/>
        <p:txBody>
          <a:bodyPr/>
          <a:lstStyle/>
          <a:p>
            <a:fld id="{D6F6B671-00DD-4C01-BE99-72823E553FF8}" type="slidenum">
              <a:rPr lang="en-US" altLang="es-ES"/>
              <a:pPr/>
              <a:t>4</a:t>
            </a:fld>
            <a:endParaRPr lang="en-US" altLang="es-ES"/>
          </a:p>
        </p:txBody>
      </p:sp>
      <p:sp>
        <p:nvSpPr>
          <p:cNvPr id="4098" name="Rectangle 2">
            <a:extLst>
              <a:ext uri="{FF2B5EF4-FFF2-40B4-BE49-F238E27FC236}">
                <a16:creationId xmlns:a16="http://schemas.microsoft.com/office/drawing/2014/main" id="{D534B4B9-D184-4689-A1F4-008F3FC4CD74}"/>
              </a:ext>
            </a:extLst>
          </p:cNvPr>
          <p:cNvSpPr>
            <a:spLocks noGrp="1" noChangeArrowheads="1"/>
          </p:cNvSpPr>
          <p:nvPr>
            <p:ph type="title"/>
          </p:nvPr>
        </p:nvSpPr>
        <p:spPr>
          <a:xfrm>
            <a:off x="838200" y="0"/>
            <a:ext cx="8001000" cy="2209800"/>
          </a:xfrm>
        </p:spPr>
        <p:txBody>
          <a:bodyPr/>
          <a:lstStyle/>
          <a:p>
            <a:r>
              <a:rPr lang="en-US" altLang="es-ES" sz="5400">
                <a:latin typeface="Market" pitchFamily="2" charset="0"/>
              </a:rPr>
              <a:t>5 THEMES OF GEOGRAPHY</a:t>
            </a:r>
          </a:p>
        </p:txBody>
      </p:sp>
      <p:pic>
        <p:nvPicPr>
          <p:cNvPr id="4102" name="Picture 6">
            <a:hlinkClick r:id="rId2" action="ppaction://hlinksldjump"/>
            <a:extLst>
              <a:ext uri="{FF2B5EF4-FFF2-40B4-BE49-F238E27FC236}">
                <a16:creationId xmlns:a16="http://schemas.microsoft.com/office/drawing/2014/main" id="{3A727130-6F9F-4B90-852F-6EF714040B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3048000"/>
            <a:ext cx="1905000" cy="1898650"/>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a:hlinkClick r:id="rId4" action="ppaction://hlinksldjump"/>
            <a:extLst>
              <a:ext uri="{FF2B5EF4-FFF2-40B4-BE49-F238E27FC236}">
                <a16:creationId xmlns:a16="http://schemas.microsoft.com/office/drawing/2014/main" id="{5E368BF9-72E5-4D4A-9A06-D51D96DB8ED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54263" y="5203825"/>
            <a:ext cx="2217737" cy="1654175"/>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a:hlinkClick r:id="rId6" action="ppaction://hlinksldjump"/>
            <a:extLst>
              <a:ext uri="{FF2B5EF4-FFF2-40B4-BE49-F238E27FC236}">
                <a16:creationId xmlns:a16="http://schemas.microsoft.com/office/drawing/2014/main" id="{9D1D8385-0BFA-4515-B637-7F5E39CAA5C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57613" y="2819400"/>
            <a:ext cx="1628775" cy="1790700"/>
          </a:xfrm>
          <a:prstGeom prst="rect">
            <a:avLst/>
          </a:prstGeom>
          <a:noFill/>
          <a:extLst>
            <a:ext uri="{909E8E84-426E-40DD-AFC4-6F175D3DCCD1}">
              <a14:hiddenFill xmlns:a14="http://schemas.microsoft.com/office/drawing/2010/main">
                <a:solidFill>
                  <a:srgbClr val="FFFFFF"/>
                </a:solidFill>
              </a14:hiddenFill>
            </a:ext>
          </a:extLst>
        </p:spPr>
      </p:pic>
      <p:pic>
        <p:nvPicPr>
          <p:cNvPr id="4105" name="Picture 9">
            <a:hlinkClick r:id="rId8" action="ppaction://hlinksldjump"/>
            <a:extLst>
              <a:ext uri="{FF2B5EF4-FFF2-40B4-BE49-F238E27FC236}">
                <a16:creationId xmlns:a16="http://schemas.microsoft.com/office/drawing/2014/main" id="{1F0A79F9-8E0B-447E-86DC-6CBDE87EB26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86400" y="5029200"/>
            <a:ext cx="1752600" cy="1489075"/>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a:hlinkClick r:id="rId10" action="ppaction://hlinksldjump"/>
            <a:extLst>
              <a:ext uri="{FF2B5EF4-FFF2-40B4-BE49-F238E27FC236}">
                <a16:creationId xmlns:a16="http://schemas.microsoft.com/office/drawing/2014/main" id="{3CE88656-69D6-4678-A20A-26C7F5A54D4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235825" y="3124200"/>
            <a:ext cx="1908175" cy="1503363"/>
          </a:xfrm>
          <a:prstGeom prst="rect">
            <a:avLst/>
          </a:prstGeom>
          <a:noFill/>
          <a:extLst>
            <a:ext uri="{909E8E84-426E-40DD-AFC4-6F175D3DCCD1}">
              <a14:hiddenFill xmlns:a14="http://schemas.microsoft.com/office/drawing/2010/main">
                <a:solidFill>
                  <a:srgbClr val="FFFFFF"/>
                </a:solidFill>
              </a14:hiddenFill>
            </a:ext>
          </a:extLst>
        </p:spPr>
      </p:pic>
      <p:sp>
        <p:nvSpPr>
          <p:cNvPr id="4107" name="WordArt 11">
            <a:extLst>
              <a:ext uri="{FF2B5EF4-FFF2-40B4-BE49-F238E27FC236}">
                <a16:creationId xmlns:a16="http://schemas.microsoft.com/office/drawing/2014/main" id="{AE720F63-2873-4937-912F-1D4A866592E3}"/>
              </a:ext>
            </a:extLst>
          </p:cNvPr>
          <p:cNvSpPr>
            <a:spLocks noChangeArrowheads="1" noChangeShapeType="1" noTextEdit="1"/>
          </p:cNvSpPr>
          <p:nvPr/>
        </p:nvSpPr>
        <p:spPr bwMode="auto">
          <a:xfrm>
            <a:off x="609600" y="2667000"/>
            <a:ext cx="1381125" cy="977900"/>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contourClr>
                <a:srgbClr val="FFE701"/>
              </a:contourClr>
            </a:sp3d>
          </a:bodyPr>
          <a:lstStyle/>
          <a:p>
            <a:pPr algn="ctr"/>
            <a:r>
              <a:rPr lang="es-ES" sz="3600" kern="10">
                <a:ln w="9525">
                  <a:miter lim="800000"/>
                  <a:headEnd/>
                  <a:tailEnd/>
                </a:ln>
                <a:gradFill rotWithShape="0">
                  <a:gsLst>
                    <a:gs pos="0">
                      <a:srgbClr val="FFE701"/>
                    </a:gs>
                    <a:gs pos="100000">
                      <a:srgbClr val="FE3E02"/>
                    </a:gs>
                  </a:gsLst>
                  <a:lin ang="5400000" scaled="1"/>
                </a:gradFill>
                <a:latin typeface="Comic Sans MS" panose="030F0702030302020204" pitchFamily="66" charset="0"/>
              </a:rPr>
              <a:t>PLACE</a:t>
            </a:r>
          </a:p>
        </p:txBody>
      </p:sp>
      <p:sp>
        <p:nvSpPr>
          <p:cNvPr id="4108" name="WordArt 12">
            <a:extLst>
              <a:ext uri="{FF2B5EF4-FFF2-40B4-BE49-F238E27FC236}">
                <a16:creationId xmlns:a16="http://schemas.microsoft.com/office/drawing/2014/main" id="{AC149640-AD4F-4F7D-A01A-64FD928743E0}"/>
              </a:ext>
            </a:extLst>
          </p:cNvPr>
          <p:cNvSpPr>
            <a:spLocks noChangeArrowheads="1" noChangeShapeType="1" noTextEdit="1"/>
          </p:cNvSpPr>
          <p:nvPr/>
        </p:nvSpPr>
        <p:spPr bwMode="auto">
          <a:xfrm>
            <a:off x="5181600" y="4648200"/>
            <a:ext cx="1381125" cy="977900"/>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contourClr>
                <a:srgbClr val="FFE701"/>
              </a:contourClr>
            </a:sp3d>
          </a:bodyPr>
          <a:lstStyle/>
          <a:p>
            <a:pPr algn="ctr"/>
            <a:r>
              <a:rPr lang="es-ES" sz="3600" kern="10">
                <a:ln w="9525">
                  <a:miter lim="800000"/>
                  <a:headEnd/>
                  <a:tailEnd/>
                </a:ln>
                <a:gradFill rotWithShape="0">
                  <a:gsLst>
                    <a:gs pos="0">
                      <a:srgbClr val="FFE701"/>
                    </a:gs>
                    <a:gs pos="100000">
                      <a:srgbClr val="FE3E02"/>
                    </a:gs>
                  </a:gsLst>
                  <a:lin ang="5400000" scaled="1"/>
                </a:gradFill>
                <a:latin typeface="Comic Sans MS" panose="030F0702030302020204" pitchFamily="66" charset="0"/>
              </a:rPr>
              <a:t>LOCATION</a:t>
            </a:r>
          </a:p>
        </p:txBody>
      </p:sp>
      <p:sp>
        <p:nvSpPr>
          <p:cNvPr id="4109" name="WordArt 13">
            <a:extLst>
              <a:ext uri="{FF2B5EF4-FFF2-40B4-BE49-F238E27FC236}">
                <a16:creationId xmlns:a16="http://schemas.microsoft.com/office/drawing/2014/main" id="{B004D687-3FF3-4521-90E6-B92305D47DF2}"/>
              </a:ext>
            </a:extLst>
          </p:cNvPr>
          <p:cNvSpPr>
            <a:spLocks noChangeArrowheads="1" noChangeShapeType="1" noTextEdit="1"/>
          </p:cNvSpPr>
          <p:nvPr/>
        </p:nvSpPr>
        <p:spPr bwMode="auto">
          <a:xfrm>
            <a:off x="6858000" y="2451100"/>
            <a:ext cx="1381125" cy="977900"/>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contourClr>
                <a:srgbClr val="FFE701"/>
              </a:contourClr>
            </a:sp3d>
          </a:bodyPr>
          <a:lstStyle/>
          <a:p>
            <a:pPr algn="ctr"/>
            <a:r>
              <a:rPr lang="es-ES" sz="3600" kern="10">
                <a:ln w="9525">
                  <a:miter lim="800000"/>
                  <a:headEnd/>
                  <a:tailEnd/>
                </a:ln>
                <a:gradFill rotWithShape="0">
                  <a:gsLst>
                    <a:gs pos="0">
                      <a:srgbClr val="FFE701"/>
                    </a:gs>
                    <a:gs pos="100000">
                      <a:srgbClr val="FE3E02"/>
                    </a:gs>
                  </a:gsLst>
                  <a:lin ang="5400000" scaled="1"/>
                </a:gradFill>
                <a:latin typeface="Comic Sans MS" panose="030F0702030302020204" pitchFamily="66" charset="0"/>
              </a:rPr>
              <a:t>MOVEMENT</a:t>
            </a:r>
          </a:p>
        </p:txBody>
      </p:sp>
      <p:sp>
        <p:nvSpPr>
          <p:cNvPr id="4110" name="WordArt 14">
            <a:extLst>
              <a:ext uri="{FF2B5EF4-FFF2-40B4-BE49-F238E27FC236}">
                <a16:creationId xmlns:a16="http://schemas.microsoft.com/office/drawing/2014/main" id="{5ECD1754-0FC9-4359-B526-FAF374C6106A}"/>
              </a:ext>
            </a:extLst>
          </p:cNvPr>
          <p:cNvSpPr>
            <a:spLocks noChangeArrowheads="1" noChangeShapeType="1" noTextEdit="1"/>
          </p:cNvSpPr>
          <p:nvPr/>
        </p:nvSpPr>
        <p:spPr bwMode="auto">
          <a:xfrm>
            <a:off x="2647950" y="2590800"/>
            <a:ext cx="3848100" cy="554038"/>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contourClr>
                <a:srgbClr val="FFE701"/>
              </a:contourClr>
            </a:sp3d>
          </a:bodyPr>
          <a:lstStyle/>
          <a:p>
            <a:pPr algn="ctr"/>
            <a:r>
              <a:rPr lang="es-ES" sz="2000" kern="10">
                <a:ln w="9525">
                  <a:miter lim="800000"/>
                  <a:headEnd/>
                  <a:tailEnd/>
                </a:ln>
                <a:gradFill rotWithShape="0">
                  <a:gsLst>
                    <a:gs pos="0">
                      <a:srgbClr val="FFE701"/>
                    </a:gs>
                    <a:gs pos="100000">
                      <a:srgbClr val="FE3E02"/>
                    </a:gs>
                  </a:gsLst>
                  <a:lin ang="5400000" scaled="1"/>
                </a:gradFill>
                <a:latin typeface="Comic Sans MS" panose="030F0702030302020204" pitchFamily="66" charset="0"/>
              </a:rPr>
              <a:t>Human-Environment Interaction</a:t>
            </a:r>
          </a:p>
        </p:txBody>
      </p:sp>
      <p:sp>
        <p:nvSpPr>
          <p:cNvPr id="4111" name="WordArt 15">
            <a:extLst>
              <a:ext uri="{FF2B5EF4-FFF2-40B4-BE49-F238E27FC236}">
                <a16:creationId xmlns:a16="http://schemas.microsoft.com/office/drawing/2014/main" id="{6F107499-7005-4979-905F-31BB7426C1A9}"/>
              </a:ext>
            </a:extLst>
          </p:cNvPr>
          <p:cNvSpPr>
            <a:spLocks noChangeArrowheads="1" noChangeShapeType="1" noTextEdit="1"/>
          </p:cNvSpPr>
          <p:nvPr/>
        </p:nvSpPr>
        <p:spPr bwMode="auto">
          <a:xfrm>
            <a:off x="2057400" y="4648200"/>
            <a:ext cx="1381125" cy="977900"/>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contourClr>
                <a:srgbClr val="FFE701"/>
              </a:contourClr>
            </a:sp3d>
          </a:bodyPr>
          <a:lstStyle/>
          <a:p>
            <a:pPr algn="ctr"/>
            <a:r>
              <a:rPr lang="es-ES" sz="3600" kern="10">
                <a:ln w="9525">
                  <a:miter lim="800000"/>
                  <a:headEnd/>
                  <a:tailEnd/>
                </a:ln>
                <a:gradFill rotWithShape="0">
                  <a:gsLst>
                    <a:gs pos="0">
                      <a:srgbClr val="FFE701"/>
                    </a:gs>
                    <a:gs pos="100000">
                      <a:srgbClr val="FE3E02"/>
                    </a:gs>
                  </a:gsLst>
                  <a:lin ang="5400000" scaled="1"/>
                </a:gradFill>
                <a:latin typeface="Comic Sans MS" panose="030F0702030302020204" pitchFamily="66" charset="0"/>
              </a:rPr>
              <a:t>REGION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26228D1B-117B-4BE7-8041-134491891155}"/>
              </a:ext>
            </a:extLst>
          </p:cNvPr>
          <p:cNvSpPr>
            <a:spLocks noGrp="1"/>
          </p:cNvSpPr>
          <p:nvPr>
            <p:ph type="sldNum" sz="quarter" idx="12"/>
          </p:nvPr>
        </p:nvSpPr>
        <p:spPr/>
        <p:txBody>
          <a:bodyPr/>
          <a:lstStyle/>
          <a:p>
            <a:fld id="{65B5DEDE-4C52-44E2-A4CA-39C806F143BD}" type="slidenum">
              <a:rPr lang="en-US" altLang="es-ES"/>
              <a:pPr/>
              <a:t>5</a:t>
            </a:fld>
            <a:endParaRPr lang="en-US" altLang="es-ES"/>
          </a:p>
        </p:txBody>
      </p:sp>
      <p:sp>
        <p:nvSpPr>
          <p:cNvPr id="6146" name="Rectangle 2">
            <a:extLst>
              <a:ext uri="{FF2B5EF4-FFF2-40B4-BE49-F238E27FC236}">
                <a16:creationId xmlns:a16="http://schemas.microsoft.com/office/drawing/2014/main" id="{39244603-FEFC-4BDA-8B40-DD6D00596C12}"/>
              </a:ext>
            </a:extLst>
          </p:cNvPr>
          <p:cNvSpPr>
            <a:spLocks noGrp="1" noChangeArrowheads="1"/>
          </p:cNvSpPr>
          <p:nvPr>
            <p:ph type="title"/>
          </p:nvPr>
        </p:nvSpPr>
        <p:spPr/>
        <p:txBody>
          <a:bodyPr/>
          <a:lstStyle/>
          <a:p>
            <a:r>
              <a:rPr lang="en-US" altLang="es-ES">
                <a:latin typeface="Market" pitchFamily="2" charset="0"/>
              </a:rPr>
              <a:t>WHERE DID THE 5 THEMES COME FROM?</a:t>
            </a:r>
          </a:p>
        </p:txBody>
      </p:sp>
      <p:sp>
        <p:nvSpPr>
          <p:cNvPr id="6147" name="Rectangle 3">
            <a:extLst>
              <a:ext uri="{FF2B5EF4-FFF2-40B4-BE49-F238E27FC236}">
                <a16:creationId xmlns:a16="http://schemas.microsoft.com/office/drawing/2014/main" id="{D14245EB-8513-449C-BA3E-38FE845798D5}"/>
              </a:ext>
            </a:extLst>
          </p:cNvPr>
          <p:cNvSpPr>
            <a:spLocks noGrp="1" noChangeArrowheads="1"/>
          </p:cNvSpPr>
          <p:nvPr>
            <p:ph type="body" sz="half" idx="1"/>
          </p:nvPr>
        </p:nvSpPr>
        <p:spPr/>
        <p:txBody>
          <a:bodyPr/>
          <a:lstStyle/>
          <a:p>
            <a:pPr>
              <a:buFont typeface="Wingdings" panose="05000000000000000000" pitchFamily="2" charset="2"/>
              <a:buNone/>
            </a:pPr>
            <a:endParaRPr lang="en-US" altLang="es-ES" sz="2800" dirty="0"/>
          </a:p>
          <a:p>
            <a:pPr>
              <a:buFont typeface="Wingdings" panose="05000000000000000000" pitchFamily="2" charset="2"/>
              <a:buNone/>
            </a:pPr>
            <a:r>
              <a:rPr lang="en-US" altLang="es-ES" sz="2800" dirty="0"/>
              <a:t>    The 5 Themes of Geography originated by the National Geographic Society to fulfill a need for geographers</a:t>
            </a:r>
          </a:p>
        </p:txBody>
      </p:sp>
      <p:pic>
        <p:nvPicPr>
          <p:cNvPr id="6150" name="Picture 6">
            <a:extLst>
              <a:ext uri="{FF2B5EF4-FFF2-40B4-BE49-F238E27FC236}">
                <a16:creationId xmlns:a16="http://schemas.microsoft.com/office/drawing/2014/main" id="{31FC53F1-7CF6-4C48-8A25-85EF18B1CF16}"/>
              </a:ext>
            </a:extLst>
          </p:cNvPr>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337175" y="2217738"/>
            <a:ext cx="2968625" cy="32686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6147">
                                            <p:txEl>
                                              <p:pRg st="1" end="1"/>
                                            </p:txEl>
                                          </p:spTgt>
                                        </p:tgtEl>
                                        <p:attrNameLst>
                                          <p:attrName>style.visibility</p:attrName>
                                        </p:attrNameLst>
                                      </p:cBhvr>
                                      <p:to>
                                        <p:strVal val="visible"/>
                                      </p:to>
                                    </p:set>
                                    <p:anim calcmode="lin" valueType="num">
                                      <p:cBhvr additive="base">
                                        <p:cTn id="7" dur="2000" fill="hold"/>
                                        <p:tgtEl>
                                          <p:spTgt spid="6147">
                                            <p:txEl>
                                              <p:pRg st="1" end="1"/>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614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CC956EA3-7754-417A-8DB5-84BD6F136330}"/>
              </a:ext>
            </a:extLst>
          </p:cNvPr>
          <p:cNvSpPr>
            <a:spLocks noGrp="1"/>
          </p:cNvSpPr>
          <p:nvPr>
            <p:ph type="sldNum" sz="quarter" idx="12"/>
          </p:nvPr>
        </p:nvSpPr>
        <p:spPr/>
        <p:txBody>
          <a:bodyPr/>
          <a:lstStyle/>
          <a:p>
            <a:fld id="{D17C0899-7B1D-49FB-9394-6C6A34435306}" type="slidenum">
              <a:rPr lang="en-US" altLang="es-ES"/>
              <a:pPr/>
              <a:t>6</a:t>
            </a:fld>
            <a:endParaRPr lang="en-US" altLang="es-ES"/>
          </a:p>
        </p:txBody>
      </p:sp>
      <p:sp>
        <p:nvSpPr>
          <p:cNvPr id="7170" name="Rectangle 2">
            <a:extLst>
              <a:ext uri="{FF2B5EF4-FFF2-40B4-BE49-F238E27FC236}">
                <a16:creationId xmlns:a16="http://schemas.microsoft.com/office/drawing/2014/main" id="{9C7FBDEA-BD9B-4F1B-A09C-DCB134F94359}"/>
              </a:ext>
            </a:extLst>
          </p:cNvPr>
          <p:cNvSpPr>
            <a:spLocks noGrp="1" noChangeArrowheads="1"/>
          </p:cNvSpPr>
          <p:nvPr>
            <p:ph type="title"/>
          </p:nvPr>
        </p:nvSpPr>
        <p:spPr/>
        <p:txBody>
          <a:bodyPr/>
          <a:lstStyle/>
          <a:p>
            <a:r>
              <a:rPr lang="en-US" altLang="es-ES" sz="4000">
                <a:latin typeface="Market" pitchFamily="2" charset="0"/>
              </a:rPr>
              <a:t>THEME #1</a:t>
            </a:r>
            <a:br>
              <a:rPr lang="en-US" altLang="es-ES" sz="4000">
                <a:latin typeface="Market" pitchFamily="2" charset="0"/>
              </a:rPr>
            </a:br>
            <a:r>
              <a:rPr lang="en-US" altLang="es-ES" sz="4000">
                <a:latin typeface="Market" pitchFamily="2" charset="0"/>
              </a:rPr>
              <a:t>LOCATION </a:t>
            </a:r>
          </a:p>
        </p:txBody>
      </p:sp>
      <p:sp>
        <p:nvSpPr>
          <p:cNvPr id="7179" name="Rectangle 11">
            <a:extLst>
              <a:ext uri="{FF2B5EF4-FFF2-40B4-BE49-F238E27FC236}">
                <a16:creationId xmlns:a16="http://schemas.microsoft.com/office/drawing/2014/main" id="{632ECAA5-0A5E-4785-8D4C-084821007FA0}"/>
              </a:ext>
            </a:extLst>
          </p:cNvPr>
          <p:cNvSpPr>
            <a:spLocks noGrp="1" noChangeArrowheads="1"/>
          </p:cNvSpPr>
          <p:nvPr>
            <p:ph type="body" sz="half" idx="1"/>
          </p:nvPr>
        </p:nvSpPr>
        <p:spPr/>
        <p:txBody>
          <a:bodyPr/>
          <a:lstStyle/>
          <a:p>
            <a:pPr>
              <a:lnSpc>
                <a:spcPct val="90000"/>
              </a:lnSpc>
            </a:pPr>
            <a:r>
              <a:rPr lang="en-US" altLang="es-ES" sz="2800" dirty="0"/>
              <a:t>"Where are we?"   is the question that the theme </a:t>
            </a:r>
            <a:r>
              <a:rPr lang="en-US" altLang="es-ES" sz="2800" i="1" dirty="0"/>
              <a:t>Location</a:t>
            </a:r>
            <a:r>
              <a:rPr lang="en-US" altLang="es-ES" sz="2800" dirty="0"/>
              <a:t> answers. </a:t>
            </a:r>
          </a:p>
          <a:p>
            <a:pPr marL="0" indent="0">
              <a:lnSpc>
                <a:spcPct val="90000"/>
              </a:lnSpc>
              <a:buNone/>
            </a:pPr>
            <a:endParaRPr lang="en-US" altLang="es-ES" sz="2800" dirty="0"/>
          </a:p>
          <a:p>
            <a:pPr>
              <a:lnSpc>
                <a:spcPct val="90000"/>
              </a:lnSpc>
            </a:pPr>
            <a:r>
              <a:rPr lang="en-US" altLang="es-ES" sz="2800" dirty="0"/>
              <a:t>Location may be </a:t>
            </a:r>
            <a:r>
              <a:rPr lang="en-US" altLang="es-ES" sz="2800" b="1" i="1" u="sng" dirty="0"/>
              <a:t>absolute</a:t>
            </a:r>
            <a:r>
              <a:rPr lang="en-US" altLang="es-ES" sz="2800" dirty="0"/>
              <a:t> or it may be </a:t>
            </a:r>
            <a:r>
              <a:rPr lang="en-US" altLang="es-ES" sz="2800" b="1" i="1" u="sng" dirty="0"/>
              <a:t>relative</a:t>
            </a:r>
            <a:r>
              <a:rPr lang="en-US" altLang="es-ES" sz="2800" dirty="0"/>
              <a:t>. </a:t>
            </a:r>
          </a:p>
        </p:txBody>
      </p:sp>
      <p:pic>
        <p:nvPicPr>
          <p:cNvPr id="7180" name="Picture 12">
            <a:extLst>
              <a:ext uri="{FF2B5EF4-FFF2-40B4-BE49-F238E27FC236}">
                <a16:creationId xmlns:a16="http://schemas.microsoft.com/office/drawing/2014/main" id="{FA1B3FC0-8E3A-4D6F-AC01-E3272D3CCA27}"/>
              </a:ext>
            </a:extLst>
          </p:cNvPr>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953000" y="2017713"/>
            <a:ext cx="3482975" cy="34686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2000"/>
                                        <p:tgtEl>
                                          <p:spTgt spid="71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7" presetClass="entr" presetSubtype="4" fill="hold" grpId="0" nodeType="clickEffect">
                                  <p:stCondLst>
                                    <p:cond delay="0"/>
                                  </p:stCondLst>
                                  <p:childTnLst>
                                    <p:set>
                                      <p:cBhvr>
                                        <p:cTn id="11" dur="1" fill="hold">
                                          <p:stCondLst>
                                            <p:cond delay="0"/>
                                          </p:stCondLst>
                                        </p:cTn>
                                        <p:tgtEl>
                                          <p:spTgt spid="7179">
                                            <p:txEl>
                                              <p:pRg st="0" end="0"/>
                                            </p:txEl>
                                          </p:spTgt>
                                        </p:tgtEl>
                                        <p:attrNameLst>
                                          <p:attrName>style.visibility</p:attrName>
                                        </p:attrNameLst>
                                      </p:cBhvr>
                                      <p:to>
                                        <p:strVal val="visible"/>
                                      </p:to>
                                    </p:set>
                                    <p:anim calcmode="lin" valueType="num">
                                      <p:cBhvr additive="base">
                                        <p:cTn id="12" dur="2000" fill="hold"/>
                                        <p:tgtEl>
                                          <p:spTgt spid="7179">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717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7" presetClass="entr" presetSubtype="4" fill="hold" grpId="0" nodeType="clickEffect">
                                  <p:stCondLst>
                                    <p:cond delay="0"/>
                                  </p:stCondLst>
                                  <p:childTnLst>
                                    <p:set>
                                      <p:cBhvr>
                                        <p:cTn id="17" dur="1" fill="hold">
                                          <p:stCondLst>
                                            <p:cond delay="0"/>
                                          </p:stCondLst>
                                        </p:cTn>
                                        <p:tgtEl>
                                          <p:spTgt spid="7179">
                                            <p:txEl>
                                              <p:pRg st="2" end="2"/>
                                            </p:txEl>
                                          </p:spTgt>
                                        </p:tgtEl>
                                        <p:attrNameLst>
                                          <p:attrName>style.visibility</p:attrName>
                                        </p:attrNameLst>
                                      </p:cBhvr>
                                      <p:to>
                                        <p:strVal val="visible"/>
                                      </p:to>
                                    </p:set>
                                    <p:anim calcmode="lin" valueType="num">
                                      <p:cBhvr additive="base">
                                        <p:cTn id="18" dur="2000" fill="hold"/>
                                        <p:tgtEl>
                                          <p:spTgt spid="7179">
                                            <p:txEl>
                                              <p:pRg st="2" end="2"/>
                                            </p:txEl>
                                          </p:spTgt>
                                        </p:tgtEl>
                                        <p:attrNameLst>
                                          <p:attrName>ppt_x</p:attrName>
                                        </p:attrNameLst>
                                      </p:cBhvr>
                                      <p:tavLst>
                                        <p:tav tm="0">
                                          <p:val>
                                            <p:strVal val="#ppt_x"/>
                                          </p:val>
                                        </p:tav>
                                        <p:tav tm="100000">
                                          <p:val>
                                            <p:strVal val="#ppt_x"/>
                                          </p:val>
                                        </p:tav>
                                      </p:tavLst>
                                    </p:anim>
                                    <p:anim calcmode="lin" valueType="num">
                                      <p:cBhvr additive="base">
                                        <p:cTn id="19" dur="2000" fill="hold"/>
                                        <p:tgtEl>
                                          <p:spTgt spid="717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7179"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arcador de número de diapositiva 7">
            <a:extLst>
              <a:ext uri="{FF2B5EF4-FFF2-40B4-BE49-F238E27FC236}">
                <a16:creationId xmlns:a16="http://schemas.microsoft.com/office/drawing/2014/main" id="{5227112C-D93B-49D5-AAC8-FA46DF2BB4F3}"/>
              </a:ext>
            </a:extLst>
          </p:cNvPr>
          <p:cNvSpPr>
            <a:spLocks noGrp="1"/>
          </p:cNvSpPr>
          <p:nvPr>
            <p:ph type="sldNum" sz="quarter" idx="12"/>
          </p:nvPr>
        </p:nvSpPr>
        <p:spPr/>
        <p:txBody>
          <a:bodyPr/>
          <a:lstStyle/>
          <a:p>
            <a:fld id="{5D119D86-ECB0-4E76-91B8-BC09FBE14127}" type="slidenum">
              <a:rPr lang="en-US" altLang="es-ES"/>
              <a:pPr/>
              <a:t>7</a:t>
            </a:fld>
            <a:endParaRPr lang="en-US" altLang="es-ES"/>
          </a:p>
        </p:txBody>
      </p:sp>
      <p:sp>
        <p:nvSpPr>
          <p:cNvPr id="95234" name="Rectangle 2">
            <a:extLst>
              <a:ext uri="{FF2B5EF4-FFF2-40B4-BE49-F238E27FC236}">
                <a16:creationId xmlns:a16="http://schemas.microsoft.com/office/drawing/2014/main" id="{66E4D1E5-480C-4B4D-986C-C0B0E5A4BF57}"/>
              </a:ext>
            </a:extLst>
          </p:cNvPr>
          <p:cNvSpPr>
            <a:spLocks noGrp="1" noChangeArrowheads="1"/>
          </p:cNvSpPr>
          <p:nvPr>
            <p:ph type="title"/>
          </p:nvPr>
        </p:nvSpPr>
        <p:spPr/>
        <p:txBody>
          <a:bodyPr/>
          <a:lstStyle/>
          <a:p>
            <a:r>
              <a:rPr lang="en-US" altLang="es-ES" sz="4000">
                <a:latin typeface="Market" pitchFamily="2" charset="0"/>
              </a:rPr>
              <a:t>THEME #1</a:t>
            </a:r>
            <a:br>
              <a:rPr lang="en-US" altLang="es-ES" sz="4000">
                <a:latin typeface="Market" pitchFamily="2" charset="0"/>
              </a:rPr>
            </a:br>
            <a:r>
              <a:rPr lang="en-US" altLang="es-ES" sz="4000">
                <a:latin typeface="Market" pitchFamily="2" charset="0"/>
              </a:rPr>
              <a:t>ABSOLUTE LOCATION </a:t>
            </a:r>
          </a:p>
        </p:txBody>
      </p:sp>
      <p:sp>
        <p:nvSpPr>
          <p:cNvPr id="95235" name="Rectangle 3">
            <a:extLst>
              <a:ext uri="{FF2B5EF4-FFF2-40B4-BE49-F238E27FC236}">
                <a16:creationId xmlns:a16="http://schemas.microsoft.com/office/drawing/2014/main" id="{54066725-1A60-4EA4-870B-1F89AB02F0AB}"/>
              </a:ext>
            </a:extLst>
          </p:cNvPr>
          <p:cNvSpPr>
            <a:spLocks noGrp="1" noChangeArrowheads="1"/>
          </p:cNvSpPr>
          <p:nvPr>
            <p:ph type="body" sz="half" idx="1"/>
          </p:nvPr>
        </p:nvSpPr>
        <p:spPr>
          <a:xfrm>
            <a:off x="457200" y="1981200"/>
            <a:ext cx="8305800" cy="1600200"/>
          </a:xfrm>
        </p:spPr>
        <p:txBody>
          <a:bodyPr/>
          <a:lstStyle/>
          <a:p>
            <a:pPr>
              <a:buFont typeface="Wingdings" panose="05000000000000000000" pitchFamily="2" charset="2"/>
              <a:buNone/>
            </a:pPr>
            <a:r>
              <a:rPr lang="en-US" altLang="es-ES" sz="2800"/>
              <a:t>	An </a:t>
            </a:r>
            <a:r>
              <a:rPr lang="en-US" altLang="es-ES" sz="2800" u="sng"/>
              <a:t>absolute location</a:t>
            </a:r>
            <a:r>
              <a:rPr lang="en-US" altLang="es-ES" sz="2800"/>
              <a:t> is:</a:t>
            </a:r>
          </a:p>
          <a:p>
            <a:pPr>
              <a:buFont typeface="Wingdings" panose="05000000000000000000" pitchFamily="2" charset="2"/>
              <a:buNone/>
            </a:pPr>
            <a:r>
              <a:rPr lang="en-US" altLang="es-ES" sz="2800"/>
              <a:t>		a latitude and longitude (a global location)</a:t>
            </a:r>
          </a:p>
          <a:p>
            <a:pPr>
              <a:buFont typeface="Wingdings" panose="05000000000000000000" pitchFamily="2" charset="2"/>
              <a:buNone/>
            </a:pPr>
            <a:r>
              <a:rPr lang="en-US" altLang="es-ES" sz="2800"/>
              <a:t>		a street address (local location). </a:t>
            </a:r>
          </a:p>
        </p:txBody>
      </p:sp>
      <p:pic>
        <p:nvPicPr>
          <p:cNvPr id="95236" name="Picture 4">
            <a:extLst>
              <a:ext uri="{FF2B5EF4-FFF2-40B4-BE49-F238E27FC236}">
                <a16:creationId xmlns:a16="http://schemas.microsoft.com/office/drawing/2014/main" id="{4D18EC79-CCDA-45EF-9D8B-769AD37CBC64}"/>
              </a:ext>
            </a:extLst>
          </p:cNvPr>
          <p:cNvPicPr>
            <a:picLocks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381000" y="304800"/>
            <a:ext cx="1138238" cy="11334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5237" name="Picture 5">
            <a:extLst>
              <a:ext uri="{FF2B5EF4-FFF2-40B4-BE49-F238E27FC236}">
                <a16:creationId xmlns:a16="http://schemas.microsoft.com/office/drawing/2014/main" id="{88B5C5FA-4792-4C12-9395-0F385A95F9B0}"/>
              </a:ext>
            </a:extLst>
          </p:cNvPr>
          <p:cNvPicPr>
            <a:picLocks noChangeAspect="1" noChangeArrowheads="1"/>
          </p:cNvPicPr>
          <p:nvPr>
            <p:ph sz="quarter" idx="3"/>
          </p:nvPr>
        </p:nvPicPr>
        <p:blipFill>
          <a:blip r:embed="rId2">
            <a:extLst>
              <a:ext uri="{28A0092B-C50C-407E-A947-70E740481C1C}">
                <a14:useLocalDpi xmlns:a14="http://schemas.microsoft.com/office/drawing/2010/main" val="0"/>
              </a:ext>
            </a:extLst>
          </a:blip>
          <a:srcRect/>
          <a:stretch>
            <a:fillRect/>
          </a:stretch>
        </p:blipFill>
        <p:spPr>
          <a:xfrm>
            <a:off x="7696200" y="304800"/>
            <a:ext cx="1066800" cy="10620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5239" name="Rectangle 7">
            <a:extLst>
              <a:ext uri="{FF2B5EF4-FFF2-40B4-BE49-F238E27FC236}">
                <a16:creationId xmlns:a16="http://schemas.microsoft.com/office/drawing/2014/main" id="{872B5381-B46A-4409-A2A8-6AF5D4CA5758}"/>
              </a:ext>
            </a:extLst>
          </p:cNvPr>
          <p:cNvSpPr>
            <a:spLocks noChangeArrowheads="1"/>
          </p:cNvSpPr>
          <p:nvPr/>
        </p:nvSpPr>
        <p:spPr bwMode="auto">
          <a:xfrm>
            <a:off x="533400" y="4267200"/>
            <a:ext cx="8154988" cy="161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r>
              <a:rPr lang="en-US" altLang="es-ES" sz="2000" b="1" u="sng"/>
              <a:t>Examples:</a:t>
            </a:r>
          </a:p>
          <a:p>
            <a:pPr eaLnBrk="1" hangingPunct="1"/>
            <a:r>
              <a:rPr lang="en-US" altLang="es-ES" sz="2000"/>
              <a:t>The Oregon Middle School is 42' North latitude and 89' West longitude </a:t>
            </a:r>
            <a:br>
              <a:rPr lang="en-US" altLang="es-ES" sz="2000"/>
            </a:br>
            <a:r>
              <a:rPr lang="en-US" altLang="es-ES" sz="2000"/>
              <a:t>Paris, France is 48' North latitude and 2' East longitude </a:t>
            </a:r>
            <a:br>
              <a:rPr lang="en-US" altLang="es-ES" sz="2000"/>
            </a:br>
            <a:r>
              <a:rPr lang="en-US" altLang="es-ES" sz="2000"/>
              <a:t>1600 Pennsylvania Avenue, Washington D.C.</a:t>
            </a:r>
          </a:p>
          <a:p>
            <a:pPr eaLnBrk="1" hangingPunct="1"/>
            <a:r>
              <a:rPr lang="en-US" altLang="es-ES" sz="2000"/>
              <a:t>601 Pleasant Oak Drive, Oregon, WI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95234"/>
                                        </p:tgtEl>
                                        <p:attrNameLst>
                                          <p:attrName>style.visibility</p:attrName>
                                        </p:attrNameLst>
                                      </p:cBhvr>
                                      <p:to>
                                        <p:strVal val="visible"/>
                                      </p:to>
                                    </p:set>
                                    <p:animEffect transition="in" filter="fade">
                                      <p:cBhvr>
                                        <p:cTn id="7" dur="2000"/>
                                        <p:tgtEl>
                                          <p:spTgt spid="952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7" presetClass="entr" presetSubtype="4" fill="hold" grpId="0" nodeType="clickEffect">
                                  <p:stCondLst>
                                    <p:cond delay="0"/>
                                  </p:stCondLst>
                                  <p:childTnLst>
                                    <p:set>
                                      <p:cBhvr>
                                        <p:cTn id="11" dur="1" fill="hold">
                                          <p:stCondLst>
                                            <p:cond delay="0"/>
                                          </p:stCondLst>
                                        </p:cTn>
                                        <p:tgtEl>
                                          <p:spTgt spid="95235">
                                            <p:txEl>
                                              <p:pRg st="0" end="0"/>
                                            </p:txEl>
                                          </p:spTgt>
                                        </p:tgtEl>
                                        <p:attrNameLst>
                                          <p:attrName>style.visibility</p:attrName>
                                        </p:attrNameLst>
                                      </p:cBhvr>
                                      <p:to>
                                        <p:strVal val="visible"/>
                                      </p:to>
                                    </p:set>
                                    <p:anim calcmode="lin" valueType="num">
                                      <p:cBhvr additive="base">
                                        <p:cTn id="12" dur="2000" fill="hold"/>
                                        <p:tgtEl>
                                          <p:spTgt spid="95235">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9523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7" presetClass="entr" presetSubtype="4" fill="hold" grpId="0" nodeType="clickEffect">
                                  <p:stCondLst>
                                    <p:cond delay="0"/>
                                  </p:stCondLst>
                                  <p:childTnLst>
                                    <p:set>
                                      <p:cBhvr>
                                        <p:cTn id="17" dur="1" fill="hold">
                                          <p:stCondLst>
                                            <p:cond delay="0"/>
                                          </p:stCondLst>
                                        </p:cTn>
                                        <p:tgtEl>
                                          <p:spTgt spid="95235">
                                            <p:txEl>
                                              <p:pRg st="1" end="1"/>
                                            </p:txEl>
                                          </p:spTgt>
                                        </p:tgtEl>
                                        <p:attrNameLst>
                                          <p:attrName>style.visibility</p:attrName>
                                        </p:attrNameLst>
                                      </p:cBhvr>
                                      <p:to>
                                        <p:strVal val="visible"/>
                                      </p:to>
                                    </p:set>
                                    <p:anim calcmode="lin" valueType="num">
                                      <p:cBhvr additive="base">
                                        <p:cTn id="18" dur="2000" fill="hold"/>
                                        <p:tgtEl>
                                          <p:spTgt spid="95235">
                                            <p:txEl>
                                              <p:pRg st="1" end="1"/>
                                            </p:txEl>
                                          </p:spTgt>
                                        </p:tgtEl>
                                        <p:attrNameLst>
                                          <p:attrName>ppt_x</p:attrName>
                                        </p:attrNameLst>
                                      </p:cBhvr>
                                      <p:tavLst>
                                        <p:tav tm="0">
                                          <p:val>
                                            <p:strVal val="#ppt_x"/>
                                          </p:val>
                                        </p:tav>
                                        <p:tav tm="100000">
                                          <p:val>
                                            <p:strVal val="#ppt_x"/>
                                          </p:val>
                                        </p:tav>
                                      </p:tavLst>
                                    </p:anim>
                                    <p:anim calcmode="lin" valueType="num">
                                      <p:cBhvr additive="base">
                                        <p:cTn id="19" dur="2000" fill="hold"/>
                                        <p:tgtEl>
                                          <p:spTgt spid="9523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7" presetClass="entr" presetSubtype="4" fill="hold" grpId="0" nodeType="clickEffect">
                                  <p:stCondLst>
                                    <p:cond delay="0"/>
                                  </p:stCondLst>
                                  <p:childTnLst>
                                    <p:set>
                                      <p:cBhvr>
                                        <p:cTn id="23" dur="1" fill="hold">
                                          <p:stCondLst>
                                            <p:cond delay="0"/>
                                          </p:stCondLst>
                                        </p:cTn>
                                        <p:tgtEl>
                                          <p:spTgt spid="95235">
                                            <p:txEl>
                                              <p:pRg st="2" end="2"/>
                                            </p:txEl>
                                          </p:spTgt>
                                        </p:tgtEl>
                                        <p:attrNameLst>
                                          <p:attrName>style.visibility</p:attrName>
                                        </p:attrNameLst>
                                      </p:cBhvr>
                                      <p:to>
                                        <p:strVal val="visible"/>
                                      </p:to>
                                    </p:set>
                                    <p:anim calcmode="lin" valueType="num">
                                      <p:cBhvr additive="base">
                                        <p:cTn id="24" dur="2000" fill="hold"/>
                                        <p:tgtEl>
                                          <p:spTgt spid="95235">
                                            <p:txEl>
                                              <p:pRg st="2" end="2"/>
                                            </p:txEl>
                                          </p:spTgt>
                                        </p:tgtEl>
                                        <p:attrNameLst>
                                          <p:attrName>ppt_x</p:attrName>
                                        </p:attrNameLst>
                                      </p:cBhvr>
                                      <p:tavLst>
                                        <p:tav tm="0">
                                          <p:val>
                                            <p:strVal val="#ppt_x"/>
                                          </p:val>
                                        </p:tav>
                                        <p:tav tm="100000">
                                          <p:val>
                                            <p:strVal val="#ppt_x"/>
                                          </p:val>
                                        </p:tav>
                                      </p:tavLst>
                                    </p:anim>
                                    <p:anim calcmode="lin" valueType="num">
                                      <p:cBhvr additive="base">
                                        <p:cTn id="25" dur="2000" fill="hold"/>
                                        <p:tgtEl>
                                          <p:spTgt spid="9523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7" presetClass="entr" presetSubtype="4" fill="hold" grpId="0" nodeType="clickEffect">
                                  <p:stCondLst>
                                    <p:cond delay="0"/>
                                  </p:stCondLst>
                                  <p:childTnLst>
                                    <p:set>
                                      <p:cBhvr>
                                        <p:cTn id="29" dur="1" fill="hold">
                                          <p:stCondLst>
                                            <p:cond delay="0"/>
                                          </p:stCondLst>
                                        </p:cTn>
                                        <p:tgtEl>
                                          <p:spTgt spid="95239"/>
                                        </p:tgtEl>
                                        <p:attrNameLst>
                                          <p:attrName>style.visibility</p:attrName>
                                        </p:attrNameLst>
                                      </p:cBhvr>
                                      <p:to>
                                        <p:strVal val="visible"/>
                                      </p:to>
                                    </p:set>
                                    <p:anim calcmode="lin" valueType="num">
                                      <p:cBhvr additive="base">
                                        <p:cTn id="30" dur="2000" fill="hold"/>
                                        <p:tgtEl>
                                          <p:spTgt spid="95239"/>
                                        </p:tgtEl>
                                        <p:attrNameLst>
                                          <p:attrName>ppt_x</p:attrName>
                                        </p:attrNameLst>
                                      </p:cBhvr>
                                      <p:tavLst>
                                        <p:tav tm="0">
                                          <p:val>
                                            <p:strVal val="#ppt_x"/>
                                          </p:val>
                                        </p:tav>
                                        <p:tav tm="100000">
                                          <p:val>
                                            <p:strVal val="#ppt_x"/>
                                          </p:val>
                                        </p:tav>
                                      </p:tavLst>
                                    </p:anim>
                                    <p:anim calcmode="lin" valueType="num">
                                      <p:cBhvr additive="base">
                                        <p:cTn id="31" dur="2000" fill="hold"/>
                                        <p:tgtEl>
                                          <p:spTgt spid="952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4" grpId="1"/>
      <p:bldP spid="95235" grpId="0" uiExpand="1" build="p"/>
      <p:bldP spid="9523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Marcador de número de diapositiva 7">
            <a:extLst>
              <a:ext uri="{FF2B5EF4-FFF2-40B4-BE49-F238E27FC236}">
                <a16:creationId xmlns:a16="http://schemas.microsoft.com/office/drawing/2014/main" id="{DD97D97C-6BAC-47F3-B313-5113E12FCE26}"/>
              </a:ext>
            </a:extLst>
          </p:cNvPr>
          <p:cNvSpPr>
            <a:spLocks noGrp="1"/>
          </p:cNvSpPr>
          <p:nvPr>
            <p:ph type="sldNum" sz="quarter" idx="12"/>
          </p:nvPr>
        </p:nvSpPr>
        <p:spPr/>
        <p:txBody>
          <a:bodyPr/>
          <a:lstStyle/>
          <a:p>
            <a:fld id="{4A494202-B7C8-4D67-A1E8-266D519DDD1B}" type="slidenum">
              <a:rPr lang="en-US" altLang="es-ES"/>
              <a:pPr/>
              <a:t>8</a:t>
            </a:fld>
            <a:endParaRPr lang="en-US" altLang="es-ES"/>
          </a:p>
        </p:txBody>
      </p:sp>
      <p:sp>
        <p:nvSpPr>
          <p:cNvPr id="98306" name="Rectangle 2">
            <a:extLst>
              <a:ext uri="{FF2B5EF4-FFF2-40B4-BE49-F238E27FC236}">
                <a16:creationId xmlns:a16="http://schemas.microsoft.com/office/drawing/2014/main" id="{D6779FB5-BFFF-4B3E-A7A1-25CC5AF1A303}"/>
              </a:ext>
            </a:extLst>
          </p:cNvPr>
          <p:cNvSpPr>
            <a:spLocks noGrp="1" noChangeArrowheads="1"/>
          </p:cNvSpPr>
          <p:nvPr>
            <p:ph type="title"/>
          </p:nvPr>
        </p:nvSpPr>
        <p:spPr/>
        <p:txBody>
          <a:bodyPr/>
          <a:lstStyle/>
          <a:p>
            <a:r>
              <a:rPr lang="en-US" altLang="es-ES" sz="4000">
                <a:latin typeface="Market" pitchFamily="2" charset="0"/>
              </a:rPr>
              <a:t>THEME #1</a:t>
            </a:r>
            <a:br>
              <a:rPr lang="en-US" altLang="es-ES" sz="4000">
                <a:latin typeface="Market" pitchFamily="2" charset="0"/>
              </a:rPr>
            </a:br>
            <a:r>
              <a:rPr lang="en-US" altLang="es-ES" sz="4000">
                <a:latin typeface="Market" pitchFamily="2" charset="0"/>
              </a:rPr>
              <a:t>RELATIVE LOCATION </a:t>
            </a:r>
          </a:p>
        </p:txBody>
      </p:sp>
      <p:sp>
        <p:nvSpPr>
          <p:cNvPr id="98307" name="Rectangle 3">
            <a:extLst>
              <a:ext uri="{FF2B5EF4-FFF2-40B4-BE49-F238E27FC236}">
                <a16:creationId xmlns:a16="http://schemas.microsoft.com/office/drawing/2014/main" id="{54B86371-B883-4E23-B406-BF886D19F08D}"/>
              </a:ext>
            </a:extLst>
          </p:cNvPr>
          <p:cNvSpPr>
            <a:spLocks noGrp="1" noChangeArrowheads="1"/>
          </p:cNvSpPr>
          <p:nvPr>
            <p:ph type="body" sz="half" idx="1"/>
          </p:nvPr>
        </p:nvSpPr>
        <p:spPr>
          <a:xfrm>
            <a:off x="457200" y="1981200"/>
            <a:ext cx="8305800" cy="1143000"/>
          </a:xfrm>
        </p:spPr>
        <p:txBody>
          <a:bodyPr/>
          <a:lstStyle/>
          <a:p>
            <a:pPr>
              <a:buFont typeface="Wingdings" panose="05000000000000000000" pitchFamily="2" charset="2"/>
              <a:buNone/>
            </a:pPr>
            <a:r>
              <a:rPr lang="en-US" altLang="es-ES" sz="2800" dirty="0"/>
              <a:t>	</a:t>
            </a:r>
            <a:r>
              <a:rPr lang="en-US" altLang="es-ES" sz="2800" u="sng" dirty="0"/>
              <a:t>Relative locations</a:t>
            </a:r>
            <a:r>
              <a:rPr lang="en-US" altLang="es-ES" sz="2800" dirty="0"/>
              <a:t> </a:t>
            </a:r>
            <a:r>
              <a:rPr lang="en-US" altLang="es-ES" sz="2800" dirty="0" err="1"/>
              <a:t>compareS</a:t>
            </a:r>
            <a:r>
              <a:rPr lang="en-US" altLang="es-ES" sz="2800" dirty="0"/>
              <a:t> a particular place with another. </a:t>
            </a:r>
          </a:p>
        </p:txBody>
      </p:sp>
      <p:pic>
        <p:nvPicPr>
          <p:cNvPr id="98308" name="Picture 4">
            <a:extLst>
              <a:ext uri="{FF2B5EF4-FFF2-40B4-BE49-F238E27FC236}">
                <a16:creationId xmlns:a16="http://schemas.microsoft.com/office/drawing/2014/main" id="{724D9C1B-BA9D-484C-80EF-F69F54DE7FE7}"/>
              </a:ext>
            </a:extLst>
          </p:cNvPr>
          <p:cNvPicPr>
            <a:picLocks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381000" y="304800"/>
            <a:ext cx="1138238" cy="11334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8309" name="Picture 5">
            <a:extLst>
              <a:ext uri="{FF2B5EF4-FFF2-40B4-BE49-F238E27FC236}">
                <a16:creationId xmlns:a16="http://schemas.microsoft.com/office/drawing/2014/main" id="{81671F24-9D68-451C-A5FD-A2511E6D44AC}"/>
              </a:ext>
            </a:extLst>
          </p:cNvPr>
          <p:cNvPicPr>
            <a:picLocks noChangeAspect="1" noChangeArrowheads="1"/>
          </p:cNvPicPr>
          <p:nvPr>
            <p:ph sz="quarter" idx="3"/>
          </p:nvPr>
        </p:nvPicPr>
        <p:blipFill>
          <a:blip r:embed="rId2">
            <a:extLst>
              <a:ext uri="{28A0092B-C50C-407E-A947-70E740481C1C}">
                <a14:useLocalDpi xmlns:a14="http://schemas.microsoft.com/office/drawing/2010/main" val="0"/>
              </a:ext>
            </a:extLst>
          </a:blip>
          <a:srcRect/>
          <a:stretch>
            <a:fillRect/>
          </a:stretch>
        </p:blipFill>
        <p:spPr>
          <a:xfrm>
            <a:off x="7696200" y="304800"/>
            <a:ext cx="1066800" cy="10620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8310" name="Rectangle 6">
            <a:extLst>
              <a:ext uri="{FF2B5EF4-FFF2-40B4-BE49-F238E27FC236}">
                <a16:creationId xmlns:a16="http://schemas.microsoft.com/office/drawing/2014/main" id="{5E0EDDE5-9B22-4BD6-82C8-3C722F5C0787}"/>
              </a:ext>
            </a:extLst>
          </p:cNvPr>
          <p:cNvSpPr>
            <a:spLocks noChangeArrowheads="1"/>
          </p:cNvSpPr>
          <p:nvPr/>
        </p:nvSpPr>
        <p:spPr bwMode="auto">
          <a:xfrm>
            <a:off x="533400" y="4105742"/>
            <a:ext cx="5147563"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r>
              <a:rPr lang="en-US" altLang="es-ES" sz="2400" b="1" u="sng" dirty="0"/>
              <a:t>Examples (All Describing OMS):</a:t>
            </a:r>
          </a:p>
          <a:p>
            <a:pPr eaLnBrk="1" hangingPunct="1"/>
            <a:r>
              <a:rPr lang="en-US" altLang="es-ES" sz="2400" dirty="0"/>
              <a:t>Next to Foxboro Golf Course</a:t>
            </a:r>
          </a:p>
          <a:p>
            <a:pPr eaLnBrk="1" hangingPunct="1"/>
            <a:r>
              <a:rPr lang="en-US" altLang="es-ES" sz="2400" dirty="0"/>
              <a:t>Five minutes from Subway</a:t>
            </a:r>
          </a:p>
          <a:p>
            <a:pPr eaLnBrk="1" hangingPunct="1"/>
            <a:r>
              <a:rPr lang="en-US" altLang="es-ES" sz="2400" dirty="0"/>
              <a:t>South of the police department</a:t>
            </a:r>
          </a:p>
          <a:p>
            <a:pPr eaLnBrk="1" hangingPunct="1"/>
            <a:r>
              <a:rPr lang="en-US" altLang="es-ES" sz="2400" dirty="0"/>
              <a:t>Madrid is 626 km far from Barcelona</a:t>
            </a:r>
          </a:p>
        </p:txBody>
      </p:sp>
      <p:pic>
        <p:nvPicPr>
          <p:cNvPr id="98313" name="Picture 9">
            <a:extLst>
              <a:ext uri="{FF2B5EF4-FFF2-40B4-BE49-F238E27FC236}">
                <a16:creationId xmlns:a16="http://schemas.microsoft.com/office/drawing/2014/main" id="{2A8EE63B-5871-47DE-9EB0-C4A858890C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949343">
            <a:off x="5867400" y="3810000"/>
            <a:ext cx="2362200" cy="2362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8306"/>
                                        </p:tgtEl>
                                        <p:attrNameLst>
                                          <p:attrName>style.visibility</p:attrName>
                                        </p:attrNameLst>
                                      </p:cBhvr>
                                      <p:to>
                                        <p:strVal val="visible"/>
                                      </p:to>
                                    </p:set>
                                    <p:animEffect transition="in" filter="fade">
                                      <p:cBhvr>
                                        <p:cTn id="7" dur="2000"/>
                                        <p:tgtEl>
                                          <p:spTgt spid="983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7" presetClass="entr" presetSubtype="4" fill="hold" grpId="0" nodeType="clickEffect">
                                  <p:stCondLst>
                                    <p:cond delay="0"/>
                                  </p:stCondLst>
                                  <p:childTnLst>
                                    <p:set>
                                      <p:cBhvr>
                                        <p:cTn id="11" dur="1" fill="hold">
                                          <p:stCondLst>
                                            <p:cond delay="0"/>
                                          </p:stCondLst>
                                        </p:cTn>
                                        <p:tgtEl>
                                          <p:spTgt spid="98307">
                                            <p:txEl>
                                              <p:pRg st="0" end="0"/>
                                            </p:txEl>
                                          </p:spTgt>
                                        </p:tgtEl>
                                        <p:attrNameLst>
                                          <p:attrName>style.visibility</p:attrName>
                                        </p:attrNameLst>
                                      </p:cBhvr>
                                      <p:to>
                                        <p:strVal val="visible"/>
                                      </p:to>
                                    </p:set>
                                    <p:anim calcmode="lin" valueType="num">
                                      <p:cBhvr additive="base">
                                        <p:cTn id="12" dur="2000" fill="hold"/>
                                        <p:tgtEl>
                                          <p:spTgt spid="98307">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9830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7" presetClass="entr" presetSubtype="4" fill="hold" grpId="0" nodeType="clickEffect">
                                  <p:stCondLst>
                                    <p:cond delay="0"/>
                                  </p:stCondLst>
                                  <p:childTnLst>
                                    <p:set>
                                      <p:cBhvr>
                                        <p:cTn id="17" dur="1" fill="hold">
                                          <p:stCondLst>
                                            <p:cond delay="0"/>
                                          </p:stCondLst>
                                        </p:cTn>
                                        <p:tgtEl>
                                          <p:spTgt spid="98310"/>
                                        </p:tgtEl>
                                        <p:attrNameLst>
                                          <p:attrName>style.visibility</p:attrName>
                                        </p:attrNameLst>
                                      </p:cBhvr>
                                      <p:to>
                                        <p:strVal val="visible"/>
                                      </p:to>
                                    </p:set>
                                    <p:anim calcmode="lin" valueType="num">
                                      <p:cBhvr additive="base">
                                        <p:cTn id="18" dur="2000" fill="hold"/>
                                        <p:tgtEl>
                                          <p:spTgt spid="98310"/>
                                        </p:tgtEl>
                                        <p:attrNameLst>
                                          <p:attrName>ppt_x</p:attrName>
                                        </p:attrNameLst>
                                      </p:cBhvr>
                                      <p:tavLst>
                                        <p:tav tm="0">
                                          <p:val>
                                            <p:strVal val="#ppt_x"/>
                                          </p:val>
                                        </p:tav>
                                        <p:tav tm="100000">
                                          <p:val>
                                            <p:strVal val="#ppt_x"/>
                                          </p:val>
                                        </p:tav>
                                      </p:tavLst>
                                    </p:anim>
                                    <p:anim calcmode="lin" valueType="num">
                                      <p:cBhvr additive="base">
                                        <p:cTn id="19" dur="2000" fill="hold"/>
                                        <p:tgtEl>
                                          <p:spTgt spid="983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6" grpId="0"/>
      <p:bldP spid="98307" grpId="0" build="p"/>
      <p:bldP spid="983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468DD072-F094-439D-A7EF-BEC8AABB77EC}"/>
              </a:ext>
            </a:extLst>
          </p:cNvPr>
          <p:cNvSpPr>
            <a:spLocks noGrp="1"/>
          </p:cNvSpPr>
          <p:nvPr>
            <p:ph type="sldNum" sz="quarter" idx="12"/>
          </p:nvPr>
        </p:nvSpPr>
        <p:spPr/>
        <p:txBody>
          <a:bodyPr/>
          <a:lstStyle/>
          <a:p>
            <a:fld id="{B76DBF70-9851-4219-925C-2041F93A8BF5}" type="slidenum">
              <a:rPr lang="en-US" altLang="es-ES"/>
              <a:pPr/>
              <a:t>9</a:t>
            </a:fld>
            <a:endParaRPr lang="en-US" altLang="es-ES"/>
          </a:p>
        </p:txBody>
      </p:sp>
      <p:sp>
        <p:nvSpPr>
          <p:cNvPr id="126978" name="Rectangle 2">
            <a:extLst>
              <a:ext uri="{FF2B5EF4-FFF2-40B4-BE49-F238E27FC236}">
                <a16:creationId xmlns:a16="http://schemas.microsoft.com/office/drawing/2014/main" id="{3169D8C1-48BF-472E-A80C-292B570724F1}"/>
              </a:ext>
            </a:extLst>
          </p:cNvPr>
          <p:cNvSpPr>
            <a:spLocks noGrp="1" noChangeArrowheads="1"/>
          </p:cNvSpPr>
          <p:nvPr>
            <p:ph type="title"/>
          </p:nvPr>
        </p:nvSpPr>
        <p:spPr/>
        <p:txBody>
          <a:bodyPr/>
          <a:lstStyle/>
          <a:p>
            <a:r>
              <a:rPr lang="en-US" altLang="es-ES" sz="4000">
                <a:latin typeface="Market" pitchFamily="2" charset="0"/>
              </a:rPr>
              <a:t>THEME #1</a:t>
            </a:r>
            <a:br>
              <a:rPr lang="en-US" altLang="es-ES" sz="4000">
                <a:latin typeface="Market" pitchFamily="2" charset="0"/>
              </a:rPr>
            </a:br>
            <a:r>
              <a:rPr lang="en-US" altLang="es-ES" sz="4000">
                <a:latin typeface="Market" pitchFamily="2" charset="0"/>
              </a:rPr>
              <a:t>LOCATION – In </a:t>
            </a:r>
            <a:r>
              <a:rPr lang="en-US" altLang="es-ES" sz="4000" u="sng">
                <a:latin typeface="Market" pitchFamily="2" charset="0"/>
              </a:rPr>
              <a:t>YOUR</a:t>
            </a:r>
            <a:r>
              <a:rPr lang="en-US" altLang="es-ES" sz="4000">
                <a:latin typeface="Market" pitchFamily="2" charset="0"/>
              </a:rPr>
              <a:t> Words</a:t>
            </a:r>
          </a:p>
        </p:txBody>
      </p:sp>
      <p:sp>
        <p:nvSpPr>
          <p:cNvPr id="126979" name="Rectangle 3">
            <a:extLst>
              <a:ext uri="{FF2B5EF4-FFF2-40B4-BE49-F238E27FC236}">
                <a16:creationId xmlns:a16="http://schemas.microsoft.com/office/drawing/2014/main" id="{3EC37506-01D5-4AAF-9476-AD485DE117C3}"/>
              </a:ext>
            </a:extLst>
          </p:cNvPr>
          <p:cNvSpPr>
            <a:spLocks noGrp="1" noChangeArrowheads="1"/>
          </p:cNvSpPr>
          <p:nvPr>
            <p:ph type="body" sz="half" idx="1"/>
          </p:nvPr>
        </p:nvSpPr>
        <p:spPr>
          <a:xfrm>
            <a:off x="457200" y="1870075"/>
            <a:ext cx="4038600" cy="4530725"/>
          </a:xfrm>
        </p:spPr>
        <p:txBody>
          <a:bodyPr/>
          <a:lstStyle/>
          <a:p>
            <a:pPr>
              <a:buFont typeface="Wingdings" panose="05000000000000000000" pitchFamily="2" charset="2"/>
              <a:buNone/>
            </a:pPr>
            <a:r>
              <a:rPr lang="en-US" altLang="es-ES" sz="2400" i="1"/>
              <a:t>	“Location tells where we are and can be absolute or relative.  An absolute location is an exact spot that can be found with latitude and longitude or a street address.  A relative location is a general area, like when someone says they live by the Oregon Middle School.”</a:t>
            </a:r>
          </a:p>
          <a:p>
            <a:pPr>
              <a:buFont typeface="Wingdings" panose="05000000000000000000" pitchFamily="2" charset="2"/>
              <a:buNone/>
            </a:pPr>
            <a:endParaRPr lang="en-US" altLang="es-ES" sz="2400"/>
          </a:p>
        </p:txBody>
      </p:sp>
      <p:pic>
        <p:nvPicPr>
          <p:cNvPr id="126980" name="Picture 4">
            <a:extLst>
              <a:ext uri="{FF2B5EF4-FFF2-40B4-BE49-F238E27FC236}">
                <a16:creationId xmlns:a16="http://schemas.microsoft.com/office/drawing/2014/main" id="{BADD846F-6F41-4DF0-9FFF-14F819F39945}"/>
              </a:ext>
            </a:extLst>
          </p:cNvPr>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975225" y="2017713"/>
            <a:ext cx="3482975" cy="34686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6978"/>
                                        </p:tgtEl>
                                        <p:attrNameLst>
                                          <p:attrName>style.visibility</p:attrName>
                                        </p:attrNameLst>
                                      </p:cBhvr>
                                      <p:to>
                                        <p:strVal val="visible"/>
                                      </p:to>
                                    </p:set>
                                    <p:animEffect transition="in" filter="fade">
                                      <p:cBhvr>
                                        <p:cTn id="7" dur="2000"/>
                                        <p:tgtEl>
                                          <p:spTgt spid="12697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7" presetClass="entr" presetSubtype="4" fill="hold" grpId="0" nodeType="clickEffect">
                                  <p:stCondLst>
                                    <p:cond delay="0"/>
                                  </p:stCondLst>
                                  <p:childTnLst>
                                    <p:set>
                                      <p:cBhvr>
                                        <p:cTn id="11" dur="1" fill="hold">
                                          <p:stCondLst>
                                            <p:cond delay="0"/>
                                          </p:stCondLst>
                                        </p:cTn>
                                        <p:tgtEl>
                                          <p:spTgt spid="126979">
                                            <p:txEl>
                                              <p:pRg st="0" end="0"/>
                                            </p:txEl>
                                          </p:spTgt>
                                        </p:tgtEl>
                                        <p:attrNameLst>
                                          <p:attrName>style.visibility</p:attrName>
                                        </p:attrNameLst>
                                      </p:cBhvr>
                                      <p:to>
                                        <p:strVal val="visible"/>
                                      </p:to>
                                    </p:set>
                                    <p:anim calcmode="lin" valueType="num">
                                      <p:cBhvr additive="base">
                                        <p:cTn id="12" dur="2000" fill="hold"/>
                                        <p:tgtEl>
                                          <p:spTgt spid="126979">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12697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78" grpId="0"/>
      <p:bldP spid="126979"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8C77F3CF-52FB-4DBC-87E9-2F8E9155117F}"/>
              </a:ext>
            </a:extLst>
          </p:cNvPr>
          <p:cNvSpPr>
            <a:spLocks noGrp="1"/>
          </p:cNvSpPr>
          <p:nvPr>
            <p:ph type="sldNum" sz="quarter" idx="12"/>
          </p:nvPr>
        </p:nvSpPr>
        <p:spPr/>
        <p:txBody>
          <a:bodyPr/>
          <a:lstStyle/>
          <a:p>
            <a:fld id="{8A6B0A05-CA35-4281-8EFD-8529EA0AFB51}" type="slidenum">
              <a:rPr lang="en-US" altLang="es-ES"/>
              <a:pPr/>
              <a:t>10</a:t>
            </a:fld>
            <a:endParaRPr lang="en-US" altLang="es-ES"/>
          </a:p>
        </p:txBody>
      </p:sp>
      <p:sp>
        <p:nvSpPr>
          <p:cNvPr id="96258" name="Rectangle 2">
            <a:extLst>
              <a:ext uri="{FF2B5EF4-FFF2-40B4-BE49-F238E27FC236}">
                <a16:creationId xmlns:a16="http://schemas.microsoft.com/office/drawing/2014/main" id="{67DE80EC-3973-4915-86CD-68BD12571CAB}"/>
              </a:ext>
            </a:extLst>
          </p:cNvPr>
          <p:cNvSpPr>
            <a:spLocks noGrp="1" noChangeArrowheads="1"/>
          </p:cNvSpPr>
          <p:nvPr>
            <p:ph type="title"/>
          </p:nvPr>
        </p:nvSpPr>
        <p:spPr/>
        <p:txBody>
          <a:bodyPr/>
          <a:lstStyle/>
          <a:p>
            <a:r>
              <a:rPr lang="en-US" altLang="es-ES" sz="4000">
                <a:latin typeface="Market" pitchFamily="2" charset="0"/>
              </a:rPr>
              <a:t>THEME #2</a:t>
            </a:r>
            <a:br>
              <a:rPr lang="en-US" altLang="es-ES" sz="4000">
                <a:latin typeface="Market" pitchFamily="2" charset="0"/>
              </a:rPr>
            </a:br>
            <a:r>
              <a:rPr lang="en-US" altLang="es-ES" sz="4000">
                <a:latin typeface="Market" pitchFamily="2" charset="0"/>
              </a:rPr>
              <a:t>PLACE </a:t>
            </a:r>
          </a:p>
        </p:txBody>
      </p:sp>
      <p:sp>
        <p:nvSpPr>
          <p:cNvPr id="96259" name="Rectangle 3">
            <a:extLst>
              <a:ext uri="{FF2B5EF4-FFF2-40B4-BE49-F238E27FC236}">
                <a16:creationId xmlns:a16="http://schemas.microsoft.com/office/drawing/2014/main" id="{5261A4A3-AE13-4C9C-99AD-17FCE2629165}"/>
              </a:ext>
            </a:extLst>
          </p:cNvPr>
          <p:cNvSpPr>
            <a:spLocks noGrp="1" noChangeArrowheads="1"/>
          </p:cNvSpPr>
          <p:nvPr>
            <p:ph type="body" sz="half" idx="1"/>
          </p:nvPr>
        </p:nvSpPr>
        <p:spPr/>
        <p:txBody>
          <a:bodyPr/>
          <a:lstStyle/>
          <a:p>
            <a:pPr>
              <a:lnSpc>
                <a:spcPct val="80000"/>
              </a:lnSpc>
            </a:pPr>
            <a:r>
              <a:rPr lang="en-US" altLang="es-ES" sz="2400"/>
              <a:t>What kind of place is it?  What do you think of when you imagine China?  Japan?  Russia?  Saudi Arabia? </a:t>
            </a:r>
          </a:p>
          <a:p>
            <a:pPr>
              <a:lnSpc>
                <a:spcPct val="80000"/>
              </a:lnSpc>
            </a:pPr>
            <a:r>
              <a:rPr lang="en-US" altLang="es-ES" sz="2400"/>
              <a:t>The image people have of a place is based on their experiences, both intellectual and emotional.  People's descriptions of a place reveal their values, attitudes, and perceptions. </a:t>
            </a:r>
          </a:p>
        </p:txBody>
      </p:sp>
      <p:pic>
        <p:nvPicPr>
          <p:cNvPr id="96262" name="Picture 6">
            <a:extLst>
              <a:ext uri="{FF2B5EF4-FFF2-40B4-BE49-F238E27FC236}">
                <a16:creationId xmlns:a16="http://schemas.microsoft.com/office/drawing/2014/main" id="{200C9003-0688-47AE-B448-9D791565E08D}"/>
              </a:ext>
            </a:extLst>
          </p:cNvPr>
          <p:cNvPicPr>
            <a:picLocks noChangeAspect="1" noChangeArrowheads="1" noCrop="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715000" y="1676400"/>
            <a:ext cx="2913063" cy="37893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6258"/>
                                        </p:tgtEl>
                                        <p:attrNameLst>
                                          <p:attrName>style.visibility</p:attrName>
                                        </p:attrNameLst>
                                      </p:cBhvr>
                                      <p:to>
                                        <p:strVal val="visible"/>
                                      </p:to>
                                    </p:set>
                                    <p:animEffect transition="in" filter="fade">
                                      <p:cBhvr>
                                        <p:cTn id="7" dur="2000"/>
                                        <p:tgtEl>
                                          <p:spTgt spid="962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7" presetClass="entr" presetSubtype="4" fill="hold" grpId="0" nodeType="clickEffect">
                                  <p:stCondLst>
                                    <p:cond delay="0"/>
                                  </p:stCondLst>
                                  <p:childTnLst>
                                    <p:set>
                                      <p:cBhvr>
                                        <p:cTn id="11" dur="1" fill="hold">
                                          <p:stCondLst>
                                            <p:cond delay="0"/>
                                          </p:stCondLst>
                                        </p:cTn>
                                        <p:tgtEl>
                                          <p:spTgt spid="96259">
                                            <p:txEl>
                                              <p:pRg st="0" end="0"/>
                                            </p:txEl>
                                          </p:spTgt>
                                        </p:tgtEl>
                                        <p:attrNameLst>
                                          <p:attrName>style.visibility</p:attrName>
                                        </p:attrNameLst>
                                      </p:cBhvr>
                                      <p:to>
                                        <p:strVal val="visible"/>
                                      </p:to>
                                    </p:set>
                                    <p:anim calcmode="lin" valueType="num">
                                      <p:cBhvr additive="base">
                                        <p:cTn id="12" dur="2000" fill="hold"/>
                                        <p:tgtEl>
                                          <p:spTgt spid="96259">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9625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7" presetClass="entr" presetSubtype="4" fill="hold" grpId="0" nodeType="clickEffect">
                                  <p:stCondLst>
                                    <p:cond delay="0"/>
                                  </p:stCondLst>
                                  <p:childTnLst>
                                    <p:set>
                                      <p:cBhvr>
                                        <p:cTn id="17" dur="1" fill="hold">
                                          <p:stCondLst>
                                            <p:cond delay="0"/>
                                          </p:stCondLst>
                                        </p:cTn>
                                        <p:tgtEl>
                                          <p:spTgt spid="96259">
                                            <p:txEl>
                                              <p:pRg st="1" end="1"/>
                                            </p:txEl>
                                          </p:spTgt>
                                        </p:tgtEl>
                                        <p:attrNameLst>
                                          <p:attrName>style.visibility</p:attrName>
                                        </p:attrNameLst>
                                      </p:cBhvr>
                                      <p:to>
                                        <p:strVal val="visible"/>
                                      </p:to>
                                    </p:set>
                                    <p:anim calcmode="lin" valueType="num">
                                      <p:cBhvr additive="base">
                                        <p:cTn id="18" dur="2000" fill="hold"/>
                                        <p:tgtEl>
                                          <p:spTgt spid="96259">
                                            <p:txEl>
                                              <p:pRg st="1" end="1"/>
                                            </p:txEl>
                                          </p:spTgt>
                                        </p:tgtEl>
                                        <p:attrNameLst>
                                          <p:attrName>ppt_x</p:attrName>
                                        </p:attrNameLst>
                                      </p:cBhvr>
                                      <p:tavLst>
                                        <p:tav tm="0">
                                          <p:val>
                                            <p:strVal val="#ppt_x"/>
                                          </p:val>
                                        </p:tav>
                                        <p:tav tm="100000">
                                          <p:val>
                                            <p:strVal val="#ppt_x"/>
                                          </p:val>
                                        </p:tav>
                                      </p:tavLst>
                                    </p:anim>
                                    <p:anim calcmode="lin" valueType="num">
                                      <p:cBhvr additive="base">
                                        <p:cTn id="19" dur="2000" fill="hold"/>
                                        <p:tgtEl>
                                          <p:spTgt spid="9625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8" grpId="0"/>
      <p:bldP spid="96259"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Marcador de número de diapositiva 7">
            <a:extLst>
              <a:ext uri="{FF2B5EF4-FFF2-40B4-BE49-F238E27FC236}">
                <a16:creationId xmlns:a16="http://schemas.microsoft.com/office/drawing/2014/main" id="{9A762C49-E4D8-458D-9C00-2F8CD6975A8B}"/>
              </a:ext>
            </a:extLst>
          </p:cNvPr>
          <p:cNvSpPr>
            <a:spLocks noGrp="1"/>
          </p:cNvSpPr>
          <p:nvPr>
            <p:ph type="sldNum" sz="quarter" idx="12"/>
          </p:nvPr>
        </p:nvSpPr>
        <p:spPr/>
        <p:txBody>
          <a:bodyPr/>
          <a:lstStyle/>
          <a:p>
            <a:fld id="{437BFC8B-8E35-434A-80EF-996357D6BC1F}" type="slidenum">
              <a:rPr lang="en-US" altLang="es-ES"/>
              <a:pPr/>
              <a:t>11</a:t>
            </a:fld>
            <a:endParaRPr lang="en-US" altLang="es-ES"/>
          </a:p>
        </p:txBody>
      </p:sp>
      <p:sp>
        <p:nvSpPr>
          <p:cNvPr id="99330" name="Rectangle 2">
            <a:extLst>
              <a:ext uri="{FF2B5EF4-FFF2-40B4-BE49-F238E27FC236}">
                <a16:creationId xmlns:a16="http://schemas.microsoft.com/office/drawing/2014/main" id="{766783AC-5F16-4DF6-A9FB-4FEDA2B028F8}"/>
              </a:ext>
            </a:extLst>
          </p:cNvPr>
          <p:cNvSpPr>
            <a:spLocks noGrp="1" noChangeArrowheads="1"/>
          </p:cNvSpPr>
          <p:nvPr>
            <p:ph type="title"/>
          </p:nvPr>
        </p:nvSpPr>
        <p:spPr>
          <a:xfrm>
            <a:off x="457200" y="609600"/>
            <a:ext cx="8229600" cy="1143000"/>
          </a:xfrm>
        </p:spPr>
        <p:txBody>
          <a:bodyPr/>
          <a:lstStyle/>
          <a:p>
            <a:r>
              <a:rPr lang="en-US" altLang="es-ES" sz="4000">
                <a:latin typeface="Market" pitchFamily="2" charset="0"/>
              </a:rPr>
              <a:t>THEME #2</a:t>
            </a:r>
            <a:br>
              <a:rPr lang="en-US" altLang="es-ES" sz="4000">
                <a:latin typeface="Market" pitchFamily="2" charset="0"/>
              </a:rPr>
            </a:br>
            <a:r>
              <a:rPr lang="en-US" altLang="es-ES" sz="4000">
                <a:latin typeface="Market" pitchFamily="2" charset="0"/>
              </a:rPr>
              <a:t>PHYSICAL</a:t>
            </a:r>
            <a:br>
              <a:rPr lang="en-US" altLang="es-ES" sz="4000">
                <a:latin typeface="Market" pitchFamily="2" charset="0"/>
              </a:rPr>
            </a:br>
            <a:r>
              <a:rPr lang="en-US" altLang="es-ES" sz="4000">
                <a:latin typeface="Market" pitchFamily="2" charset="0"/>
              </a:rPr>
              <a:t>CHARACTERISTICS </a:t>
            </a:r>
          </a:p>
        </p:txBody>
      </p:sp>
      <p:sp>
        <p:nvSpPr>
          <p:cNvPr id="99331" name="Rectangle 3">
            <a:extLst>
              <a:ext uri="{FF2B5EF4-FFF2-40B4-BE49-F238E27FC236}">
                <a16:creationId xmlns:a16="http://schemas.microsoft.com/office/drawing/2014/main" id="{144145C9-48CE-4A59-A16B-1DCAB05A0074}"/>
              </a:ext>
            </a:extLst>
          </p:cNvPr>
          <p:cNvSpPr>
            <a:spLocks noGrp="1" noChangeArrowheads="1"/>
          </p:cNvSpPr>
          <p:nvPr>
            <p:ph type="body" sz="half" idx="1"/>
          </p:nvPr>
        </p:nvSpPr>
        <p:spPr>
          <a:xfrm>
            <a:off x="457200" y="2209800"/>
            <a:ext cx="8305800" cy="2209800"/>
          </a:xfrm>
        </p:spPr>
        <p:txBody>
          <a:bodyPr/>
          <a:lstStyle/>
          <a:p>
            <a:pPr>
              <a:lnSpc>
                <a:spcPct val="90000"/>
              </a:lnSpc>
              <a:buFont typeface="Wingdings" panose="05000000000000000000" pitchFamily="2" charset="2"/>
              <a:buNone/>
            </a:pPr>
            <a:r>
              <a:rPr lang="en-US" altLang="es-ES" sz="2400"/>
              <a:t>	</a:t>
            </a:r>
            <a:r>
              <a:rPr lang="en-US" altLang="es-ES" sz="2800" u="sng"/>
              <a:t>Physical</a:t>
            </a:r>
            <a:r>
              <a:rPr lang="en-US" altLang="es-ES" sz="2800"/>
              <a:t> characteristics are things that occur naturally and would still exist if humans did not wander the earth.  They include mountains, rivers, soil, beaches, wildlife, climate and weather.  </a:t>
            </a:r>
          </a:p>
        </p:txBody>
      </p:sp>
      <p:pic>
        <p:nvPicPr>
          <p:cNvPr id="99338" name="Picture 10">
            <a:extLst>
              <a:ext uri="{FF2B5EF4-FFF2-40B4-BE49-F238E27FC236}">
                <a16:creationId xmlns:a16="http://schemas.microsoft.com/office/drawing/2014/main" id="{6FB69AA5-99AF-4C75-98FD-726F6D496028}"/>
              </a:ext>
            </a:extLst>
          </p:cNvPr>
          <p:cNvPicPr>
            <a:picLocks noChangeAspect="1" noChangeArrowheads="1" noCrop="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7497763" y="381000"/>
            <a:ext cx="1112837" cy="1447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9334" name="Rectangle 6">
            <a:extLst>
              <a:ext uri="{FF2B5EF4-FFF2-40B4-BE49-F238E27FC236}">
                <a16:creationId xmlns:a16="http://schemas.microsoft.com/office/drawing/2014/main" id="{D28C12BE-92C0-4532-9779-0E206A83AF67}"/>
              </a:ext>
            </a:extLst>
          </p:cNvPr>
          <p:cNvSpPr>
            <a:spLocks noChangeArrowheads="1"/>
          </p:cNvSpPr>
          <p:nvPr/>
        </p:nvSpPr>
        <p:spPr bwMode="auto">
          <a:xfrm>
            <a:off x="533400" y="4298950"/>
            <a:ext cx="357505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r>
              <a:rPr lang="en-US" altLang="es-ES" sz="2400" b="1" u="sng"/>
              <a:t>Examples:</a:t>
            </a:r>
          </a:p>
          <a:p>
            <a:pPr eaLnBrk="1" hangingPunct="1"/>
            <a:r>
              <a:rPr lang="en-US" altLang="es-ES" sz="2400"/>
              <a:t>The Pyrenees Mountains</a:t>
            </a:r>
          </a:p>
          <a:p>
            <a:pPr eaLnBrk="1" hangingPunct="1"/>
            <a:r>
              <a:rPr lang="en-US" altLang="es-ES" sz="2400"/>
              <a:t>The Nile River</a:t>
            </a:r>
          </a:p>
          <a:p>
            <a:pPr eaLnBrk="1" hangingPunct="1"/>
            <a:r>
              <a:rPr lang="en-US" altLang="es-ES" sz="2400"/>
              <a:t>Clearwater Beach (FL)</a:t>
            </a:r>
          </a:p>
        </p:txBody>
      </p:sp>
      <p:pic>
        <p:nvPicPr>
          <p:cNvPr id="99339" name="Picture 11">
            <a:extLst>
              <a:ext uri="{FF2B5EF4-FFF2-40B4-BE49-F238E27FC236}">
                <a16:creationId xmlns:a16="http://schemas.microsoft.com/office/drawing/2014/main" id="{CA1FB022-B49E-4E37-AE22-640C5E57C982}"/>
              </a:ext>
            </a:extLst>
          </p:cNvPr>
          <p:cNvPicPr>
            <a:picLocks noChangeAspect="1" noChangeArrowheads="1" noCrop="1"/>
          </p:cNvPicPr>
          <p:nvPr>
            <p:ph sz="quarter" idx="3"/>
          </p:nvPr>
        </p:nvPicPr>
        <p:blipFill>
          <a:blip r:embed="rId2">
            <a:extLst>
              <a:ext uri="{28A0092B-C50C-407E-A947-70E740481C1C}">
                <a14:useLocalDpi xmlns:a14="http://schemas.microsoft.com/office/drawing/2010/main" val="0"/>
              </a:ext>
            </a:extLst>
          </a:blip>
          <a:srcRect/>
          <a:stretch>
            <a:fillRect/>
          </a:stretch>
        </p:blipFill>
        <p:spPr>
          <a:xfrm>
            <a:off x="609600" y="381000"/>
            <a:ext cx="1171575" cy="1524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9341" name="Picture 13">
            <a:extLst>
              <a:ext uri="{FF2B5EF4-FFF2-40B4-BE49-F238E27FC236}">
                <a16:creationId xmlns:a16="http://schemas.microsoft.com/office/drawing/2014/main" id="{247682C7-021F-493C-A09B-C195204E38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3962400"/>
            <a:ext cx="4114800" cy="2300288"/>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9330"/>
                                        </p:tgtEl>
                                        <p:attrNameLst>
                                          <p:attrName>style.visibility</p:attrName>
                                        </p:attrNameLst>
                                      </p:cBhvr>
                                      <p:to>
                                        <p:strVal val="visible"/>
                                      </p:to>
                                    </p:set>
                                    <p:animEffect transition="in" filter="fade">
                                      <p:cBhvr>
                                        <p:cTn id="7" dur="2000"/>
                                        <p:tgtEl>
                                          <p:spTgt spid="993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7" presetClass="entr" presetSubtype="4" fill="hold" grpId="0" nodeType="clickEffect">
                                  <p:stCondLst>
                                    <p:cond delay="0"/>
                                  </p:stCondLst>
                                  <p:childTnLst>
                                    <p:set>
                                      <p:cBhvr>
                                        <p:cTn id="11" dur="1" fill="hold">
                                          <p:stCondLst>
                                            <p:cond delay="0"/>
                                          </p:stCondLst>
                                        </p:cTn>
                                        <p:tgtEl>
                                          <p:spTgt spid="99331">
                                            <p:txEl>
                                              <p:pRg st="0" end="0"/>
                                            </p:txEl>
                                          </p:spTgt>
                                        </p:tgtEl>
                                        <p:attrNameLst>
                                          <p:attrName>style.visibility</p:attrName>
                                        </p:attrNameLst>
                                      </p:cBhvr>
                                      <p:to>
                                        <p:strVal val="visible"/>
                                      </p:to>
                                    </p:set>
                                    <p:anim calcmode="lin" valueType="num">
                                      <p:cBhvr additive="base">
                                        <p:cTn id="12" dur="2000" fill="hold"/>
                                        <p:tgtEl>
                                          <p:spTgt spid="99331">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9933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7" presetClass="entr" presetSubtype="4" fill="hold" grpId="0" nodeType="clickEffect">
                                  <p:stCondLst>
                                    <p:cond delay="0"/>
                                  </p:stCondLst>
                                  <p:childTnLst>
                                    <p:set>
                                      <p:cBhvr>
                                        <p:cTn id="17" dur="1" fill="hold">
                                          <p:stCondLst>
                                            <p:cond delay="0"/>
                                          </p:stCondLst>
                                        </p:cTn>
                                        <p:tgtEl>
                                          <p:spTgt spid="99334"/>
                                        </p:tgtEl>
                                        <p:attrNameLst>
                                          <p:attrName>style.visibility</p:attrName>
                                        </p:attrNameLst>
                                      </p:cBhvr>
                                      <p:to>
                                        <p:strVal val="visible"/>
                                      </p:to>
                                    </p:set>
                                    <p:anim calcmode="lin" valueType="num">
                                      <p:cBhvr additive="base">
                                        <p:cTn id="18" dur="2000" fill="hold"/>
                                        <p:tgtEl>
                                          <p:spTgt spid="99334"/>
                                        </p:tgtEl>
                                        <p:attrNameLst>
                                          <p:attrName>ppt_x</p:attrName>
                                        </p:attrNameLst>
                                      </p:cBhvr>
                                      <p:tavLst>
                                        <p:tav tm="0">
                                          <p:val>
                                            <p:strVal val="#ppt_x"/>
                                          </p:val>
                                        </p:tav>
                                        <p:tav tm="100000">
                                          <p:val>
                                            <p:strVal val="#ppt_x"/>
                                          </p:val>
                                        </p:tav>
                                      </p:tavLst>
                                    </p:anim>
                                    <p:anim calcmode="lin" valueType="num">
                                      <p:cBhvr additive="base">
                                        <p:cTn id="19" dur="2000" fill="hold"/>
                                        <p:tgtEl>
                                          <p:spTgt spid="993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0" grpId="0"/>
      <p:bldP spid="99331" grpId="0" build="p"/>
      <p:bldP spid="9933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Marcador de número de diapositiva 7">
            <a:extLst>
              <a:ext uri="{FF2B5EF4-FFF2-40B4-BE49-F238E27FC236}">
                <a16:creationId xmlns:a16="http://schemas.microsoft.com/office/drawing/2014/main" id="{24C3967A-2B14-4B41-9BA5-7D551E219738}"/>
              </a:ext>
            </a:extLst>
          </p:cNvPr>
          <p:cNvSpPr>
            <a:spLocks noGrp="1"/>
          </p:cNvSpPr>
          <p:nvPr>
            <p:ph type="sldNum" sz="quarter" idx="12"/>
          </p:nvPr>
        </p:nvSpPr>
        <p:spPr/>
        <p:txBody>
          <a:bodyPr/>
          <a:lstStyle/>
          <a:p>
            <a:fld id="{2B36C836-A048-457B-AA15-A41F8951AD98}" type="slidenum">
              <a:rPr lang="en-US" altLang="es-ES"/>
              <a:pPr/>
              <a:t>12</a:t>
            </a:fld>
            <a:endParaRPr lang="en-US" altLang="es-ES"/>
          </a:p>
        </p:txBody>
      </p:sp>
      <p:sp>
        <p:nvSpPr>
          <p:cNvPr id="100354" name="Rectangle 2">
            <a:extLst>
              <a:ext uri="{FF2B5EF4-FFF2-40B4-BE49-F238E27FC236}">
                <a16:creationId xmlns:a16="http://schemas.microsoft.com/office/drawing/2014/main" id="{5D4BF0C6-CF7F-4001-BC13-4ECD6C392D01}"/>
              </a:ext>
            </a:extLst>
          </p:cNvPr>
          <p:cNvSpPr>
            <a:spLocks noGrp="1" noChangeArrowheads="1"/>
          </p:cNvSpPr>
          <p:nvPr>
            <p:ph type="title"/>
          </p:nvPr>
        </p:nvSpPr>
        <p:spPr>
          <a:xfrm>
            <a:off x="457200" y="609600"/>
            <a:ext cx="8229600" cy="1143000"/>
          </a:xfrm>
        </p:spPr>
        <p:txBody>
          <a:bodyPr/>
          <a:lstStyle/>
          <a:p>
            <a:r>
              <a:rPr lang="en-US" altLang="es-ES" sz="4000">
                <a:latin typeface="Market" pitchFamily="2" charset="0"/>
              </a:rPr>
              <a:t>THEME #2</a:t>
            </a:r>
            <a:br>
              <a:rPr lang="en-US" altLang="es-ES" sz="4000">
                <a:latin typeface="Market" pitchFamily="2" charset="0"/>
              </a:rPr>
            </a:br>
            <a:r>
              <a:rPr lang="en-US" altLang="es-ES" sz="4000">
                <a:latin typeface="Market" pitchFamily="2" charset="0"/>
              </a:rPr>
              <a:t>HUMAN</a:t>
            </a:r>
            <a:br>
              <a:rPr lang="en-US" altLang="es-ES" sz="4000">
                <a:latin typeface="Market" pitchFamily="2" charset="0"/>
              </a:rPr>
            </a:br>
            <a:r>
              <a:rPr lang="en-US" altLang="es-ES" sz="4000">
                <a:latin typeface="Market" pitchFamily="2" charset="0"/>
              </a:rPr>
              <a:t>CHARACTERISTICS </a:t>
            </a:r>
          </a:p>
        </p:txBody>
      </p:sp>
      <p:sp>
        <p:nvSpPr>
          <p:cNvPr id="100355" name="Rectangle 3">
            <a:extLst>
              <a:ext uri="{FF2B5EF4-FFF2-40B4-BE49-F238E27FC236}">
                <a16:creationId xmlns:a16="http://schemas.microsoft.com/office/drawing/2014/main" id="{85D9FA29-E8FE-4559-8D4C-74E2B8BE557D}"/>
              </a:ext>
            </a:extLst>
          </p:cNvPr>
          <p:cNvSpPr>
            <a:spLocks noGrp="1" noChangeArrowheads="1"/>
          </p:cNvSpPr>
          <p:nvPr>
            <p:ph type="body" sz="half" idx="1"/>
          </p:nvPr>
        </p:nvSpPr>
        <p:spPr>
          <a:xfrm>
            <a:off x="381000" y="2286000"/>
            <a:ext cx="8305800" cy="1600200"/>
          </a:xfrm>
        </p:spPr>
        <p:txBody>
          <a:bodyPr/>
          <a:lstStyle/>
          <a:p>
            <a:pPr>
              <a:buFont typeface="Wingdings" panose="05000000000000000000" pitchFamily="2" charset="2"/>
              <a:buNone/>
            </a:pPr>
            <a:r>
              <a:rPr lang="en-US" altLang="es-ES" sz="2400"/>
              <a:t>	</a:t>
            </a:r>
            <a:r>
              <a:rPr lang="en-US" altLang="es-ES" sz="2800"/>
              <a:t>Places have </a:t>
            </a:r>
            <a:r>
              <a:rPr lang="en-US" altLang="es-ES" sz="2800" u="sng"/>
              <a:t>human</a:t>
            </a:r>
            <a:r>
              <a:rPr lang="en-US" altLang="es-ES" sz="2800"/>
              <a:t> characteristics also.  </a:t>
            </a:r>
          </a:p>
          <a:p>
            <a:pPr>
              <a:buFont typeface="Wingdings" panose="05000000000000000000" pitchFamily="2" charset="2"/>
              <a:buNone/>
            </a:pPr>
            <a:r>
              <a:rPr lang="en-US" altLang="es-ES" sz="2800"/>
              <a:t>	These characteristics come from the ideas and actions of people that result in changes to the environment, such as buildings, roads, clothing, and food habits. Culture falls in this category.</a:t>
            </a:r>
          </a:p>
        </p:txBody>
      </p:sp>
      <p:pic>
        <p:nvPicPr>
          <p:cNvPr id="100356" name="Picture 4">
            <a:extLst>
              <a:ext uri="{FF2B5EF4-FFF2-40B4-BE49-F238E27FC236}">
                <a16:creationId xmlns:a16="http://schemas.microsoft.com/office/drawing/2014/main" id="{302B87BF-6772-4CDE-8898-032F8CEC56D4}"/>
              </a:ext>
            </a:extLst>
          </p:cNvPr>
          <p:cNvPicPr>
            <a:picLocks noChangeAspect="1" noChangeArrowheads="1" noCrop="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7497763" y="381000"/>
            <a:ext cx="1112837" cy="1447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0357" name="Rectangle 5">
            <a:extLst>
              <a:ext uri="{FF2B5EF4-FFF2-40B4-BE49-F238E27FC236}">
                <a16:creationId xmlns:a16="http://schemas.microsoft.com/office/drawing/2014/main" id="{A04999D7-975E-49E2-87A4-1A157489AD32}"/>
              </a:ext>
            </a:extLst>
          </p:cNvPr>
          <p:cNvSpPr>
            <a:spLocks noChangeArrowheads="1"/>
          </p:cNvSpPr>
          <p:nvPr/>
        </p:nvSpPr>
        <p:spPr bwMode="auto">
          <a:xfrm>
            <a:off x="768350" y="4772025"/>
            <a:ext cx="25400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r>
              <a:rPr lang="en-US" altLang="es-ES" sz="2400" b="1" u="sng"/>
              <a:t>Examples:</a:t>
            </a:r>
          </a:p>
          <a:p>
            <a:pPr eaLnBrk="1" hangingPunct="1"/>
            <a:r>
              <a:rPr lang="en-US" altLang="es-ES" sz="2400"/>
              <a:t>The White House</a:t>
            </a:r>
          </a:p>
          <a:p>
            <a:pPr eaLnBrk="1" hangingPunct="1"/>
            <a:r>
              <a:rPr lang="en-US" altLang="es-ES" sz="2400"/>
              <a:t>Rice Fields</a:t>
            </a:r>
          </a:p>
          <a:p>
            <a:pPr eaLnBrk="1" hangingPunct="1"/>
            <a:r>
              <a:rPr lang="en-US" altLang="es-ES" sz="2400"/>
              <a:t>The Autobahn</a:t>
            </a:r>
          </a:p>
        </p:txBody>
      </p:sp>
      <p:pic>
        <p:nvPicPr>
          <p:cNvPr id="100358" name="Picture 6">
            <a:extLst>
              <a:ext uri="{FF2B5EF4-FFF2-40B4-BE49-F238E27FC236}">
                <a16:creationId xmlns:a16="http://schemas.microsoft.com/office/drawing/2014/main" id="{91179953-B73D-4CAD-B490-C00A7447119D}"/>
              </a:ext>
            </a:extLst>
          </p:cNvPr>
          <p:cNvPicPr>
            <a:picLocks noChangeAspect="1" noChangeArrowheads="1" noCrop="1"/>
          </p:cNvPicPr>
          <p:nvPr>
            <p:ph sz="quarter" idx="3"/>
          </p:nvPr>
        </p:nvPicPr>
        <p:blipFill>
          <a:blip r:embed="rId2">
            <a:extLst>
              <a:ext uri="{28A0092B-C50C-407E-A947-70E740481C1C}">
                <a14:useLocalDpi xmlns:a14="http://schemas.microsoft.com/office/drawing/2010/main" val="0"/>
              </a:ext>
            </a:extLst>
          </a:blip>
          <a:srcRect/>
          <a:stretch>
            <a:fillRect/>
          </a:stretch>
        </p:blipFill>
        <p:spPr>
          <a:xfrm>
            <a:off x="609600" y="381000"/>
            <a:ext cx="1171575" cy="1524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0361" name="Picture 9">
            <a:extLst>
              <a:ext uri="{FF2B5EF4-FFF2-40B4-BE49-F238E27FC236}">
                <a16:creationId xmlns:a16="http://schemas.microsoft.com/office/drawing/2014/main" id="{DB32B5B6-9700-4864-B52D-F50F8DC8EC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4391025"/>
            <a:ext cx="3352800" cy="208597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0354"/>
                                        </p:tgtEl>
                                        <p:attrNameLst>
                                          <p:attrName>style.visibility</p:attrName>
                                        </p:attrNameLst>
                                      </p:cBhvr>
                                      <p:to>
                                        <p:strVal val="visible"/>
                                      </p:to>
                                    </p:set>
                                    <p:animEffect transition="in" filter="fade">
                                      <p:cBhvr>
                                        <p:cTn id="7" dur="2000"/>
                                        <p:tgtEl>
                                          <p:spTgt spid="1003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7" presetClass="entr" presetSubtype="4" fill="hold" grpId="0" nodeType="clickEffect">
                                  <p:stCondLst>
                                    <p:cond delay="0"/>
                                  </p:stCondLst>
                                  <p:childTnLst>
                                    <p:set>
                                      <p:cBhvr>
                                        <p:cTn id="11" dur="1" fill="hold">
                                          <p:stCondLst>
                                            <p:cond delay="0"/>
                                          </p:stCondLst>
                                        </p:cTn>
                                        <p:tgtEl>
                                          <p:spTgt spid="100355">
                                            <p:txEl>
                                              <p:pRg st="0" end="0"/>
                                            </p:txEl>
                                          </p:spTgt>
                                        </p:tgtEl>
                                        <p:attrNameLst>
                                          <p:attrName>style.visibility</p:attrName>
                                        </p:attrNameLst>
                                      </p:cBhvr>
                                      <p:to>
                                        <p:strVal val="visible"/>
                                      </p:to>
                                    </p:set>
                                    <p:anim calcmode="lin" valueType="num">
                                      <p:cBhvr additive="base">
                                        <p:cTn id="12" dur="2000" fill="hold"/>
                                        <p:tgtEl>
                                          <p:spTgt spid="100355">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10035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7" presetClass="entr" presetSubtype="4" fill="hold" grpId="0" nodeType="clickEffect">
                                  <p:stCondLst>
                                    <p:cond delay="0"/>
                                  </p:stCondLst>
                                  <p:childTnLst>
                                    <p:set>
                                      <p:cBhvr>
                                        <p:cTn id="17" dur="1" fill="hold">
                                          <p:stCondLst>
                                            <p:cond delay="0"/>
                                          </p:stCondLst>
                                        </p:cTn>
                                        <p:tgtEl>
                                          <p:spTgt spid="100355">
                                            <p:txEl>
                                              <p:pRg st="1" end="1"/>
                                            </p:txEl>
                                          </p:spTgt>
                                        </p:tgtEl>
                                        <p:attrNameLst>
                                          <p:attrName>style.visibility</p:attrName>
                                        </p:attrNameLst>
                                      </p:cBhvr>
                                      <p:to>
                                        <p:strVal val="visible"/>
                                      </p:to>
                                    </p:set>
                                    <p:anim calcmode="lin" valueType="num">
                                      <p:cBhvr additive="base">
                                        <p:cTn id="18" dur="2000" fill="hold"/>
                                        <p:tgtEl>
                                          <p:spTgt spid="100355">
                                            <p:txEl>
                                              <p:pRg st="1" end="1"/>
                                            </p:txEl>
                                          </p:spTgt>
                                        </p:tgtEl>
                                        <p:attrNameLst>
                                          <p:attrName>ppt_x</p:attrName>
                                        </p:attrNameLst>
                                      </p:cBhvr>
                                      <p:tavLst>
                                        <p:tav tm="0">
                                          <p:val>
                                            <p:strVal val="#ppt_x"/>
                                          </p:val>
                                        </p:tav>
                                        <p:tav tm="100000">
                                          <p:val>
                                            <p:strVal val="#ppt_x"/>
                                          </p:val>
                                        </p:tav>
                                      </p:tavLst>
                                    </p:anim>
                                    <p:anim calcmode="lin" valueType="num">
                                      <p:cBhvr additive="base">
                                        <p:cTn id="19" dur="2000" fill="hold"/>
                                        <p:tgtEl>
                                          <p:spTgt spid="10035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7" presetClass="entr" presetSubtype="4" fill="hold" grpId="0" nodeType="clickEffect">
                                  <p:stCondLst>
                                    <p:cond delay="0"/>
                                  </p:stCondLst>
                                  <p:childTnLst>
                                    <p:set>
                                      <p:cBhvr>
                                        <p:cTn id="23" dur="1" fill="hold">
                                          <p:stCondLst>
                                            <p:cond delay="0"/>
                                          </p:stCondLst>
                                        </p:cTn>
                                        <p:tgtEl>
                                          <p:spTgt spid="100357"/>
                                        </p:tgtEl>
                                        <p:attrNameLst>
                                          <p:attrName>style.visibility</p:attrName>
                                        </p:attrNameLst>
                                      </p:cBhvr>
                                      <p:to>
                                        <p:strVal val="visible"/>
                                      </p:to>
                                    </p:set>
                                    <p:anim calcmode="lin" valueType="num">
                                      <p:cBhvr additive="base">
                                        <p:cTn id="24" dur="2000" fill="hold"/>
                                        <p:tgtEl>
                                          <p:spTgt spid="100357"/>
                                        </p:tgtEl>
                                        <p:attrNameLst>
                                          <p:attrName>ppt_x</p:attrName>
                                        </p:attrNameLst>
                                      </p:cBhvr>
                                      <p:tavLst>
                                        <p:tav tm="0">
                                          <p:val>
                                            <p:strVal val="#ppt_x"/>
                                          </p:val>
                                        </p:tav>
                                        <p:tav tm="100000">
                                          <p:val>
                                            <p:strVal val="#ppt_x"/>
                                          </p:val>
                                        </p:tav>
                                      </p:tavLst>
                                    </p:anim>
                                    <p:anim calcmode="lin" valueType="num">
                                      <p:cBhvr additive="base">
                                        <p:cTn id="25" dur="2000" fill="hold"/>
                                        <p:tgtEl>
                                          <p:spTgt spid="1003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4" grpId="0"/>
      <p:bldP spid="100355" grpId="0" uiExpand="1" build="p"/>
      <p:bldP spid="10035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965A2C8F-A9A1-4A45-90BE-83625F143872}"/>
              </a:ext>
            </a:extLst>
          </p:cNvPr>
          <p:cNvSpPr>
            <a:spLocks noGrp="1"/>
          </p:cNvSpPr>
          <p:nvPr>
            <p:ph type="sldNum" sz="quarter" idx="12"/>
          </p:nvPr>
        </p:nvSpPr>
        <p:spPr/>
        <p:txBody>
          <a:bodyPr/>
          <a:lstStyle/>
          <a:p>
            <a:fld id="{6E5A2EDF-D892-45EC-942A-99ABA1E6F7F7}" type="slidenum">
              <a:rPr lang="en-US" altLang="es-ES"/>
              <a:pPr/>
              <a:t>13</a:t>
            </a:fld>
            <a:endParaRPr lang="en-US" altLang="es-ES"/>
          </a:p>
        </p:txBody>
      </p:sp>
      <p:sp>
        <p:nvSpPr>
          <p:cNvPr id="129026" name="Rectangle 2">
            <a:extLst>
              <a:ext uri="{FF2B5EF4-FFF2-40B4-BE49-F238E27FC236}">
                <a16:creationId xmlns:a16="http://schemas.microsoft.com/office/drawing/2014/main" id="{F4BECDC6-FFEE-4493-84B9-0682AF280ABB}"/>
              </a:ext>
            </a:extLst>
          </p:cNvPr>
          <p:cNvSpPr>
            <a:spLocks noGrp="1" noChangeArrowheads="1"/>
          </p:cNvSpPr>
          <p:nvPr>
            <p:ph type="title"/>
          </p:nvPr>
        </p:nvSpPr>
        <p:spPr/>
        <p:txBody>
          <a:bodyPr/>
          <a:lstStyle/>
          <a:p>
            <a:r>
              <a:rPr lang="en-US" altLang="es-ES" sz="4000">
                <a:latin typeface="Market" pitchFamily="2" charset="0"/>
              </a:rPr>
              <a:t>THEME #2</a:t>
            </a:r>
            <a:br>
              <a:rPr lang="en-US" altLang="es-ES" sz="4000">
                <a:latin typeface="Market" pitchFamily="2" charset="0"/>
              </a:rPr>
            </a:br>
            <a:r>
              <a:rPr lang="en-US" altLang="es-ES" sz="4000">
                <a:latin typeface="Market" pitchFamily="2" charset="0"/>
              </a:rPr>
              <a:t>PLACE – In </a:t>
            </a:r>
            <a:r>
              <a:rPr lang="en-US" altLang="es-ES" sz="4000" u="sng">
                <a:latin typeface="Market" pitchFamily="2" charset="0"/>
              </a:rPr>
              <a:t>YOUR</a:t>
            </a:r>
            <a:r>
              <a:rPr lang="en-US" altLang="es-ES" sz="4000">
                <a:latin typeface="Market" pitchFamily="2" charset="0"/>
              </a:rPr>
              <a:t> Words</a:t>
            </a:r>
          </a:p>
        </p:txBody>
      </p:sp>
      <p:pic>
        <p:nvPicPr>
          <p:cNvPr id="129028" name="Picture 4">
            <a:extLst>
              <a:ext uri="{FF2B5EF4-FFF2-40B4-BE49-F238E27FC236}">
                <a16:creationId xmlns:a16="http://schemas.microsoft.com/office/drawing/2014/main" id="{88EFFDD5-0DA9-4E4D-8F5F-35D1462A2735}"/>
              </a:ext>
            </a:extLst>
          </p:cNvPr>
          <p:cNvPicPr>
            <a:picLocks noChangeAspect="1" noChangeArrowheads="1" noCrop="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715000" y="1676400"/>
            <a:ext cx="2913063" cy="37893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9030" name="Rectangle 6">
            <a:extLst>
              <a:ext uri="{FF2B5EF4-FFF2-40B4-BE49-F238E27FC236}">
                <a16:creationId xmlns:a16="http://schemas.microsoft.com/office/drawing/2014/main" id="{24496A49-A08E-4A04-86BF-817382253CA0}"/>
              </a:ext>
            </a:extLst>
          </p:cNvPr>
          <p:cNvSpPr>
            <a:spLocks noGrp="1" noChangeArrowheads="1"/>
          </p:cNvSpPr>
          <p:nvPr>
            <p:ph type="body" sz="half" idx="1"/>
          </p:nvPr>
        </p:nvSpPr>
        <p:spPr>
          <a:xfrm>
            <a:off x="533400" y="1870075"/>
            <a:ext cx="4876800" cy="4759325"/>
          </a:xfrm>
          <a:noFill/>
          <a:ln/>
        </p:spPr>
        <p:txBody>
          <a:bodyPr/>
          <a:lstStyle/>
          <a:p>
            <a:pPr>
              <a:lnSpc>
                <a:spcPct val="90000"/>
              </a:lnSpc>
              <a:buFont typeface="Wingdings" panose="05000000000000000000" pitchFamily="2" charset="2"/>
              <a:buNone/>
            </a:pPr>
            <a:r>
              <a:rPr lang="en-US" altLang="es-ES" sz="2800" i="1"/>
              <a:t>	“There are two different characteristics of place and they describe what a place is like.  Places can have physical characteristics like mountains or rivers or they can have human characteristics which are man made, like buildings or towns that are built because land was moved, like New Orleans.”</a:t>
            </a:r>
            <a:endParaRPr lang="en-US" altLang="es-ES" sz="2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9026"/>
                                        </p:tgtEl>
                                        <p:attrNameLst>
                                          <p:attrName>style.visibility</p:attrName>
                                        </p:attrNameLst>
                                      </p:cBhvr>
                                      <p:to>
                                        <p:strVal val="visible"/>
                                      </p:to>
                                    </p:set>
                                    <p:animEffect transition="in" filter="fade">
                                      <p:cBhvr>
                                        <p:cTn id="7" dur="2000"/>
                                        <p:tgtEl>
                                          <p:spTgt spid="1290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7" presetClass="entr" presetSubtype="4" fill="hold" grpId="0" nodeType="clickEffect">
                                  <p:stCondLst>
                                    <p:cond delay="0"/>
                                  </p:stCondLst>
                                  <p:childTnLst>
                                    <p:set>
                                      <p:cBhvr>
                                        <p:cTn id="11" dur="1" fill="hold">
                                          <p:stCondLst>
                                            <p:cond delay="0"/>
                                          </p:stCondLst>
                                        </p:cTn>
                                        <p:tgtEl>
                                          <p:spTgt spid="129030">
                                            <p:txEl>
                                              <p:pRg st="0" end="0"/>
                                            </p:txEl>
                                          </p:spTgt>
                                        </p:tgtEl>
                                        <p:attrNameLst>
                                          <p:attrName>style.visibility</p:attrName>
                                        </p:attrNameLst>
                                      </p:cBhvr>
                                      <p:to>
                                        <p:strVal val="visible"/>
                                      </p:to>
                                    </p:set>
                                    <p:anim calcmode="lin" valueType="num">
                                      <p:cBhvr additive="base">
                                        <p:cTn id="12" dur="2000" fill="hold"/>
                                        <p:tgtEl>
                                          <p:spTgt spid="129030">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12903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26" grpId="0"/>
      <p:bldP spid="129030"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38144ED3-98FD-4309-B5F6-4FE802D0433D}"/>
              </a:ext>
            </a:extLst>
          </p:cNvPr>
          <p:cNvSpPr>
            <a:spLocks noGrp="1"/>
          </p:cNvSpPr>
          <p:nvPr>
            <p:ph type="sldNum" sz="quarter" idx="12"/>
          </p:nvPr>
        </p:nvSpPr>
        <p:spPr/>
        <p:txBody>
          <a:bodyPr/>
          <a:lstStyle/>
          <a:p>
            <a:fld id="{4FB52738-749D-4F20-88C4-EBED1B0FFAD7}" type="slidenum">
              <a:rPr lang="en-US" altLang="es-ES"/>
              <a:pPr/>
              <a:t>14</a:t>
            </a:fld>
            <a:endParaRPr lang="en-US" altLang="es-ES"/>
          </a:p>
        </p:txBody>
      </p:sp>
      <p:sp>
        <p:nvSpPr>
          <p:cNvPr id="101378" name="Rectangle 2">
            <a:extLst>
              <a:ext uri="{FF2B5EF4-FFF2-40B4-BE49-F238E27FC236}">
                <a16:creationId xmlns:a16="http://schemas.microsoft.com/office/drawing/2014/main" id="{67647CD7-90E8-4C8D-889E-FF768060294F}"/>
              </a:ext>
            </a:extLst>
          </p:cNvPr>
          <p:cNvSpPr>
            <a:spLocks noGrp="1" noChangeArrowheads="1"/>
          </p:cNvSpPr>
          <p:nvPr>
            <p:ph type="title"/>
          </p:nvPr>
        </p:nvSpPr>
        <p:spPr/>
        <p:txBody>
          <a:bodyPr/>
          <a:lstStyle/>
          <a:p>
            <a:r>
              <a:rPr lang="en-US" altLang="es-ES" sz="4000">
                <a:latin typeface="Market" pitchFamily="2" charset="0"/>
              </a:rPr>
              <a:t>THEME #3</a:t>
            </a:r>
            <a:br>
              <a:rPr lang="en-US" altLang="es-ES" sz="4000">
                <a:latin typeface="Market" pitchFamily="2" charset="0"/>
              </a:rPr>
            </a:br>
            <a:r>
              <a:rPr lang="en-US" altLang="es-ES" sz="4000">
                <a:latin typeface="Market" pitchFamily="2" charset="0"/>
              </a:rPr>
              <a:t>HUMAN ENVIRONMENTAL INTERACTION </a:t>
            </a:r>
          </a:p>
        </p:txBody>
      </p:sp>
      <p:sp>
        <p:nvSpPr>
          <p:cNvPr id="101379" name="Rectangle 3">
            <a:extLst>
              <a:ext uri="{FF2B5EF4-FFF2-40B4-BE49-F238E27FC236}">
                <a16:creationId xmlns:a16="http://schemas.microsoft.com/office/drawing/2014/main" id="{85838817-E485-498B-A012-68A488E2B5D8}"/>
              </a:ext>
            </a:extLst>
          </p:cNvPr>
          <p:cNvSpPr>
            <a:spLocks noGrp="1" noChangeArrowheads="1"/>
          </p:cNvSpPr>
          <p:nvPr>
            <p:ph type="body" sz="half" idx="1"/>
          </p:nvPr>
        </p:nvSpPr>
        <p:spPr>
          <a:xfrm>
            <a:off x="685800" y="2251075"/>
            <a:ext cx="4038600" cy="4149725"/>
          </a:xfrm>
        </p:spPr>
        <p:txBody>
          <a:bodyPr/>
          <a:lstStyle/>
          <a:p>
            <a:pPr>
              <a:lnSpc>
                <a:spcPct val="80000"/>
              </a:lnSpc>
            </a:pPr>
            <a:r>
              <a:rPr lang="en-US" altLang="es-ES" sz="2600"/>
              <a:t>How do humans and the environment affect each other?  </a:t>
            </a:r>
          </a:p>
          <a:p>
            <a:pPr>
              <a:lnSpc>
                <a:spcPct val="80000"/>
              </a:lnSpc>
            </a:pPr>
            <a:r>
              <a:rPr lang="en-US" altLang="es-ES" sz="2600"/>
              <a:t>We change the environment and then sometime Mother Nature changes it back.  For example, floods in the mid-West, Hurricane Katrina and earthquakes and mudslides in California.</a:t>
            </a:r>
          </a:p>
        </p:txBody>
      </p:sp>
      <p:pic>
        <p:nvPicPr>
          <p:cNvPr id="101388" name="Picture 12">
            <a:extLst>
              <a:ext uri="{FF2B5EF4-FFF2-40B4-BE49-F238E27FC236}">
                <a16:creationId xmlns:a16="http://schemas.microsoft.com/office/drawing/2014/main" id="{711F0BDF-325C-4C64-BF8A-BBF77ACD596E}"/>
              </a:ext>
            </a:extLst>
          </p:cNvPr>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437188" y="2262188"/>
            <a:ext cx="2944812" cy="37576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1378"/>
                                        </p:tgtEl>
                                        <p:attrNameLst>
                                          <p:attrName>style.visibility</p:attrName>
                                        </p:attrNameLst>
                                      </p:cBhvr>
                                      <p:to>
                                        <p:strVal val="visible"/>
                                      </p:to>
                                    </p:set>
                                    <p:animEffect transition="in" filter="fade">
                                      <p:cBhvr>
                                        <p:cTn id="7" dur="2000"/>
                                        <p:tgtEl>
                                          <p:spTgt spid="10137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7" presetClass="entr" presetSubtype="4" fill="hold" grpId="0" nodeType="clickEffect">
                                  <p:stCondLst>
                                    <p:cond delay="0"/>
                                  </p:stCondLst>
                                  <p:childTnLst>
                                    <p:set>
                                      <p:cBhvr>
                                        <p:cTn id="11" dur="1" fill="hold">
                                          <p:stCondLst>
                                            <p:cond delay="0"/>
                                          </p:stCondLst>
                                        </p:cTn>
                                        <p:tgtEl>
                                          <p:spTgt spid="101379">
                                            <p:txEl>
                                              <p:pRg st="0" end="0"/>
                                            </p:txEl>
                                          </p:spTgt>
                                        </p:tgtEl>
                                        <p:attrNameLst>
                                          <p:attrName>style.visibility</p:attrName>
                                        </p:attrNameLst>
                                      </p:cBhvr>
                                      <p:to>
                                        <p:strVal val="visible"/>
                                      </p:to>
                                    </p:set>
                                    <p:anim calcmode="lin" valueType="num">
                                      <p:cBhvr additive="base">
                                        <p:cTn id="12" dur="2000" fill="hold"/>
                                        <p:tgtEl>
                                          <p:spTgt spid="101379">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10137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7" presetClass="entr" presetSubtype="4" fill="hold" grpId="0" nodeType="clickEffect">
                                  <p:stCondLst>
                                    <p:cond delay="0"/>
                                  </p:stCondLst>
                                  <p:childTnLst>
                                    <p:set>
                                      <p:cBhvr>
                                        <p:cTn id="17" dur="1" fill="hold">
                                          <p:stCondLst>
                                            <p:cond delay="0"/>
                                          </p:stCondLst>
                                        </p:cTn>
                                        <p:tgtEl>
                                          <p:spTgt spid="101379">
                                            <p:txEl>
                                              <p:pRg st="1" end="1"/>
                                            </p:txEl>
                                          </p:spTgt>
                                        </p:tgtEl>
                                        <p:attrNameLst>
                                          <p:attrName>style.visibility</p:attrName>
                                        </p:attrNameLst>
                                      </p:cBhvr>
                                      <p:to>
                                        <p:strVal val="visible"/>
                                      </p:to>
                                    </p:set>
                                    <p:anim calcmode="lin" valueType="num">
                                      <p:cBhvr additive="base">
                                        <p:cTn id="18" dur="2000" fill="hold"/>
                                        <p:tgtEl>
                                          <p:spTgt spid="101379">
                                            <p:txEl>
                                              <p:pRg st="1" end="1"/>
                                            </p:txEl>
                                          </p:spTgt>
                                        </p:tgtEl>
                                        <p:attrNameLst>
                                          <p:attrName>ppt_x</p:attrName>
                                        </p:attrNameLst>
                                      </p:cBhvr>
                                      <p:tavLst>
                                        <p:tav tm="0">
                                          <p:val>
                                            <p:strVal val="#ppt_x"/>
                                          </p:val>
                                        </p:tav>
                                        <p:tav tm="100000">
                                          <p:val>
                                            <p:strVal val="#ppt_x"/>
                                          </p:val>
                                        </p:tav>
                                      </p:tavLst>
                                    </p:anim>
                                    <p:anim calcmode="lin" valueType="num">
                                      <p:cBhvr additive="base">
                                        <p:cTn id="19" dur="2000" fill="hold"/>
                                        <p:tgtEl>
                                          <p:spTgt spid="10137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8" grpId="0"/>
      <p:bldP spid="101379"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arcador de número de diapositiva 7">
            <a:extLst>
              <a:ext uri="{FF2B5EF4-FFF2-40B4-BE49-F238E27FC236}">
                <a16:creationId xmlns:a16="http://schemas.microsoft.com/office/drawing/2014/main" id="{A5DA7F1F-350C-4103-B4BC-ED3D23388764}"/>
              </a:ext>
            </a:extLst>
          </p:cNvPr>
          <p:cNvSpPr>
            <a:spLocks noGrp="1"/>
          </p:cNvSpPr>
          <p:nvPr>
            <p:ph type="sldNum" sz="quarter" idx="12"/>
          </p:nvPr>
        </p:nvSpPr>
        <p:spPr/>
        <p:txBody>
          <a:bodyPr/>
          <a:lstStyle/>
          <a:p>
            <a:fld id="{8E8FAF36-8DE0-4FAF-AE71-EB9BE3A98330}" type="slidenum">
              <a:rPr lang="en-US" altLang="es-ES"/>
              <a:pPr/>
              <a:t>15</a:t>
            </a:fld>
            <a:endParaRPr lang="en-US" altLang="es-ES"/>
          </a:p>
        </p:txBody>
      </p:sp>
      <p:sp>
        <p:nvSpPr>
          <p:cNvPr id="104450" name="Rectangle 2">
            <a:extLst>
              <a:ext uri="{FF2B5EF4-FFF2-40B4-BE49-F238E27FC236}">
                <a16:creationId xmlns:a16="http://schemas.microsoft.com/office/drawing/2014/main" id="{4691B8BC-B4A5-476C-A1B0-ED20C19485F7}"/>
              </a:ext>
            </a:extLst>
          </p:cNvPr>
          <p:cNvSpPr>
            <a:spLocks noGrp="1" noChangeArrowheads="1"/>
          </p:cNvSpPr>
          <p:nvPr>
            <p:ph type="title"/>
          </p:nvPr>
        </p:nvSpPr>
        <p:spPr/>
        <p:txBody>
          <a:bodyPr/>
          <a:lstStyle/>
          <a:p>
            <a:r>
              <a:rPr lang="en-US" altLang="es-ES" sz="4000">
                <a:latin typeface="Market" pitchFamily="2" charset="0"/>
              </a:rPr>
              <a:t>THEME #3</a:t>
            </a:r>
            <a:br>
              <a:rPr lang="en-US" altLang="es-ES" sz="4000">
                <a:latin typeface="Market" pitchFamily="2" charset="0"/>
              </a:rPr>
            </a:br>
            <a:r>
              <a:rPr lang="en-US" altLang="es-ES" sz="4000">
                <a:latin typeface="Market" pitchFamily="2" charset="0"/>
              </a:rPr>
              <a:t>HUMAN ENVIRONMENTAL INTERACTION </a:t>
            </a:r>
          </a:p>
        </p:txBody>
      </p:sp>
      <p:sp>
        <p:nvSpPr>
          <p:cNvPr id="104451" name="Rectangle 3">
            <a:extLst>
              <a:ext uri="{FF2B5EF4-FFF2-40B4-BE49-F238E27FC236}">
                <a16:creationId xmlns:a16="http://schemas.microsoft.com/office/drawing/2014/main" id="{E8486C82-0723-478A-BA4A-D05BEC30EFE5}"/>
              </a:ext>
            </a:extLst>
          </p:cNvPr>
          <p:cNvSpPr>
            <a:spLocks noGrp="1" noChangeArrowheads="1"/>
          </p:cNvSpPr>
          <p:nvPr>
            <p:ph type="body" sz="half" idx="1"/>
          </p:nvPr>
        </p:nvSpPr>
        <p:spPr>
          <a:xfrm>
            <a:off x="457200" y="2327275"/>
            <a:ext cx="8229600" cy="4073525"/>
          </a:xfrm>
        </p:spPr>
        <p:txBody>
          <a:bodyPr/>
          <a:lstStyle/>
          <a:p>
            <a:pPr>
              <a:lnSpc>
                <a:spcPct val="80000"/>
              </a:lnSpc>
              <a:buFont typeface="Wingdings" panose="05000000000000000000" pitchFamily="2" charset="2"/>
              <a:buNone/>
            </a:pPr>
            <a:r>
              <a:rPr lang="en-US" altLang="es-ES" sz="3600"/>
              <a:t>There are three key concepts to human/environmental interaction: </a:t>
            </a:r>
          </a:p>
          <a:p>
            <a:pPr>
              <a:lnSpc>
                <a:spcPct val="80000"/>
              </a:lnSpc>
              <a:buFont typeface="Wingdings" panose="05000000000000000000" pitchFamily="2" charset="2"/>
              <a:buNone/>
            </a:pPr>
            <a:endParaRPr lang="en-US" altLang="es-ES" sz="3600"/>
          </a:p>
          <a:p>
            <a:pPr>
              <a:lnSpc>
                <a:spcPct val="80000"/>
              </a:lnSpc>
              <a:buFont typeface="Wingdings" panose="05000000000000000000" pitchFamily="2" charset="2"/>
              <a:buChar char="Ø"/>
            </a:pPr>
            <a:r>
              <a:rPr lang="en-US" altLang="es-ES"/>
              <a:t>Humans adapt to the environment.</a:t>
            </a:r>
          </a:p>
          <a:p>
            <a:pPr>
              <a:lnSpc>
                <a:spcPct val="80000"/>
              </a:lnSpc>
              <a:buFont typeface="Wingdings" panose="05000000000000000000" pitchFamily="2" charset="2"/>
              <a:buChar char="Ø"/>
            </a:pPr>
            <a:r>
              <a:rPr lang="en-US" altLang="es-ES"/>
              <a:t>Humans modify the environment.</a:t>
            </a:r>
          </a:p>
          <a:p>
            <a:pPr>
              <a:lnSpc>
                <a:spcPct val="80000"/>
              </a:lnSpc>
              <a:buFont typeface="Wingdings" panose="05000000000000000000" pitchFamily="2" charset="2"/>
              <a:buChar char="Ø"/>
            </a:pPr>
            <a:r>
              <a:rPr lang="en-US" altLang="es-ES"/>
              <a:t>Humans depend on the environment.</a:t>
            </a:r>
          </a:p>
        </p:txBody>
      </p:sp>
      <p:pic>
        <p:nvPicPr>
          <p:cNvPr id="104452" name="Picture 4">
            <a:extLst>
              <a:ext uri="{FF2B5EF4-FFF2-40B4-BE49-F238E27FC236}">
                <a16:creationId xmlns:a16="http://schemas.microsoft.com/office/drawing/2014/main" id="{5B5534D1-6528-4268-8727-2141046FD990}"/>
              </a:ext>
            </a:extLst>
          </p:cNvPr>
          <p:cNvPicPr>
            <a:picLocks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8077200" y="304800"/>
            <a:ext cx="914400" cy="1166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4453" name="Picture 5">
            <a:extLst>
              <a:ext uri="{FF2B5EF4-FFF2-40B4-BE49-F238E27FC236}">
                <a16:creationId xmlns:a16="http://schemas.microsoft.com/office/drawing/2014/main" id="{E831342C-462F-44F9-A824-08F78AE0A3D3}"/>
              </a:ext>
            </a:extLst>
          </p:cNvPr>
          <p:cNvPicPr>
            <a:picLocks noChangeAspect="1" noChangeArrowheads="1"/>
          </p:cNvPicPr>
          <p:nvPr>
            <p:ph sz="quarter" idx="3"/>
          </p:nvPr>
        </p:nvPicPr>
        <p:blipFill>
          <a:blip r:embed="rId2">
            <a:extLst>
              <a:ext uri="{28A0092B-C50C-407E-A947-70E740481C1C}">
                <a14:useLocalDpi xmlns:a14="http://schemas.microsoft.com/office/drawing/2010/main" val="0"/>
              </a:ext>
            </a:extLst>
          </a:blip>
          <a:srcRect/>
          <a:stretch>
            <a:fillRect/>
          </a:stretch>
        </p:blipFill>
        <p:spPr>
          <a:xfrm>
            <a:off x="152400" y="304800"/>
            <a:ext cx="914400" cy="1166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4450"/>
                                        </p:tgtEl>
                                        <p:attrNameLst>
                                          <p:attrName>style.visibility</p:attrName>
                                        </p:attrNameLst>
                                      </p:cBhvr>
                                      <p:to>
                                        <p:strVal val="visible"/>
                                      </p:to>
                                    </p:set>
                                    <p:animEffect transition="in" filter="fade">
                                      <p:cBhvr>
                                        <p:cTn id="7" dur="2000"/>
                                        <p:tgtEl>
                                          <p:spTgt spid="1044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7" presetClass="entr" presetSubtype="4" fill="hold" grpId="0" nodeType="clickEffect">
                                  <p:stCondLst>
                                    <p:cond delay="0"/>
                                  </p:stCondLst>
                                  <p:childTnLst>
                                    <p:set>
                                      <p:cBhvr>
                                        <p:cTn id="11" dur="1" fill="hold">
                                          <p:stCondLst>
                                            <p:cond delay="0"/>
                                          </p:stCondLst>
                                        </p:cTn>
                                        <p:tgtEl>
                                          <p:spTgt spid="104451">
                                            <p:txEl>
                                              <p:pRg st="0" end="0"/>
                                            </p:txEl>
                                          </p:spTgt>
                                        </p:tgtEl>
                                        <p:attrNameLst>
                                          <p:attrName>style.visibility</p:attrName>
                                        </p:attrNameLst>
                                      </p:cBhvr>
                                      <p:to>
                                        <p:strVal val="visible"/>
                                      </p:to>
                                    </p:set>
                                    <p:anim calcmode="lin" valueType="num">
                                      <p:cBhvr additive="base">
                                        <p:cTn id="12" dur="2000" fill="hold"/>
                                        <p:tgtEl>
                                          <p:spTgt spid="104451">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10445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7" presetClass="entr" presetSubtype="4" fill="hold" grpId="0" nodeType="clickEffect">
                                  <p:stCondLst>
                                    <p:cond delay="0"/>
                                  </p:stCondLst>
                                  <p:childTnLst>
                                    <p:set>
                                      <p:cBhvr>
                                        <p:cTn id="17" dur="1" fill="hold">
                                          <p:stCondLst>
                                            <p:cond delay="0"/>
                                          </p:stCondLst>
                                        </p:cTn>
                                        <p:tgtEl>
                                          <p:spTgt spid="104451">
                                            <p:txEl>
                                              <p:pRg st="2" end="2"/>
                                            </p:txEl>
                                          </p:spTgt>
                                        </p:tgtEl>
                                        <p:attrNameLst>
                                          <p:attrName>style.visibility</p:attrName>
                                        </p:attrNameLst>
                                      </p:cBhvr>
                                      <p:to>
                                        <p:strVal val="visible"/>
                                      </p:to>
                                    </p:set>
                                    <p:anim calcmode="lin" valueType="num">
                                      <p:cBhvr additive="base">
                                        <p:cTn id="18" dur="2000" fill="hold"/>
                                        <p:tgtEl>
                                          <p:spTgt spid="104451">
                                            <p:txEl>
                                              <p:pRg st="2" end="2"/>
                                            </p:txEl>
                                          </p:spTgt>
                                        </p:tgtEl>
                                        <p:attrNameLst>
                                          <p:attrName>ppt_x</p:attrName>
                                        </p:attrNameLst>
                                      </p:cBhvr>
                                      <p:tavLst>
                                        <p:tav tm="0">
                                          <p:val>
                                            <p:strVal val="#ppt_x"/>
                                          </p:val>
                                        </p:tav>
                                        <p:tav tm="100000">
                                          <p:val>
                                            <p:strVal val="#ppt_x"/>
                                          </p:val>
                                        </p:tav>
                                      </p:tavLst>
                                    </p:anim>
                                    <p:anim calcmode="lin" valueType="num">
                                      <p:cBhvr additive="base">
                                        <p:cTn id="19" dur="2000" fill="hold"/>
                                        <p:tgtEl>
                                          <p:spTgt spid="10445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7" presetClass="entr" presetSubtype="4" fill="hold" grpId="0" nodeType="clickEffect">
                                  <p:stCondLst>
                                    <p:cond delay="0"/>
                                  </p:stCondLst>
                                  <p:childTnLst>
                                    <p:set>
                                      <p:cBhvr>
                                        <p:cTn id="23" dur="1" fill="hold">
                                          <p:stCondLst>
                                            <p:cond delay="0"/>
                                          </p:stCondLst>
                                        </p:cTn>
                                        <p:tgtEl>
                                          <p:spTgt spid="104451">
                                            <p:txEl>
                                              <p:pRg st="3" end="3"/>
                                            </p:txEl>
                                          </p:spTgt>
                                        </p:tgtEl>
                                        <p:attrNameLst>
                                          <p:attrName>style.visibility</p:attrName>
                                        </p:attrNameLst>
                                      </p:cBhvr>
                                      <p:to>
                                        <p:strVal val="visible"/>
                                      </p:to>
                                    </p:set>
                                    <p:anim calcmode="lin" valueType="num">
                                      <p:cBhvr additive="base">
                                        <p:cTn id="24" dur="2000" fill="hold"/>
                                        <p:tgtEl>
                                          <p:spTgt spid="104451">
                                            <p:txEl>
                                              <p:pRg st="3" end="3"/>
                                            </p:txEl>
                                          </p:spTgt>
                                        </p:tgtEl>
                                        <p:attrNameLst>
                                          <p:attrName>ppt_x</p:attrName>
                                        </p:attrNameLst>
                                      </p:cBhvr>
                                      <p:tavLst>
                                        <p:tav tm="0">
                                          <p:val>
                                            <p:strVal val="#ppt_x"/>
                                          </p:val>
                                        </p:tav>
                                        <p:tav tm="100000">
                                          <p:val>
                                            <p:strVal val="#ppt_x"/>
                                          </p:val>
                                        </p:tav>
                                      </p:tavLst>
                                    </p:anim>
                                    <p:anim calcmode="lin" valueType="num">
                                      <p:cBhvr additive="base">
                                        <p:cTn id="25" dur="2000" fill="hold"/>
                                        <p:tgtEl>
                                          <p:spTgt spid="10445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7" presetClass="entr" presetSubtype="4" fill="hold" grpId="0" nodeType="clickEffect">
                                  <p:stCondLst>
                                    <p:cond delay="0"/>
                                  </p:stCondLst>
                                  <p:childTnLst>
                                    <p:set>
                                      <p:cBhvr>
                                        <p:cTn id="29" dur="1" fill="hold">
                                          <p:stCondLst>
                                            <p:cond delay="0"/>
                                          </p:stCondLst>
                                        </p:cTn>
                                        <p:tgtEl>
                                          <p:spTgt spid="104451">
                                            <p:txEl>
                                              <p:pRg st="4" end="4"/>
                                            </p:txEl>
                                          </p:spTgt>
                                        </p:tgtEl>
                                        <p:attrNameLst>
                                          <p:attrName>style.visibility</p:attrName>
                                        </p:attrNameLst>
                                      </p:cBhvr>
                                      <p:to>
                                        <p:strVal val="visible"/>
                                      </p:to>
                                    </p:set>
                                    <p:anim calcmode="lin" valueType="num">
                                      <p:cBhvr additive="base">
                                        <p:cTn id="30" dur="2000" fill="hold"/>
                                        <p:tgtEl>
                                          <p:spTgt spid="104451">
                                            <p:txEl>
                                              <p:pRg st="4" end="4"/>
                                            </p:txEl>
                                          </p:spTgt>
                                        </p:tgtEl>
                                        <p:attrNameLst>
                                          <p:attrName>ppt_x</p:attrName>
                                        </p:attrNameLst>
                                      </p:cBhvr>
                                      <p:tavLst>
                                        <p:tav tm="0">
                                          <p:val>
                                            <p:strVal val="#ppt_x"/>
                                          </p:val>
                                        </p:tav>
                                        <p:tav tm="100000">
                                          <p:val>
                                            <p:strVal val="#ppt_x"/>
                                          </p:val>
                                        </p:tav>
                                      </p:tavLst>
                                    </p:anim>
                                    <p:anim calcmode="lin" valueType="num">
                                      <p:cBhvr additive="base">
                                        <p:cTn id="31" dur="2000" fill="hold"/>
                                        <p:tgtEl>
                                          <p:spTgt spid="104451">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0" grpId="0"/>
      <p:bldP spid="104451"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Marcador de número de diapositiva 7">
            <a:extLst>
              <a:ext uri="{FF2B5EF4-FFF2-40B4-BE49-F238E27FC236}">
                <a16:creationId xmlns:a16="http://schemas.microsoft.com/office/drawing/2014/main" id="{2AB38F88-6650-44C8-BBE6-6AC44D5EB138}"/>
              </a:ext>
            </a:extLst>
          </p:cNvPr>
          <p:cNvSpPr>
            <a:spLocks noGrp="1"/>
          </p:cNvSpPr>
          <p:nvPr>
            <p:ph type="sldNum" sz="quarter" idx="12"/>
          </p:nvPr>
        </p:nvSpPr>
        <p:spPr/>
        <p:txBody>
          <a:bodyPr/>
          <a:lstStyle/>
          <a:p>
            <a:fld id="{652FD49E-664A-4A93-94A4-B8C04194BC2C}" type="slidenum">
              <a:rPr lang="en-US" altLang="es-ES"/>
              <a:pPr/>
              <a:t>16</a:t>
            </a:fld>
            <a:endParaRPr lang="en-US" altLang="es-ES"/>
          </a:p>
        </p:txBody>
      </p:sp>
      <p:sp>
        <p:nvSpPr>
          <p:cNvPr id="106498" name="Rectangle 2">
            <a:extLst>
              <a:ext uri="{FF2B5EF4-FFF2-40B4-BE49-F238E27FC236}">
                <a16:creationId xmlns:a16="http://schemas.microsoft.com/office/drawing/2014/main" id="{D05107DA-9617-4FE6-83F1-A4E4BA3DDF4D}"/>
              </a:ext>
            </a:extLst>
          </p:cNvPr>
          <p:cNvSpPr>
            <a:spLocks noGrp="1" noChangeArrowheads="1"/>
          </p:cNvSpPr>
          <p:nvPr>
            <p:ph type="title"/>
          </p:nvPr>
        </p:nvSpPr>
        <p:spPr>
          <a:xfrm>
            <a:off x="457200" y="457200"/>
            <a:ext cx="8229600" cy="1143000"/>
          </a:xfrm>
        </p:spPr>
        <p:txBody>
          <a:bodyPr/>
          <a:lstStyle/>
          <a:p>
            <a:r>
              <a:rPr lang="en-US" altLang="es-ES" sz="4000">
                <a:latin typeface="Market" pitchFamily="2" charset="0"/>
              </a:rPr>
              <a:t>THEME #3</a:t>
            </a:r>
            <a:br>
              <a:rPr lang="en-US" altLang="es-ES" sz="4000">
                <a:latin typeface="Market" pitchFamily="2" charset="0"/>
              </a:rPr>
            </a:br>
            <a:r>
              <a:rPr lang="en-US" altLang="es-ES" sz="4000">
                <a:latin typeface="Market" pitchFamily="2" charset="0"/>
              </a:rPr>
              <a:t>HUMAN ENVIRONMENTAL INTERACTION </a:t>
            </a:r>
          </a:p>
        </p:txBody>
      </p:sp>
      <p:sp>
        <p:nvSpPr>
          <p:cNvPr id="106499" name="Rectangle 3">
            <a:extLst>
              <a:ext uri="{FF2B5EF4-FFF2-40B4-BE49-F238E27FC236}">
                <a16:creationId xmlns:a16="http://schemas.microsoft.com/office/drawing/2014/main" id="{ABE861E2-5916-4D1D-BA1A-0D90F8310523}"/>
              </a:ext>
            </a:extLst>
          </p:cNvPr>
          <p:cNvSpPr>
            <a:spLocks noGrp="1" noChangeArrowheads="1"/>
          </p:cNvSpPr>
          <p:nvPr>
            <p:ph type="body" sz="half" idx="1"/>
          </p:nvPr>
        </p:nvSpPr>
        <p:spPr>
          <a:xfrm>
            <a:off x="457200" y="2057400"/>
            <a:ext cx="8229600" cy="568325"/>
          </a:xfrm>
        </p:spPr>
        <p:txBody>
          <a:bodyPr/>
          <a:lstStyle/>
          <a:p>
            <a:pPr algn="ctr">
              <a:lnSpc>
                <a:spcPct val="80000"/>
              </a:lnSpc>
              <a:buFont typeface="Wingdings" panose="05000000000000000000" pitchFamily="2" charset="2"/>
              <a:buNone/>
            </a:pPr>
            <a:r>
              <a:rPr lang="en-US" altLang="es-ES">
                <a:latin typeface="Market" pitchFamily="2" charset="0"/>
              </a:rPr>
              <a:t>Humans Adapt to the Environment</a:t>
            </a:r>
          </a:p>
        </p:txBody>
      </p:sp>
      <p:pic>
        <p:nvPicPr>
          <p:cNvPr id="106500" name="Picture 4">
            <a:extLst>
              <a:ext uri="{FF2B5EF4-FFF2-40B4-BE49-F238E27FC236}">
                <a16:creationId xmlns:a16="http://schemas.microsoft.com/office/drawing/2014/main" id="{2F7461C4-C11F-4EBF-8B71-6281E239D3E3}"/>
              </a:ext>
            </a:extLst>
          </p:cNvPr>
          <p:cNvPicPr>
            <a:picLocks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8077200" y="304800"/>
            <a:ext cx="914400" cy="1166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6501" name="Picture 5">
            <a:extLst>
              <a:ext uri="{FF2B5EF4-FFF2-40B4-BE49-F238E27FC236}">
                <a16:creationId xmlns:a16="http://schemas.microsoft.com/office/drawing/2014/main" id="{425E6378-3329-49CC-AD11-D1980C5517E0}"/>
              </a:ext>
            </a:extLst>
          </p:cNvPr>
          <p:cNvPicPr>
            <a:picLocks noChangeAspect="1" noChangeArrowheads="1"/>
          </p:cNvPicPr>
          <p:nvPr>
            <p:ph sz="quarter" idx="3"/>
          </p:nvPr>
        </p:nvPicPr>
        <p:blipFill>
          <a:blip r:embed="rId2">
            <a:extLst>
              <a:ext uri="{28A0092B-C50C-407E-A947-70E740481C1C}">
                <a14:useLocalDpi xmlns:a14="http://schemas.microsoft.com/office/drawing/2010/main" val="0"/>
              </a:ext>
            </a:extLst>
          </a:blip>
          <a:srcRect/>
          <a:stretch>
            <a:fillRect/>
          </a:stretch>
        </p:blipFill>
        <p:spPr>
          <a:xfrm>
            <a:off x="152400" y="304800"/>
            <a:ext cx="914400" cy="1166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6502" name="Rectangle 6">
            <a:extLst>
              <a:ext uri="{FF2B5EF4-FFF2-40B4-BE49-F238E27FC236}">
                <a16:creationId xmlns:a16="http://schemas.microsoft.com/office/drawing/2014/main" id="{4DEA977B-A41E-4F0E-80A5-F694ECC4FA13}"/>
              </a:ext>
            </a:extLst>
          </p:cNvPr>
          <p:cNvSpPr>
            <a:spLocks noChangeArrowheads="1"/>
          </p:cNvSpPr>
          <p:nvPr/>
        </p:nvSpPr>
        <p:spPr bwMode="auto">
          <a:xfrm>
            <a:off x="304800" y="3006725"/>
            <a:ext cx="4572000" cy="301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sz="2400">
                <a:effectLst>
                  <a:outerShdw blurRad="38100" dist="38100" dir="2700000" algn="tl">
                    <a:srgbClr val="000000"/>
                  </a:outerShdw>
                </a:effectLst>
              </a:rPr>
              <a:t>People wear clothing for warm and cold weather.</a:t>
            </a:r>
          </a:p>
          <a:p>
            <a:endParaRPr lang="en-US" altLang="es-ES" sz="2400">
              <a:effectLst>
                <a:outerShdw blurRad="38100" dist="38100" dir="2700000" algn="tl">
                  <a:srgbClr val="000000"/>
                </a:outerShdw>
              </a:effectLst>
            </a:endParaRPr>
          </a:p>
          <a:p>
            <a:r>
              <a:rPr lang="en-US" altLang="es-ES" sz="2400">
                <a:effectLst>
                  <a:outerShdw blurRad="38100" dist="38100" dir="2700000" algn="tl">
                    <a:srgbClr val="000000"/>
                  </a:outerShdw>
                </a:effectLst>
              </a:rPr>
              <a:t>People wear clothing for rain and sunshine.</a:t>
            </a:r>
          </a:p>
          <a:p>
            <a:endParaRPr lang="en-US" altLang="es-ES" sz="2400">
              <a:effectLst>
                <a:outerShdw blurRad="38100" dist="38100" dir="2700000" algn="tl">
                  <a:srgbClr val="000000"/>
                </a:outerShdw>
              </a:effectLst>
            </a:endParaRPr>
          </a:p>
          <a:p>
            <a:r>
              <a:rPr lang="en-US" altLang="es-ES" sz="2400">
                <a:effectLst>
                  <a:outerShdw blurRad="38100" dist="38100" dir="2700000" algn="tl">
                    <a:srgbClr val="000000"/>
                  </a:outerShdw>
                </a:effectLst>
              </a:rPr>
              <a:t>People build different houses in different parts of the world.</a:t>
            </a:r>
          </a:p>
        </p:txBody>
      </p:sp>
      <p:pic>
        <p:nvPicPr>
          <p:cNvPr id="106504" name="Picture 8">
            <a:extLst>
              <a:ext uri="{FF2B5EF4-FFF2-40B4-BE49-F238E27FC236}">
                <a16:creationId xmlns:a16="http://schemas.microsoft.com/office/drawing/2014/main" id="{AC41D886-220D-43B5-B2E7-D8AAF9A6ED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3251200"/>
            <a:ext cx="3810000" cy="25400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6498"/>
                                        </p:tgtEl>
                                        <p:attrNameLst>
                                          <p:attrName>style.visibility</p:attrName>
                                        </p:attrNameLst>
                                      </p:cBhvr>
                                      <p:to>
                                        <p:strVal val="visible"/>
                                      </p:to>
                                    </p:set>
                                    <p:animEffect transition="in" filter="fade">
                                      <p:cBhvr>
                                        <p:cTn id="7" dur="2000"/>
                                        <p:tgtEl>
                                          <p:spTgt spid="1064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6499">
                                            <p:txEl>
                                              <p:pRg st="0" end="0"/>
                                            </p:txEl>
                                          </p:spTgt>
                                        </p:tgtEl>
                                        <p:attrNameLst>
                                          <p:attrName>style.visibility</p:attrName>
                                        </p:attrNameLst>
                                      </p:cBhvr>
                                      <p:to>
                                        <p:strVal val="visible"/>
                                      </p:to>
                                    </p:set>
                                    <p:animEffect transition="in" filter="fade">
                                      <p:cBhvr>
                                        <p:cTn id="12" dur="2000"/>
                                        <p:tgtEl>
                                          <p:spTgt spid="10649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7" presetClass="entr" presetSubtype="4" fill="hold" grpId="0" nodeType="clickEffect">
                                  <p:stCondLst>
                                    <p:cond delay="0"/>
                                  </p:stCondLst>
                                  <p:childTnLst>
                                    <p:set>
                                      <p:cBhvr>
                                        <p:cTn id="16" dur="1" fill="hold">
                                          <p:stCondLst>
                                            <p:cond delay="0"/>
                                          </p:stCondLst>
                                        </p:cTn>
                                        <p:tgtEl>
                                          <p:spTgt spid="106502"/>
                                        </p:tgtEl>
                                        <p:attrNameLst>
                                          <p:attrName>style.visibility</p:attrName>
                                        </p:attrNameLst>
                                      </p:cBhvr>
                                      <p:to>
                                        <p:strVal val="visible"/>
                                      </p:to>
                                    </p:set>
                                    <p:anim calcmode="lin" valueType="num">
                                      <p:cBhvr additive="base">
                                        <p:cTn id="17" dur="2000" fill="hold"/>
                                        <p:tgtEl>
                                          <p:spTgt spid="106502"/>
                                        </p:tgtEl>
                                        <p:attrNameLst>
                                          <p:attrName>ppt_x</p:attrName>
                                        </p:attrNameLst>
                                      </p:cBhvr>
                                      <p:tavLst>
                                        <p:tav tm="0">
                                          <p:val>
                                            <p:strVal val="#ppt_x"/>
                                          </p:val>
                                        </p:tav>
                                        <p:tav tm="100000">
                                          <p:val>
                                            <p:strVal val="#ppt_x"/>
                                          </p:val>
                                        </p:tav>
                                      </p:tavLst>
                                    </p:anim>
                                    <p:anim calcmode="lin" valueType="num">
                                      <p:cBhvr additive="base">
                                        <p:cTn id="18" dur="2000" fill="hold"/>
                                        <p:tgtEl>
                                          <p:spTgt spid="1065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8" grpId="0"/>
      <p:bldP spid="106499" grpId="0" build="p"/>
      <p:bldP spid="10650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Marcador de número de diapositiva 7">
            <a:extLst>
              <a:ext uri="{FF2B5EF4-FFF2-40B4-BE49-F238E27FC236}">
                <a16:creationId xmlns:a16="http://schemas.microsoft.com/office/drawing/2014/main" id="{8D9FBD60-570A-4ADB-9148-5BC419108501}"/>
              </a:ext>
            </a:extLst>
          </p:cNvPr>
          <p:cNvSpPr>
            <a:spLocks noGrp="1"/>
          </p:cNvSpPr>
          <p:nvPr>
            <p:ph type="sldNum" sz="quarter" idx="12"/>
          </p:nvPr>
        </p:nvSpPr>
        <p:spPr/>
        <p:txBody>
          <a:bodyPr/>
          <a:lstStyle/>
          <a:p>
            <a:fld id="{3BF8ECC7-D7AD-4FB7-98FE-6C4F6293881D}" type="slidenum">
              <a:rPr lang="en-US" altLang="es-ES"/>
              <a:pPr/>
              <a:t>17</a:t>
            </a:fld>
            <a:endParaRPr lang="en-US" altLang="es-ES"/>
          </a:p>
        </p:txBody>
      </p:sp>
      <p:sp>
        <p:nvSpPr>
          <p:cNvPr id="108546" name="Rectangle 2">
            <a:extLst>
              <a:ext uri="{FF2B5EF4-FFF2-40B4-BE49-F238E27FC236}">
                <a16:creationId xmlns:a16="http://schemas.microsoft.com/office/drawing/2014/main" id="{D07D2D34-6083-4574-A48F-7AC8DF345A55}"/>
              </a:ext>
            </a:extLst>
          </p:cNvPr>
          <p:cNvSpPr>
            <a:spLocks noGrp="1" noChangeArrowheads="1"/>
          </p:cNvSpPr>
          <p:nvPr>
            <p:ph type="title"/>
          </p:nvPr>
        </p:nvSpPr>
        <p:spPr>
          <a:xfrm>
            <a:off x="457200" y="457200"/>
            <a:ext cx="8229600" cy="1143000"/>
          </a:xfrm>
        </p:spPr>
        <p:txBody>
          <a:bodyPr/>
          <a:lstStyle/>
          <a:p>
            <a:r>
              <a:rPr lang="en-US" altLang="es-ES" sz="4000">
                <a:latin typeface="Market" pitchFamily="2" charset="0"/>
              </a:rPr>
              <a:t>THEME #3</a:t>
            </a:r>
            <a:br>
              <a:rPr lang="en-US" altLang="es-ES" sz="4000">
                <a:latin typeface="Market" pitchFamily="2" charset="0"/>
              </a:rPr>
            </a:br>
            <a:r>
              <a:rPr lang="en-US" altLang="es-ES" sz="4000">
                <a:latin typeface="Market" pitchFamily="2" charset="0"/>
              </a:rPr>
              <a:t>HUMAN ENVIRONMENTAL INTERACTION </a:t>
            </a:r>
          </a:p>
        </p:txBody>
      </p:sp>
      <p:sp>
        <p:nvSpPr>
          <p:cNvPr id="108547" name="Rectangle 3">
            <a:extLst>
              <a:ext uri="{FF2B5EF4-FFF2-40B4-BE49-F238E27FC236}">
                <a16:creationId xmlns:a16="http://schemas.microsoft.com/office/drawing/2014/main" id="{23022A03-46C8-4975-AA4F-E448D60902BB}"/>
              </a:ext>
            </a:extLst>
          </p:cNvPr>
          <p:cNvSpPr>
            <a:spLocks noGrp="1" noChangeArrowheads="1"/>
          </p:cNvSpPr>
          <p:nvPr>
            <p:ph type="body" sz="half" idx="1"/>
          </p:nvPr>
        </p:nvSpPr>
        <p:spPr>
          <a:xfrm>
            <a:off x="457200" y="2209800"/>
            <a:ext cx="8229600" cy="644525"/>
          </a:xfrm>
        </p:spPr>
        <p:txBody>
          <a:bodyPr/>
          <a:lstStyle/>
          <a:p>
            <a:pPr algn="ctr">
              <a:lnSpc>
                <a:spcPct val="80000"/>
              </a:lnSpc>
              <a:buFont typeface="Wingdings" panose="05000000000000000000" pitchFamily="2" charset="2"/>
              <a:buNone/>
            </a:pPr>
            <a:r>
              <a:rPr lang="en-US" altLang="es-ES">
                <a:latin typeface="Market" pitchFamily="2" charset="0"/>
              </a:rPr>
              <a:t>Humans Modify the Environment</a:t>
            </a:r>
          </a:p>
        </p:txBody>
      </p:sp>
      <p:pic>
        <p:nvPicPr>
          <p:cNvPr id="108548" name="Picture 4">
            <a:extLst>
              <a:ext uri="{FF2B5EF4-FFF2-40B4-BE49-F238E27FC236}">
                <a16:creationId xmlns:a16="http://schemas.microsoft.com/office/drawing/2014/main" id="{7792F62A-A04C-4BB4-A7B1-1FCA783655B6}"/>
              </a:ext>
            </a:extLst>
          </p:cNvPr>
          <p:cNvPicPr>
            <a:picLocks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8077200" y="304800"/>
            <a:ext cx="914400" cy="1166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8549" name="Picture 5">
            <a:extLst>
              <a:ext uri="{FF2B5EF4-FFF2-40B4-BE49-F238E27FC236}">
                <a16:creationId xmlns:a16="http://schemas.microsoft.com/office/drawing/2014/main" id="{E27B9345-7548-417E-A341-36CFA2640394}"/>
              </a:ext>
            </a:extLst>
          </p:cNvPr>
          <p:cNvPicPr>
            <a:picLocks noChangeAspect="1" noChangeArrowheads="1"/>
          </p:cNvPicPr>
          <p:nvPr>
            <p:ph sz="quarter" idx="3"/>
          </p:nvPr>
        </p:nvPicPr>
        <p:blipFill>
          <a:blip r:embed="rId2">
            <a:extLst>
              <a:ext uri="{28A0092B-C50C-407E-A947-70E740481C1C}">
                <a14:useLocalDpi xmlns:a14="http://schemas.microsoft.com/office/drawing/2010/main" val="0"/>
              </a:ext>
            </a:extLst>
          </a:blip>
          <a:srcRect/>
          <a:stretch>
            <a:fillRect/>
          </a:stretch>
        </p:blipFill>
        <p:spPr>
          <a:xfrm>
            <a:off x="152400" y="304800"/>
            <a:ext cx="914400" cy="1166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8550" name="Rectangle 6">
            <a:extLst>
              <a:ext uri="{FF2B5EF4-FFF2-40B4-BE49-F238E27FC236}">
                <a16:creationId xmlns:a16="http://schemas.microsoft.com/office/drawing/2014/main" id="{EC627A31-F095-4EEF-8DB6-337404451A91}"/>
              </a:ext>
            </a:extLst>
          </p:cNvPr>
          <p:cNvSpPr>
            <a:spLocks noChangeArrowheads="1"/>
          </p:cNvSpPr>
          <p:nvPr/>
        </p:nvSpPr>
        <p:spPr bwMode="auto">
          <a:xfrm>
            <a:off x="5029200" y="2971800"/>
            <a:ext cx="3962400" cy="350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sz="2800">
                <a:effectLst>
                  <a:outerShdw blurRad="38100" dist="38100" dir="2700000" algn="tl">
                    <a:srgbClr val="000000"/>
                  </a:outerShdw>
                </a:effectLst>
              </a:rPr>
              <a:t>People heat &amp; cool buildings</a:t>
            </a:r>
          </a:p>
          <a:p>
            <a:endParaRPr lang="en-US" altLang="es-ES" sz="2800">
              <a:effectLst>
                <a:outerShdw blurRad="38100" dist="38100" dir="2700000" algn="tl">
                  <a:srgbClr val="000000"/>
                </a:outerShdw>
              </a:effectLst>
            </a:endParaRPr>
          </a:p>
          <a:p>
            <a:r>
              <a:rPr lang="en-US" altLang="es-ES" sz="2800">
                <a:effectLst>
                  <a:outerShdw blurRad="38100" dist="38100" dir="2700000" algn="tl">
                    <a:srgbClr val="000000"/>
                  </a:outerShdw>
                </a:effectLst>
              </a:rPr>
              <a:t>People change land formations</a:t>
            </a:r>
          </a:p>
          <a:p>
            <a:endParaRPr lang="en-US" altLang="es-ES" sz="2800">
              <a:effectLst>
                <a:outerShdw blurRad="38100" dist="38100" dir="2700000" algn="tl">
                  <a:srgbClr val="000000"/>
                </a:outerShdw>
              </a:effectLst>
            </a:endParaRPr>
          </a:p>
          <a:p>
            <a:r>
              <a:rPr lang="en-US" altLang="es-ES" sz="2800">
                <a:effectLst>
                  <a:outerShdw blurRad="38100" dist="38100" dir="2700000" algn="tl">
                    <a:srgbClr val="000000"/>
                  </a:outerShdw>
                </a:effectLst>
              </a:rPr>
              <a:t>People build dams and lakes </a:t>
            </a:r>
          </a:p>
        </p:txBody>
      </p:sp>
      <p:pic>
        <p:nvPicPr>
          <p:cNvPr id="108552" name="Picture 8">
            <a:extLst>
              <a:ext uri="{FF2B5EF4-FFF2-40B4-BE49-F238E27FC236}">
                <a16:creationId xmlns:a16="http://schemas.microsoft.com/office/drawing/2014/main" id="{CDD6F793-DFCB-495E-947C-969727D76E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284538"/>
            <a:ext cx="4305300" cy="258286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8546"/>
                                        </p:tgtEl>
                                        <p:attrNameLst>
                                          <p:attrName>style.visibility</p:attrName>
                                        </p:attrNameLst>
                                      </p:cBhvr>
                                      <p:to>
                                        <p:strVal val="visible"/>
                                      </p:to>
                                    </p:set>
                                    <p:animEffect transition="in" filter="fade">
                                      <p:cBhvr>
                                        <p:cTn id="7" dur="2000"/>
                                        <p:tgtEl>
                                          <p:spTgt spid="1085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8547">
                                            <p:txEl>
                                              <p:pRg st="0" end="0"/>
                                            </p:txEl>
                                          </p:spTgt>
                                        </p:tgtEl>
                                        <p:attrNameLst>
                                          <p:attrName>style.visibility</p:attrName>
                                        </p:attrNameLst>
                                      </p:cBhvr>
                                      <p:to>
                                        <p:strVal val="visible"/>
                                      </p:to>
                                    </p:set>
                                    <p:animEffect transition="in" filter="fade">
                                      <p:cBhvr>
                                        <p:cTn id="12" dur="2000"/>
                                        <p:tgtEl>
                                          <p:spTgt spid="1085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7" presetClass="entr" presetSubtype="4" fill="hold" grpId="0" nodeType="clickEffect">
                                  <p:stCondLst>
                                    <p:cond delay="0"/>
                                  </p:stCondLst>
                                  <p:childTnLst>
                                    <p:set>
                                      <p:cBhvr>
                                        <p:cTn id="16" dur="1" fill="hold">
                                          <p:stCondLst>
                                            <p:cond delay="0"/>
                                          </p:stCondLst>
                                        </p:cTn>
                                        <p:tgtEl>
                                          <p:spTgt spid="108550"/>
                                        </p:tgtEl>
                                        <p:attrNameLst>
                                          <p:attrName>style.visibility</p:attrName>
                                        </p:attrNameLst>
                                      </p:cBhvr>
                                      <p:to>
                                        <p:strVal val="visible"/>
                                      </p:to>
                                    </p:set>
                                    <p:anim calcmode="lin" valueType="num">
                                      <p:cBhvr additive="base">
                                        <p:cTn id="17" dur="2000" fill="hold"/>
                                        <p:tgtEl>
                                          <p:spTgt spid="108550"/>
                                        </p:tgtEl>
                                        <p:attrNameLst>
                                          <p:attrName>ppt_x</p:attrName>
                                        </p:attrNameLst>
                                      </p:cBhvr>
                                      <p:tavLst>
                                        <p:tav tm="0">
                                          <p:val>
                                            <p:strVal val="#ppt_x"/>
                                          </p:val>
                                        </p:tav>
                                        <p:tav tm="100000">
                                          <p:val>
                                            <p:strVal val="#ppt_x"/>
                                          </p:val>
                                        </p:tav>
                                      </p:tavLst>
                                    </p:anim>
                                    <p:anim calcmode="lin" valueType="num">
                                      <p:cBhvr additive="base">
                                        <p:cTn id="18" dur="2000" fill="hold"/>
                                        <p:tgtEl>
                                          <p:spTgt spid="1085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6" grpId="0"/>
      <p:bldP spid="108547" grpId="0" build="p"/>
      <p:bldP spid="10855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Marcador de número de diapositiva 7">
            <a:extLst>
              <a:ext uri="{FF2B5EF4-FFF2-40B4-BE49-F238E27FC236}">
                <a16:creationId xmlns:a16="http://schemas.microsoft.com/office/drawing/2014/main" id="{F0641A6C-5AF3-4D60-B4BD-26120359A4DC}"/>
              </a:ext>
            </a:extLst>
          </p:cNvPr>
          <p:cNvSpPr>
            <a:spLocks noGrp="1"/>
          </p:cNvSpPr>
          <p:nvPr>
            <p:ph type="sldNum" sz="quarter" idx="12"/>
          </p:nvPr>
        </p:nvSpPr>
        <p:spPr/>
        <p:txBody>
          <a:bodyPr/>
          <a:lstStyle/>
          <a:p>
            <a:fld id="{BE153BC9-5942-4695-8D8E-2F34E7F87A7B}" type="slidenum">
              <a:rPr lang="en-US" altLang="es-ES"/>
              <a:pPr/>
              <a:t>18</a:t>
            </a:fld>
            <a:endParaRPr lang="en-US" altLang="es-ES"/>
          </a:p>
        </p:txBody>
      </p:sp>
      <p:sp>
        <p:nvSpPr>
          <p:cNvPr id="107522" name="Rectangle 2">
            <a:extLst>
              <a:ext uri="{FF2B5EF4-FFF2-40B4-BE49-F238E27FC236}">
                <a16:creationId xmlns:a16="http://schemas.microsoft.com/office/drawing/2014/main" id="{727D226D-10AF-4748-BFDC-A1E0B98D21F9}"/>
              </a:ext>
            </a:extLst>
          </p:cNvPr>
          <p:cNvSpPr>
            <a:spLocks noGrp="1" noChangeArrowheads="1"/>
          </p:cNvSpPr>
          <p:nvPr>
            <p:ph type="title"/>
          </p:nvPr>
        </p:nvSpPr>
        <p:spPr>
          <a:xfrm>
            <a:off x="457200" y="457200"/>
            <a:ext cx="8229600" cy="1143000"/>
          </a:xfrm>
        </p:spPr>
        <p:txBody>
          <a:bodyPr/>
          <a:lstStyle/>
          <a:p>
            <a:r>
              <a:rPr lang="en-US" altLang="es-ES" sz="4000">
                <a:latin typeface="Market" pitchFamily="2" charset="0"/>
              </a:rPr>
              <a:t>THEME #3</a:t>
            </a:r>
            <a:br>
              <a:rPr lang="en-US" altLang="es-ES" sz="4000">
                <a:latin typeface="Market" pitchFamily="2" charset="0"/>
              </a:rPr>
            </a:br>
            <a:r>
              <a:rPr lang="en-US" altLang="es-ES" sz="4000">
                <a:latin typeface="Market" pitchFamily="2" charset="0"/>
              </a:rPr>
              <a:t>HUMAN ENVIRONMENTAL INTERACTION </a:t>
            </a:r>
          </a:p>
        </p:txBody>
      </p:sp>
      <p:sp>
        <p:nvSpPr>
          <p:cNvPr id="107523" name="Rectangle 3">
            <a:extLst>
              <a:ext uri="{FF2B5EF4-FFF2-40B4-BE49-F238E27FC236}">
                <a16:creationId xmlns:a16="http://schemas.microsoft.com/office/drawing/2014/main" id="{2804CD57-FE45-4ED0-B794-CAD1FEC0BF5C}"/>
              </a:ext>
            </a:extLst>
          </p:cNvPr>
          <p:cNvSpPr>
            <a:spLocks noGrp="1" noChangeArrowheads="1"/>
          </p:cNvSpPr>
          <p:nvPr>
            <p:ph type="body" sz="half" idx="1"/>
          </p:nvPr>
        </p:nvSpPr>
        <p:spPr>
          <a:xfrm>
            <a:off x="457200" y="2209800"/>
            <a:ext cx="8229600" cy="644525"/>
          </a:xfrm>
        </p:spPr>
        <p:txBody>
          <a:bodyPr/>
          <a:lstStyle/>
          <a:p>
            <a:pPr algn="ctr">
              <a:lnSpc>
                <a:spcPct val="80000"/>
              </a:lnSpc>
              <a:buFont typeface="Wingdings" panose="05000000000000000000" pitchFamily="2" charset="2"/>
              <a:buNone/>
            </a:pPr>
            <a:r>
              <a:rPr lang="en-US" altLang="es-ES">
                <a:latin typeface="Market" pitchFamily="2" charset="0"/>
              </a:rPr>
              <a:t>Humans Depend on the Environment</a:t>
            </a:r>
          </a:p>
        </p:txBody>
      </p:sp>
      <p:pic>
        <p:nvPicPr>
          <p:cNvPr id="107524" name="Picture 4">
            <a:extLst>
              <a:ext uri="{FF2B5EF4-FFF2-40B4-BE49-F238E27FC236}">
                <a16:creationId xmlns:a16="http://schemas.microsoft.com/office/drawing/2014/main" id="{95F41699-6446-4F26-A9F1-5452748A747E}"/>
              </a:ext>
            </a:extLst>
          </p:cNvPr>
          <p:cNvPicPr>
            <a:picLocks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8077200" y="304800"/>
            <a:ext cx="914400" cy="1166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7525" name="Picture 5">
            <a:extLst>
              <a:ext uri="{FF2B5EF4-FFF2-40B4-BE49-F238E27FC236}">
                <a16:creationId xmlns:a16="http://schemas.microsoft.com/office/drawing/2014/main" id="{6C2D57BD-28C8-4F85-8E4D-1876FCDEABC6}"/>
              </a:ext>
            </a:extLst>
          </p:cNvPr>
          <p:cNvPicPr>
            <a:picLocks noChangeAspect="1" noChangeArrowheads="1"/>
          </p:cNvPicPr>
          <p:nvPr>
            <p:ph sz="quarter" idx="3"/>
          </p:nvPr>
        </p:nvPicPr>
        <p:blipFill>
          <a:blip r:embed="rId2">
            <a:extLst>
              <a:ext uri="{28A0092B-C50C-407E-A947-70E740481C1C}">
                <a14:useLocalDpi xmlns:a14="http://schemas.microsoft.com/office/drawing/2010/main" val="0"/>
              </a:ext>
            </a:extLst>
          </a:blip>
          <a:srcRect/>
          <a:stretch>
            <a:fillRect/>
          </a:stretch>
        </p:blipFill>
        <p:spPr>
          <a:xfrm>
            <a:off x="152400" y="304800"/>
            <a:ext cx="914400" cy="1166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7528" name="Picture 8">
            <a:extLst>
              <a:ext uri="{FF2B5EF4-FFF2-40B4-BE49-F238E27FC236}">
                <a16:creationId xmlns:a16="http://schemas.microsoft.com/office/drawing/2014/main" id="{463CE6DE-9597-4D7D-8696-41E9ABA6B9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3276600"/>
            <a:ext cx="3657600" cy="274637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07529" name="Rectangle 9">
            <a:extLst>
              <a:ext uri="{FF2B5EF4-FFF2-40B4-BE49-F238E27FC236}">
                <a16:creationId xmlns:a16="http://schemas.microsoft.com/office/drawing/2014/main" id="{C721C776-A930-4134-BA05-6482748742C2}"/>
              </a:ext>
            </a:extLst>
          </p:cNvPr>
          <p:cNvSpPr>
            <a:spLocks noChangeArrowheads="1"/>
          </p:cNvSpPr>
          <p:nvPr/>
        </p:nvSpPr>
        <p:spPr bwMode="auto">
          <a:xfrm>
            <a:off x="609600" y="3124200"/>
            <a:ext cx="4572000" cy="337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s-ES" sz="2400">
                <a:effectLst>
                  <a:outerShdw blurRad="38100" dist="38100" dir="2700000" algn="tl">
                    <a:srgbClr val="000000"/>
                  </a:outerShdw>
                </a:effectLst>
              </a:rPr>
              <a:t>People depend on the Mississippi River for transportation.</a:t>
            </a:r>
          </a:p>
          <a:p>
            <a:endParaRPr lang="en-US" altLang="es-ES" sz="2400">
              <a:effectLst>
                <a:outerShdw blurRad="38100" dist="38100" dir="2700000" algn="tl">
                  <a:srgbClr val="000000"/>
                </a:outerShdw>
              </a:effectLst>
            </a:endParaRPr>
          </a:p>
          <a:p>
            <a:r>
              <a:rPr lang="en-US" altLang="es-ES" sz="2400">
                <a:effectLst>
                  <a:outerShdw blurRad="38100" dist="38100" dir="2700000" algn="tl">
                    <a:srgbClr val="000000"/>
                  </a:outerShdw>
                </a:effectLst>
              </a:rPr>
              <a:t>People depend on Lake Michigan for water.</a:t>
            </a:r>
          </a:p>
          <a:p>
            <a:endParaRPr lang="en-US" altLang="es-ES" sz="2400">
              <a:effectLst>
                <a:outerShdw blurRad="38100" dist="38100" dir="2700000" algn="tl">
                  <a:srgbClr val="000000"/>
                </a:outerShdw>
              </a:effectLst>
            </a:endParaRPr>
          </a:p>
          <a:p>
            <a:r>
              <a:rPr lang="en-US" altLang="es-ES" sz="2400">
                <a:effectLst>
                  <a:outerShdw blurRad="38100" dist="38100" dir="2700000" algn="tl">
                    <a:srgbClr val="000000"/>
                  </a:outerShdw>
                </a:effectLst>
              </a:rPr>
              <a:t>People depend on the Bering Sea for crab fishing.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7522"/>
                                        </p:tgtEl>
                                        <p:attrNameLst>
                                          <p:attrName>style.visibility</p:attrName>
                                        </p:attrNameLst>
                                      </p:cBhvr>
                                      <p:to>
                                        <p:strVal val="visible"/>
                                      </p:to>
                                    </p:set>
                                    <p:animEffect transition="in" filter="fade">
                                      <p:cBhvr>
                                        <p:cTn id="7" dur="2000"/>
                                        <p:tgtEl>
                                          <p:spTgt spid="1075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7523">
                                            <p:txEl>
                                              <p:pRg st="0" end="0"/>
                                            </p:txEl>
                                          </p:spTgt>
                                        </p:tgtEl>
                                        <p:attrNameLst>
                                          <p:attrName>style.visibility</p:attrName>
                                        </p:attrNameLst>
                                      </p:cBhvr>
                                      <p:to>
                                        <p:strVal val="visible"/>
                                      </p:to>
                                    </p:set>
                                    <p:animEffect transition="in" filter="fade">
                                      <p:cBhvr>
                                        <p:cTn id="12" dur="2000"/>
                                        <p:tgtEl>
                                          <p:spTgt spid="10752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7" presetClass="entr" presetSubtype="4" fill="hold" grpId="0" nodeType="clickEffect">
                                  <p:stCondLst>
                                    <p:cond delay="0"/>
                                  </p:stCondLst>
                                  <p:childTnLst>
                                    <p:set>
                                      <p:cBhvr>
                                        <p:cTn id="16" dur="1" fill="hold">
                                          <p:stCondLst>
                                            <p:cond delay="0"/>
                                          </p:stCondLst>
                                        </p:cTn>
                                        <p:tgtEl>
                                          <p:spTgt spid="107529"/>
                                        </p:tgtEl>
                                        <p:attrNameLst>
                                          <p:attrName>style.visibility</p:attrName>
                                        </p:attrNameLst>
                                      </p:cBhvr>
                                      <p:to>
                                        <p:strVal val="visible"/>
                                      </p:to>
                                    </p:set>
                                    <p:anim calcmode="lin" valueType="num">
                                      <p:cBhvr additive="base">
                                        <p:cTn id="17" dur="2000" fill="hold"/>
                                        <p:tgtEl>
                                          <p:spTgt spid="107529"/>
                                        </p:tgtEl>
                                        <p:attrNameLst>
                                          <p:attrName>ppt_x</p:attrName>
                                        </p:attrNameLst>
                                      </p:cBhvr>
                                      <p:tavLst>
                                        <p:tav tm="0">
                                          <p:val>
                                            <p:strVal val="#ppt_x"/>
                                          </p:val>
                                        </p:tav>
                                        <p:tav tm="100000">
                                          <p:val>
                                            <p:strVal val="#ppt_x"/>
                                          </p:val>
                                        </p:tav>
                                      </p:tavLst>
                                    </p:anim>
                                    <p:anim calcmode="lin" valueType="num">
                                      <p:cBhvr additive="base">
                                        <p:cTn id="18" dur="2000" fill="hold"/>
                                        <p:tgtEl>
                                          <p:spTgt spid="1075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2" grpId="0"/>
      <p:bldP spid="107523" grpId="0" build="p"/>
      <p:bldP spid="1075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7">
            <a:extLst>
              <a:ext uri="{FF2B5EF4-FFF2-40B4-BE49-F238E27FC236}">
                <a16:creationId xmlns:a16="http://schemas.microsoft.com/office/drawing/2014/main" id="{56FC5F93-6492-4F0F-AAB8-AABCF0067126}"/>
              </a:ext>
            </a:extLst>
          </p:cNvPr>
          <p:cNvSpPr>
            <a:spLocks noGrp="1"/>
          </p:cNvSpPr>
          <p:nvPr>
            <p:ph type="sldNum" sz="quarter" idx="12"/>
          </p:nvPr>
        </p:nvSpPr>
        <p:spPr/>
        <p:txBody>
          <a:bodyPr/>
          <a:lstStyle/>
          <a:p>
            <a:fld id="{AD07F33F-A6EF-4CE2-A7F0-AFC2D072E10F}" type="slidenum">
              <a:rPr lang="en-US" altLang="es-ES"/>
              <a:pPr/>
              <a:t>19</a:t>
            </a:fld>
            <a:endParaRPr lang="en-US" altLang="es-ES"/>
          </a:p>
        </p:txBody>
      </p:sp>
      <p:sp>
        <p:nvSpPr>
          <p:cNvPr id="109570" name="Rectangle 2">
            <a:extLst>
              <a:ext uri="{FF2B5EF4-FFF2-40B4-BE49-F238E27FC236}">
                <a16:creationId xmlns:a16="http://schemas.microsoft.com/office/drawing/2014/main" id="{8842A356-A20C-4371-B00E-E4C6065191C7}"/>
              </a:ext>
            </a:extLst>
          </p:cNvPr>
          <p:cNvSpPr>
            <a:spLocks noGrp="1" noChangeArrowheads="1"/>
          </p:cNvSpPr>
          <p:nvPr>
            <p:ph type="title"/>
          </p:nvPr>
        </p:nvSpPr>
        <p:spPr/>
        <p:txBody>
          <a:bodyPr/>
          <a:lstStyle/>
          <a:p>
            <a:r>
              <a:rPr lang="en-US" altLang="es-ES" sz="4000">
                <a:latin typeface="Market" pitchFamily="2" charset="0"/>
              </a:rPr>
              <a:t>THEME #4</a:t>
            </a:r>
            <a:br>
              <a:rPr lang="en-US" altLang="es-ES" sz="4000">
                <a:latin typeface="Market" pitchFamily="2" charset="0"/>
              </a:rPr>
            </a:br>
            <a:r>
              <a:rPr lang="en-US" altLang="es-ES" sz="4000">
                <a:latin typeface="Market" pitchFamily="2" charset="0"/>
              </a:rPr>
              <a:t>MOVEMENT </a:t>
            </a:r>
          </a:p>
        </p:txBody>
      </p:sp>
      <p:sp>
        <p:nvSpPr>
          <p:cNvPr id="109571" name="Rectangle 3">
            <a:extLst>
              <a:ext uri="{FF2B5EF4-FFF2-40B4-BE49-F238E27FC236}">
                <a16:creationId xmlns:a16="http://schemas.microsoft.com/office/drawing/2014/main" id="{5213DA54-87C7-4B13-95CE-8139CEB8196B}"/>
              </a:ext>
            </a:extLst>
          </p:cNvPr>
          <p:cNvSpPr>
            <a:spLocks noGrp="1" noChangeArrowheads="1"/>
          </p:cNvSpPr>
          <p:nvPr>
            <p:ph type="body" sz="half" idx="1"/>
          </p:nvPr>
        </p:nvSpPr>
        <p:spPr>
          <a:xfrm>
            <a:off x="457200" y="1870075"/>
            <a:ext cx="4724400" cy="4454525"/>
          </a:xfrm>
        </p:spPr>
        <p:txBody>
          <a:bodyPr/>
          <a:lstStyle/>
          <a:p>
            <a:pPr>
              <a:lnSpc>
                <a:spcPct val="90000"/>
              </a:lnSpc>
              <a:buFont typeface="Wingdings" panose="05000000000000000000" pitchFamily="2" charset="2"/>
              <a:buNone/>
            </a:pPr>
            <a:r>
              <a:rPr lang="en-US" altLang="es-ES" sz="2600"/>
              <a:t>	The movement of people, the import and export of goods, and sharing ideas and information have all played major roles in shaping our world.  People everywhere interact.  They travel from place to place and they communicate.  We live in a global village and global economy. </a:t>
            </a:r>
          </a:p>
        </p:txBody>
      </p:sp>
      <p:pic>
        <p:nvPicPr>
          <p:cNvPr id="109579" name="Picture 11">
            <a:extLst>
              <a:ext uri="{FF2B5EF4-FFF2-40B4-BE49-F238E27FC236}">
                <a16:creationId xmlns:a16="http://schemas.microsoft.com/office/drawing/2014/main" id="{03193A74-282A-42E9-999E-8DE8AF364C8D}"/>
              </a:ext>
            </a:extLst>
          </p:cNvPr>
          <p:cNvPicPr>
            <a:picLocks noChangeAspect="1" noChangeArrowheads="1"/>
          </p:cNvPicPr>
          <p:nvPr>
            <p:ph sz="quarter" idx="3"/>
          </p:nvPr>
        </p:nvPicPr>
        <p:blipFill>
          <a:blip r:embed="rId2">
            <a:extLst>
              <a:ext uri="{28A0092B-C50C-407E-A947-70E740481C1C}">
                <a14:useLocalDpi xmlns:a14="http://schemas.microsoft.com/office/drawing/2010/main" val="0"/>
              </a:ext>
            </a:extLst>
          </a:blip>
          <a:srcRect/>
          <a:stretch>
            <a:fillRect/>
          </a:stretch>
        </p:blipFill>
        <p:spPr>
          <a:xfrm>
            <a:off x="5537200" y="1905000"/>
            <a:ext cx="2844800" cy="4246563"/>
          </a:xfr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9570"/>
                                        </p:tgtEl>
                                        <p:attrNameLst>
                                          <p:attrName>style.visibility</p:attrName>
                                        </p:attrNameLst>
                                      </p:cBhvr>
                                      <p:to>
                                        <p:strVal val="visible"/>
                                      </p:to>
                                    </p:set>
                                    <p:animEffect transition="in" filter="fade">
                                      <p:cBhvr>
                                        <p:cTn id="7" dur="2000"/>
                                        <p:tgtEl>
                                          <p:spTgt spid="1095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7" presetClass="entr" presetSubtype="4" fill="hold" grpId="0" nodeType="clickEffect">
                                  <p:stCondLst>
                                    <p:cond delay="0"/>
                                  </p:stCondLst>
                                  <p:childTnLst>
                                    <p:set>
                                      <p:cBhvr>
                                        <p:cTn id="11" dur="1" fill="hold">
                                          <p:stCondLst>
                                            <p:cond delay="0"/>
                                          </p:stCondLst>
                                        </p:cTn>
                                        <p:tgtEl>
                                          <p:spTgt spid="109571">
                                            <p:txEl>
                                              <p:pRg st="0" end="0"/>
                                            </p:txEl>
                                          </p:spTgt>
                                        </p:tgtEl>
                                        <p:attrNameLst>
                                          <p:attrName>style.visibility</p:attrName>
                                        </p:attrNameLst>
                                      </p:cBhvr>
                                      <p:to>
                                        <p:strVal val="visible"/>
                                      </p:to>
                                    </p:set>
                                    <p:anim calcmode="lin" valueType="num">
                                      <p:cBhvr additive="base">
                                        <p:cTn id="12" dur="2000" fill="hold"/>
                                        <p:tgtEl>
                                          <p:spTgt spid="109571">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109571">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0" grpId="0"/>
      <p:bldP spid="109571"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Marcador de número de diapositiva 7">
            <a:extLst>
              <a:ext uri="{FF2B5EF4-FFF2-40B4-BE49-F238E27FC236}">
                <a16:creationId xmlns:a16="http://schemas.microsoft.com/office/drawing/2014/main" id="{41A62738-6D3E-4EEF-9939-6C20DB928039}"/>
              </a:ext>
            </a:extLst>
          </p:cNvPr>
          <p:cNvSpPr>
            <a:spLocks noGrp="1"/>
          </p:cNvSpPr>
          <p:nvPr>
            <p:ph type="sldNum" sz="quarter" idx="12"/>
          </p:nvPr>
        </p:nvSpPr>
        <p:spPr/>
        <p:txBody>
          <a:bodyPr/>
          <a:lstStyle/>
          <a:p>
            <a:fld id="{6DDF59E2-FB0C-440E-B965-6DF5E43640BA}" type="slidenum">
              <a:rPr lang="en-US" altLang="es-ES"/>
              <a:pPr/>
              <a:t>20</a:t>
            </a:fld>
            <a:endParaRPr lang="en-US" altLang="es-ES"/>
          </a:p>
        </p:txBody>
      </p:sp>
      <p:sp>
        <p:nvSpPr>
          <p:cNvPr id="113666" name="Rectangle 2">
            <a:extLst>
              <a:ext uri="{FF2B5EF4-FFF2-40B4-BE49-F238E27FC236}">
                <a16:creationId xmlns:a16="http://schemas.microsoft.com/office/drawing/2014/main" id="{BC7BD86C-42D7-49A4-A6B3-64AC756EADE1}"/>
              </a:ext>
            </a:extLst>
          </p:cNvPr>
          <p:cNvSpPr>
            <a:spLocks noGrp="1" noChangeArrowheads="1"/>
          </p:cNvSpPr>
          <p:nvPr>
            <p:ph type="title"/>
          </p:nvPr>
        </p:nvSpPr>
        <p:spPr/>
        <p:txBody>
          <a:bodyPr/>
          <a:lstStyle/>
          <a:p>
            <a:r>
              <a:rPr lang="en-US" altLang="es-ES" sz="4000">
                <a:latin typeface="Market" pitchFamily="2" charset="0"/>
              </a:rPr>
              <a:t>THEME #4</a:t>
            </a:r>
            <a:br>
              <a:rPr lang="en-US" altLang="es-ES" sz="4000">
                <a:latin typeface="Market" pitchFamily="2" charset="0"/>
              </a:rPr>
            </a:br>
            <a:r>
              <a:rPr lang="en-US" altLang="es-ES" sz="4000">
                <a:latin typeface="Market" pitchFamily="2" charset="0"/>
              </a:rPr>
              <a:t>MOVEMENT - PEOPLE </a:t>
            </a:r>
          </a:p>
        </p:txBody>
      </p:sp>
      <p:sp>
        <p:nvSpPr>
          <p:cNvPr id="113667" name="Rectangle 3">
            <a:extLst>
              <a:ext uri="{FF2B5EF4-FFF2-40B4-BE49-F238E27FC236}">
                <a16:creationId xmlns:a16="http://schemas.microsoft.com/office/drawing/2014/main" id="{B44FD6C5-4686-4A38-8F81-8B612D56067A}"/>
              </a:ext>
            </a:extLst>
          </p:cNvPr>
          <p:cNvSpPr>
            <a:spLocks noGrp="1" noChangeArrowheads="1"/>
          </p:cNvSpPr>
          <p:nvPr>
            <p:ph type="body" sz="half" idx="1"/>
          </p:nvPr>
        </p:nvSpPr>
        <p:spPr>
          <a:xfrm>
            <a:off x="533400" y="2057400"/>
            <a:ext cx="8001000" cy="1635125"/>
          </a:xfrm>
        </p:spPr>
        <p:txBody>
          <a:bodyPr/>
          <a:lstStyle/>
          <a:p>
            <a:pPr>
              <a:lnSpc>
                <a:spcPct val="80000"/>
              </a:lnSpc>
              <a:buFont typeface="Wingdings" panose="05000000000000000000" pitchFamily="2" charset="2"/>
              <a:buNone/>
            </a:pPr>
            <a:r>
              <a:rPr lang="en-US" altLang="es-ES" sz="2400"/>
              <a:t>	</a:t>
            </a:r>
            <a:r>
              <a:rPr lang="en-US" altLang="es-ES" sz="2800"/>
              <a:t>People interact with each other through movement.  Humans occupy places unevenly on Earth because of the environment but also because we are social beings. </a:t>
            </a:r>
            <a:r>
              <a:rPr lang="en-US" altLang="es-ES" sz="2400"/>
              <a:t> </a:t>
            </a:r>
          </a:p>
        </p:txBody>
      </p:sp>
      <p:pic>
        <p:nvPicPr>
          <p:cNvPr id="113668" name="Picture 4">
            <a:extLst>
              <a:ext uri="{FF2B5EF4-FFF2-40B4-BE49-F238E27FC236}">
                <a16:creationId xmlns:a16="http://schemas.microsoft.com/office/drawing/2014/main" id="{C960FE4B-2908-4E9A-9D93-A39EF0D8A9FD}"/>
              </a:ext>
            </a:extLst>
          </p:cNvPr>
          <p:cNvPicPr>
            <a:picLocks noChangeAspect="1" noChangeArrowheads="1"/>
          </p:cNvPicPr>
          <p:nvPr>
            <p:ph sz="quarter" idx="3"/>
          </p:nvPr>
        </p:nvPicPr>
        <p:blipFill>
          <a:blip r:embed="rId2">
            <a:extLst>
              <a:ext uri="{28A0092B-C50C-407E-A947-70E740481C1C}">
                <a14:useLocalDpi xmlns:a14="http://schemas.microsoft.com/office/drawing/2010/main" val="0"/>
              </a:ext>
            </a:extLst>
          </a:blip>
          <a:srcRect/>
          <a:stretch>
            <a:fillRect/>
          </a:stretch>
        </p:blipFill>
        <p:spPr>
          <a:xfrm>
            <a:off x="7772400" y="228600"/>
            <a:ext cx="854075" cy="1274763"/>
          </a:xfr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3669" name="Picture 5">
            <a:extLst>
              <a:ext uri="{FF2B5EF4-FFF2-40B4-BE49-F238E27FC236}">
                <a16:creationId xmlns:a16="http://schemas.microsoft.com/office/drawing/2014/main" id="{7E9BE20A-A66D-4B96-A2B5-6B66EF9C3A9E}"/>
              </a:ext>
            </a:extLst>
          </p:cNvPr>
          <p:cNvPicPr>
            <a:picLocks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533400" y="304800"/>
            <a:ext cx="854075" cy="1274763"/>
          </a:xfr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3671" name="Rectangle 7">
            <a:extLst>
              <a:ext uri="{FF2B5EF4-FFF2-40B4-BE49-F238E27FC236}">
                <a16:creationId xmlns:a16="http://schemas.microsoft.com/office/drawing/2014/main" id="{2FA657AB-2AE4-4790-BBE9-C462750479AF}"/>
              </a:ext>
            </a:extLst>
          </p:cNvPr>
          <p:cNvSpPr>
            <a:spLocks noChangeArrowheads="1"/>
          </p:cNvSpPr>
          <p:nvPr/>
        </p:nvSpPr>
        <p:spPr bwMode="auto">
          <a:xfrm>
            <a:off x="533400" y="3886200"/>
            <a:ext cx="8001000" cy="56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90000"/>
              <a:buFont typeface="Wingdings" panose="05000000000000000000" pitchFamily="2" charset="2"/>
              <a:buBlip>
                <a:blip r:embed="rId3"/>
              </a:buBlip>
              <a:defRPr sz="2800">
                <a:solidFill>
                  <a:schemeClr val="tx1"/>
                </a:solidFill>
                <a:effectLst>
                  <a:outerShdw blurRad="38100" dist="38100" dir="2700000" algn="tl">
                    <a:srgbClr val="000000"/>
                  </a:outerShdw>
                </a:effectLst>
                <a:latin typeface="Arial" panose="020B0604020202020204" pitchFamily="34" charset="0"/>
              </a:defRPr>
            </a:lvl1pPr>
            <a:lvl2pPr marL="742950" indent="-285750">
              <a:spcBef>
                <a:spcPct val="20000"/>
              </a:spcBef>
              <a:buChar char="–"/>
              <a:defRPr sz="2400">
                <a:solidFill>
                  <a:schemeClr val="tx1"/>
                </a:solidFill>
                <a:effectLst>
                  <a:outerShdw blurRad="38100" dist="38100" dir="2700000" algn="tl">
                    <a:srgbClr val="000000"/>
                  </a:outerShdw>
                </a:effectLst>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000">
                <a:solidFill>
                  <a:schemeClr val="tx1"/>
                </a:solidFill>
                <a:effectLst>
                  <a:outerShdw blurRad="38100" dist="38100" dir="2700000" algn="tl">
                    <a:srgbClr val="000000"/>
                  </a:outerShdw>
                </a:effectLst>
                <a:latin typeface="Arial" panose="020B0604020202020204" pitchFamily="34" charset="0"/>
              </a:defRPr>
            </a:lvl3pPr>
            <a:lvl4pPr marL="1600200" indent="-228600">
              <a:spcBef>
                <a:spcPct val="20000"/>
              </a:spcBef>
              <a:buChar char="–"/>
              <a:defRPr>
                <a:solidFill>
                  <a:schemeClr val="tx1"/>
                </a:solidFill>
                <a:effectLst>
                  <a:outerShdw blurRad="38100" dist="38100" dir="2700000" algn="tl">
                    <a:srgbClr val="000000"/>
                  </a:outerShdw>
                </a:effectLst>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a:solidFill>
                  <a:schemeClr val="tx1"/>
                </a:solidFill>
                <a:effectLst>
                  <a:outerShdw blurRad="38100" dist="38100" dir="2700000" algn="tl">
                    <a:srgbClr val="000000"/>
                  </a:outerShdw>
                </a:effectLst>
                <a:latin typeface="Arial" panose="020B0604020202020204" pitchFamily="34" charset="0"/>
              </a:defRPr>
            </a:lvl5pPr>
            <a:lvl6pPr marL="2514600" indent="-228600" fontAlgn="base">
              <a:spcBef>
                <a:spcPct val="20000"/>
              </a:spcBef>
              <a:spcAft>
                <a:spcPct val="0"/>
              </a:spcAft>
              <a:buClr>
                <a:schemeClr val="folHlink"/>
              </a:buClr>
              <a:buSzPct val="90000"/>
              <a:buFont typeface="Wingdings" panose="05000000000000000000" pitchFamily="2" charset="2"/>
              <a:buBlip>
                <a:blip r:embed="rId5"/>
              </a:buBlip>
              <a:defRPr>
                <a:solidFill>
                  <a:schemeClr val="tx1"/>
                </a:solidFill>
                <a:effectLst>
                  <a:outerShdw blurRad="38100" dist="38100" dir="2700000" algn="tl">
                    <a:srgbClr val="000000"/>
                  </a:outerShdw>
                </a:effectLst>
                <a:latin typeface="Arial" panose="020B0604020202020204" pitchFamily="34" charset="0"/>
              </a:defRPr>
            </a:lvl6pPr>
            <a:lvl7pPr marL="2971800" indent="-228600" fontAlgn="base">
              <a:spcBef>
                <a:spcPct val="20000"/>
              </a:spcBef>
              <a:spcAft>
                <a:spcPct val="0"/>
              </a:spcAft>
              <a:buClr>
                <a:schemeClr val="folHlink"/>
              </a:buClr>
              <a:buSzPct val="90000"/>
              <a:buFont typeface="Wingdings" panose="05000000000000000000" pitchFamily="2" charset="2"/>
              <a:buBlip>
                <a:blip r:embed="rId5"/>
              </a:buBlip>
              <a:defRPr>
                <a:solidFill>
                  <a:schemeClr val="tx1"/>
                </a:solidFill>
                <a:effectLst>
                  <a:outerShdw blurRad="38100" dist="38100" dir="2700000" algn="tl">
                    <a:srgbClr val="000000"/>
                  </a:outerShdw>
                </a:effectLst>
                <a:latin typeface="Arial" panose="020B0604020202020204" pitchFamily="34" charset="0"/>
              </a:defRPr>
            </a:lvl7pPr>
            <a:lvl8pPr marL="3429000" indent="-228600" fontAlgn="base">
              <a:spcBef>
                <a:spcPct val="20000"/>
              </a:spcBef>
              <a:spcAft>
                <a:spcPct val="0"/>
              </a:spcAft>
              <a:buClr>
                <a:schemeClr val="folHlink"/>
              </a:buClr>
              <a:buSzPct val="90000"/>
              <a:buFont typeface="Wingdings" panose="05000000000000000000" pitchFamily="2" charset="2"/>
              <a:buBlip>
                <a:blip r:embed="rId5"/>
              </a:buBlip>
              <a:defRPr>
                <a:solidFill>
                  <a:schemeClr val="tx1"/>
                </a:solidFill>
                <a:effectLst>
                  <a:outerShdw blurRad="38100" dist="38100" dir="2700000" algn="tl">
                    <a:srgbClr val="000000"/>
                  </a:outerShdw>
                </a:effectLst>
                <a:latin typeface="Arial" panose="020B0604020202020204" pitchFamily="34" charset="0"/>
              </a:defRPr>
            </a:lvl8pPr>
            <a:lvl9pPr marL="3886200" indent="-228600" fontAlgn="base">
              <a:spcBef>
                <a:spcPct val="20000"/>
              </a:spcBef>
              <a:spcAft>
                <a:spcPct val="0"/>
              </a:spcAft>
              <a:buClr>
                <a:schemeClr val="folHlink"/>
              </a:buClr>
              <a:buSzPct val="90000"/>
              <a:buFont typeface="Wingdings" panose="05000000000000000000" pitchFamily="2" charset="2"/>
              <a:buBlip>
                <a:blip r:embed="rId5"/>
              </a:buBlip>
              <a:defRPr>
                <a:solidFill>
                  <a:schemeClr val="tx1"/>
                </a:solidFill>
                <a:effectLst>
                  <a:outerShdw blurRad="38100" dist="38100" dir="2700000" algn="tl">
                    <a:srgbClr val="000000"/>
                  </a:outerShdw>
                </a:effectLst>
                <a:latin typeface="Arial" panose="020B0604020202020204" pitchFamily="34" charset="0"/>
              </a:defRPr>
            </a:lvl9pPr>
          </a:lstStyle>
          <a:p>
            <a:pPr algn="ctr" eaLnBrk="1" hangingPunct="1">
              <a:lnSpc>
                <a:spcPct val="80000"/>
              </a:lnSpc>
              <a:buFont typeface="Wingdings" panose="05000000000000000000" pitchFamily="2" charset="2"/>
              <a:buNone/>
            </a:pPr>
            <a:r>
              <a:rPr lang="en-US" altLang="es-ES" sz="3200">
                <a:latin typeface="Market" pitchFamily="2" charset="0"/>
              </a:rPr>
              <a:t>	How do people move?</a:t>
            </a:r>
          </a:p>
        </p:txBody>
      </p:sp>
      <p:pic>
        <p:nvPicPr>
          <p:cNvPr id="113672" name="Picture 8">
            <a:extLst>
              <a:ext uri="{FF2B5EF4-FFF2-40B4-BE49-F238E27FC236}">
                <a16:creationId xmlns:a16="http://schemas.microsoft.com/office/drawing/2014/main" id="{DDC4FA71-D0DF-43BE-B383-388D61C4EDA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1050" y="4597400"/>
            <a:ext cx="1809750" cy="1193800"/>
          </a:xfrm>
          <a:prstGeom prst="rect">
            <a:avLst/>
          </a:prstGeom>
          <a:noFill/>
          <a:extLst>
            <a:ext uri="{909E8E84-426E-40DD-AFC4-6F175D3DCCD1}">
              <a14:hiddenFill xmlns:a14="http://schemas.microsoft.com/office/drawing/2010/main">
                <a:solidFill>
                  <a:srgbClr val="FFFFFF"/>
                </a:solidFill>
              </a14:hiddenFill>
            </a:ext>
          </a:extLst>
        </p:spPr>
      </p:pic>
      <p:pic>
        <p:nvPicPr>
          <p:cNvPr id="113674" name="Picture 10">
            <a:extLst>
              <a:ext uri="{FF2B5EF4-FFF2-40B4-BE49-F238E27FC236}">
                <a16:creationId xmlns:a16="http://schemas.microsoft.com/office/drawing/2014/main" id="{6005E56A-BFA1-4DA4-BA79-98E26290BE4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44788" y="5462588"/>
            <a:ext cx="1827212" cy="1166812"/>
          </a:xfrm>
          <a:prstGeom prst="rect">
            <a:avLst/>
          </a:prstGeom>
          <a:noFill/>
          <a:extLst>
            <a:ext uri="{909E8E84-426E-40DD-AFC4-6F175D3DCCD1}">
              <a14:hiddenFill xmlns:a14="http://schemas.microsoft.com/office/drawing/2010/main">
                <a:solidFill>
                  <a:srgbClr val="FFFFFF"/>
                </a:solidFill>
              </a14:hiddenFill>
            </a:ext>
          </a:extLst>
        </p:spPr>
      </p:pic>
      <p:pic>
        <p:nvPicPr>
          <p:cNvPr id="113675" name="Picture 11">
            <a:extLst>
              <a:ext uri="{FF2B5EF4-FFF2-40B4-BE49-F238E27FC236}">
                <a16:creationId xmlns:a16="http://schemas.microsoft.com/office/drawing/2014/main" id="{DF9587DB-E874-47F3-8EDB-85A7152B750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00600" y="4648200"/>
            <a:ext cx="1793875" cy="1301750"/>
          </a:xfrm>
          <a:prstGeom prst="rect">
            <a:avLst/>
          </a:prstGeom>
          <a:noFill/>
          <a:extLst>
            <a:ext uri="{909E8E84-426E-40DD-AFC4-6F175D3DCCD1}">
              <a14:hiddenFill xmlns:a14="http://schemas.microsoft.com/office/drawing/2010/main">
                <a:solidFill>
                  <a:srgbClr val="FFFFFF"/>
                </a:solidFill>
              </a14:hiddenFill>
            </a:ext>
          </a:extLst>
        </p:spPr>
      </p:pic>
      <p:pic>
        <p:nvPicPr>
          <p:cNvPr id="113676" name="Picture 12">
            <a:extLst>
              <a:ext uri="{FF2B5EF4-FFF2-40B4-BE49-F238E27FC236}">
                <a16:creationId xmlns:a16="http://schemas.microsoft.com/office/drawing/2014/main" id="{E32FA11D-C639-4423-9311-48DB9477A88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46875" y="5105400"/>
            <a:ext cx="1787525" cy="13922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3666"/>
                                        </p:tgtEl>
                                        <p:attrNameLst>
                                          <p:attrName>style.visibility</p:attrName>
                                        </p:attrNameLst>
                                      </p:cBhvr>
                                      <p:to>
                                        <p:strVal val="visible"/>
                                      </p:to>
                                    </p:set>
                                    <p:animEffect transition="in" filter="fade">
                                      <p:cBhvr>
                                        <p:cTn id="7" dur="2000"/>
                                        <p:tgtEl>
                                          <p:spTgt spid="1136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7" presetClass="entr" presetSubtype="4" fill="hold" grpId="0" nodeType="clickEffect">
                                  <p:stCondLst>
                                    <p:cond delay="0"/>
                                  </p:stCondLst>
                                  <p:childTnLst>
                                    <p:set>
                                      <p:cBhvr>
                                        <p:cTn id="11" dur="1" fill="hold">
                                          <p:stCondLst>
                                            <p:cond delay="0"/>
                                          </p:stCondLst>
                                        </p:cTn>
                                        <p:tgtEl>
                                          <p:spTgt spid="113667">
                                            <p:txEl>
                                              <p:pRg st="0" end="0"/>
                                            </p:txEl>
                                          </p:spTgt>
                                        </p:tgtEl>
                                        <p:attrNameLst>
                                          <p:attrName>style.visibility</p:attrName>
                                        </p:attrNameLst>
                                      </p:cBhvr>
                                      <p:to>
                                        <p:strVal val="visible"/>
                                      </p:to>
                                    </p:set>
                                    <p:anim calcmode="lin" valueType="num">
                                      <p:cBhvr additive="base">
                                        <p:cTn id="12" dur="2000" fill="hold"/>
                                        <p:tgtEl>
                                          <p:spTgt spid="113667">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11366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13671"/>
                                        </p:tgtEl>
                                        <p:attrNameLst>
                                          <p:attrName>style.visibility</p:attrName>
                                        </p:attrNameLst>
                                      </p:cBhvr>
                                      <p:to>
                                        <p:strVal val="visible"/>
                                      </p:to>
                                    </p:set>
                                    <p:animEffect transition="in" filter="fade">
                                      <p:cBhvr>
                                        <p:cTn id="18" dur="2000"/>
                                        <p:tgtEl>
                                          <p:spTgt spid="113671"/>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113672"/>
                                        </p:tgtEl>
                                        <p:attrNameLst>
                                          <p:attrName>style.visibility</p:attrName>
                                        </p:attrNameLst>
                                      </p:cBhvr>
                                      <p:to>
                                        <p:strVal val="visible"/>
                                      </p:to>
                                    </p:set>
                                    <p:anim calcmode="lin" valueType="num">
                                      <p:cBhvr additive="base">
                                        <p:cTn id="23" dur="2000" fill="hold"/>
                                        <p:tgtEl>
                                          <p:spTgt spid="113672"/>
                                        </p:tgtEl>
                                        <p:attrNameLst>
                                          <p:attrName>ppt_x</p:attrName>
                                        </p:attrNameLst>
                                      </p:cBhvr>
                                      <p:tavLst>
                                        <p:tav tm="0">
                                          <p:val>
                                            <p:strVal val="#ppt_x"/>
                                          </p:val>
                                        </p:tav>
                                        <p:tav tm="100000">
                                          <p:val>
                                            <p:strVal val="#ppt_x"/>
                                          </p:val>
                                        </p:tav>
                                      </p:tavLst>
                                    </p:anim>
                                    <p:anim calcmode="lin" valueType="num">
                                      <p:cBhvr additive="base">
                                        <p:cTn id="24" dur="2000" fill="hold"/>
                                        <p:tgtEl>
                                          <p:spTgt spid="113672"/>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nodeType="clickEffect">
                                  <p:stCondLst>
                                    <p:cond delay="0"/>
                                  </p:stCondLst>
                                  <p:childTnLst>
                                    <p:set>
                                      <p:cBhvr>
                                        <p:cTn id="28" dur="1" fill="hold">
                                          <p:stCondLst>
                                            <p:cond delay="0"/>
                                          </p:stCondLst>
                                        </p:cTn>
                                        <p:tgtEl>
                                          <p:spTgt spid="113674"/>
                                        </p:tgtEl>
                                        <p:attrNameLst>
                                          <p:attrName>style.visibility</p:attrName>
                                        </p:attrNameLst>
                                      </p:cBhvr>
                                      <p:to>
                                        <p:strVal val="visible"/>
                                      </p:to>
                                    </p:set>
                                    <p:anim calcmode="lin" valueType="num">
                                      <p:cBhvr additive="base">
                                        <p:cTn id="29" dur="2000" fill="hold"/>
                                        <p:tgtEl>
                                          <p:spTgt spid="113674"/>
                                        </p:tgtEl>
                                        <p:attrNameLst>
                                          <p:attrName>ppt_x</p:attrName>
                                        </p:attrNameLst>
                                      </p:cBhvr>
                                      <p:tavLst>
                                        <p:tav tm="0">
                                          <p:val>
                                            <p:strVal val="#ppt_x"/>
                                          </p:val>
                                        </p:tav>
                                        <p:tav tm="100000">
                                          <p:val>
                                            <p:strVal val="#ppt_x"/>
                                          </p:val>
                                        </p:tav>
                                      </p:tavLst>
                                    </p:anim>
                                    <p:anim calcmode="lin" valueType="num">
                                      <p:cBhvr additive="base">
                                        <p:cTn id="30" dur="2000" fill="hold"/>
                                        <p:tgtEl>
                                          <p:spTgt spid="113674"/>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nodeType="clickEffect">
                                  <p:stCondLst>
                                    <p:cond delay="0"/>
                                  </p:stCondLst>
                                  <p:childTnLst>
                                    <p:set>
                                      <p:cBhvr>
                                        <p:cTn id="34" dur="1" fill="hold">
                                          <p:stCondLst>
                                            <p:cond delay="0"/>
                                          </p:stCondLst>
                                        </p:cTn>
                                        <p:tgtEl>
                                          <p:spTgt spid="113675"/>
                                        </p:tgtEl>
                                        <p:attrNameLst>
                                          <p:attrName>style.visibility</p:attrName>
                                        </p:attrNameLst>
                                      </p:cBhvr>
                                      <p:to>
                                        <p:strVal val="visible"/>
                                      </p:to>
                                    </p:set>
                                    <p:anim calcmode="lin" valueType="num">
                                      <p:cBhvr additive="base">
                                        <p:cTn id="35" dur="2000" fill="hold"/>
                                        <p:tgtEl>
                                          <p:spTgt spid="113675"/>
                                        </p:tgtEl>
                                        <p:attrNameLst>
                                          <p:attrName>ppt_x</p:attrName>
                                        </p:attrNameLst>
                                      </p:cBhvr>
                                      <p:tavLst>
                                        <p:tav tm="0">
                                          <p:val>
                                            <p:strVal val="#ppt_x"/>
                                          </p:val>
                                        </p:tav>
                                        <p:tav tm="100000">
                                          <p:val>
                                            <p:strVal val="#ppt_x"/>
                                          </p:val>
                                        </p:tav>
                                      </p:tavLst>
                                    </p:anim>
                                    <p:anim calcmode="lin" valueType="num">
                                      <p:cBhvr additive="base">
                                        <p:cTn id="36" dur="2000" fill="hold"/>
                                        <p:tgtEl>
                                          <p:spTgt spid="113675"/>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nodeType="clickEffect">
                                  <p:stCondLst>
                                    <p:cond delay="0"/>
                                  </p:stCondLst>
                                  <p:childTnLst>
                                    <p:set>
                                      <p:cBhvr>
                                        <p:cTn id="40" dur="1" fill="hold">
                                          <p:stCondLst>
                                            <p:cond delay="0"/>
                                          </p:stCondLst>
                                        </p:cTn>
                                        <p:tgtEl>
                                          <p:spTgt spid="113676"/>
                                        </p:tgtEl>
                                        <p:attrNameLst>
                                          <p:attrName>style.visibility</p:attrName>
                                        </p:attrNameLst>
                                      </p:cBhvr>
                                      <p:to>
                                        <p:strVal val="visible"/>
                                      </p:to>
                                    </p:set>
                                    <p:anim calcmode="lin" valueType="num">
                                      <p:cBhvr additive="base">
                                        <p:cTn id="41" dur="2000" fill="hold"/>
                                        <p:tgtEl>
                                          <p:spTgt spid="113676"/>
                                        </p:tgtEl>
                                        <p:attrNameLst>
                                          <p:attrName>ppt_x</p:attrName>
                                        </p:attrNameLst>
                                      </p:cBhvr>
                                      <p:tavLst>
                                        <p:tav tm="0">
                                          <p:val>
                                            <p:strVal val="#ppt_x"/>
                                          </p:val>
                                        </p:tav>
                                        <p:tav tm="100000">
                                          <p:val>
                                            <p:strVal val="#ppt_x"/>
                                          </p:val>
                                        </p:tav>
                                      </p:tavLst>
                                    </p:anim>
                                    <p:anim calcmode="lin" valueType="num">
                                      <p:cBhvr additive="base">
                                        <p:cTn id="42" dur="2000" fill="hold"/>
                                        <p:tgtEl>
                                          <p:spTgt spid="1136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6" grpId="0"/>
      <p:bldP spid="113667" grpId="0" build="p"/>
      <p:bldP spid="11367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Marcador de número de diapositiva 7">
            <a:extLst>
              <a:ext uri="{FF2B5EF4-FFF2-40B4-BE49-F238E27FC236}">
                <a16:creationId xmlns:a16="http://schemas.microsoft.com/office/drawing/2014/main" id="{917B4A3D-F55C-4654-9F85-728AF0E999D2}"/>
              </a:ext>
            </a:extLst>
          </p:cNvPr>
          <p:cNvSpPr>
            <a:spLocks noGrp="1"/>
          </p:cNvSpPr>
          <p:nvPr>
            <p:ph type="sldNum" sz="quarter" idx="12"/>
          </p:nvPr>
        </p:nvSpPr>
        <p:spPr/>
        <p:txBody>
          <a:bodyPr/>
          <a:lstStyle/>
          <a:p>
            <a:fld id="{03B3C59D-906A-4AB2-88FE-41E80D0153D9}" type="slidenum">
              <a:rPr lang="en-US" altLang="es-ES"/>
              <a:pPr/>
              <a:t>21</a:t>
            </a:fld>
            <a:endParaRPr lang="en-US" altLang="es-ES"/>
          </a:p>
        </p:txBody>
      </p:sp>
      <p:sp>
        <p:nvSpPr>
          <p:cNvPr id="116738" name="Rectangle 2">
            <a:extLst>
              <a:ext uri="{FF2B5EF4-FFF2-40B4-BE49-F238E27FC236}">
                <a16:creationId xmlns:a16="http://schemas.microsoft.com/office/drawing/2014/main" id="{1D9BC958-0C55-478A-A521-733E48C5F75D}"/>
              </a:ext>
            </a:extLst>
          </p:cNvPr>
          <p:cNvSpPr>
            <a:spLocks noGrp="1" noChangeArrowheads="1"/>
          </p:cNvSpPr>
          <p:nvPr>
            <p:ph type="title"/>
          </p:nvPr>
        </p:nvSpPr>
        <p:spPr/>
        <p:txBody>
          <a:bodyPr/>
          <a:lstStyle/>
          <a:p>
            <a:r>
              <a:rPr lang="en-US" altLang="es-ES" sz="4000">
                <a:latin typeface="Market" pitchFamily="2" charset="0"/>
              </a:rPr>
              <a:t>THEME #4</a:t>
            </a:r>
            <a:br>
              <a:rPr lang="en-US" altLang="es-ES" sz="4000">
                <a:latin typeface="Market" pitchFamily="2" charset="0"/>
              </a:rPr>
            </a:br>
            <a:r>
              <a:rPr lang="en-US" altLang="es-ES" sz="4000">
                <a:latin typeface="Market" pitchFamily="2" charset="0"/>
              </a:rPr>
              <a:t>MOVEMENT - GOODS </a:t>
            </a:r>
          </a:p>
        </p:txBody>
      </p:sp>
      <p:sp>
        <p:nvSpPr>
          <p:cNvPr id="116739" name="Rectangle 3">
            <a:extLst>
              <a:ext uri="{FF2B5EF4-FFF2-40B4-BE49-F238E27FC236}">
                <a16:creationId xmlns:a16="http://schemas.microsoft.com/office/drawing/2014/main" id="{3419A6FF-2BCC-4AAD-A56E-7472318C1E9A}"/>
              </a:ext>
            </a:extLst>
          </p:cNvPr>
          <p:cNvSpPr>
            <a:spLocks noGrp="1" noChangeArrowheads="1"/>
          </p:cNvSpPr>
          <p:nvPr>
            <p:ph type="body" sz="half" idx="1"/>
          </p:nvPr>
        </p:nvSpPr>
        <p:spPr>
          <a:xfrm>
            <a:off x="1371600" y="2057400"/>
            <a:ext cx="5943600" cy="1635125"/>
          </a:xfrm>
        </p:spPr>
        <p:txBody>
          <a:bodyPr/>
          <a:lstStyle/>
          <a:p>
            <a:pPr>
              <a:lnSpc>
                <a:spcPct val="80000"/>
              </a:lnSpc>
              <a:buFont typeface="Wingdings" panose="05000000000000000000" pitchFamily="2" charset="2"/>
              <a:buNone/>
            </a:pPr>
            <a:r>
              <a:rPr lang="en-US" altLang="es-ES" sz="2400"/>
              <a:t>	</a:t>
            </a:r>
            <a:r>
              <a:rPr lang="en-US" altLang="es-ES"/>
              <a:t>We interact with each other through trade, including the importing and exporting of goods. </a:t>
            </a:r>
          </a:p>
        </p:txBody>
      </p:sp>
      <p:pic>
        <p:nvPicPr>
          <p:cNvPr id="116740" name="Picture 4">
            <a:extLst>
              <a:ext uri="{FF2B5EF4-FFF2-40B4-BE49-F238E27FC236}">
                <a16:creationId xmlns:a16="http://schemas.microsoft.com/office/drawing/2014/main" id="{5797DD00-0884-4502-91A7-CF9AEF65640F}"/>
              </a:ext>
            </a:extLst>
          </p:cNvPr>
          <p:cNvPicPr>
            <a:picLocks noChangeAspect="1" noChangeArrowheads="1"/>
          </p:cNvPicPr>
          <p:nvPr>
            <p:ph sz="quarter" idx="3"/>
          </p:nvPr>
        </p:nvPicPr>
        <p:blipFill>
          <a:blip r:embed="rId2">
            <a:extLst>
              <a:ext uri="{28A0092B-C50C-407E-A947-70E740481C1C}">
                <a14:useLocalDpi xmlns:a14="http://schemas.microsoft.com/office/drawing/2010/main" val="0"/>
              </a:ext>
            </a:extLst>
          </a:blip>
          <a:srcRect/>
          <a:stretch>
            <a:fillRect/>
          </a:stretch>
        </p:blipFill>
        <p:spPr>
          <a:xfrm>
            <a:off x="7772400" y="228600"/>
            <a:ext cx="854075" cy="1274763"/>
          </a:xfr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6741" name="Picture 5">
            <a:extLst>
              <a:ext uri="{FF2B5EF4-FFF2-40B4-BE49-F238E27FC236}">
                <a16:creationId xmlns:a16="http://schemas.microsoft.com/office/drawing/2014/main" id="{CD6D51C4-935C-4581-B6ED-B0D86042A30E}"/>
              </a:ext>
            </a:extLst>
          </p:cNvPr>
          <p:cNvPicPr>
            <a:picLocks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533400" y="304800"/>
            <a:ext cx="854075" cy="1274763"/>
          </a:xfr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6742" name="Rectangle 6">
            <a:extLst>
              <a:ext uri="{FF2B5EF4-FFF2-40B4-BE49-F238E27FC236}">
                <a16:creationId xmlns:a16="http://schemas.microsoft.com/office/drawing/2014/main" id="{266EFEF4-41A1-4511-8B98-ADDAA7A920BF}"/>
              </a:ext>
            </a:extLst>
          </p:cNvPr>
          <p:cNvSpPr>
            <a:spLocks noChangeArrowheads="1"/>
          </p:cNvSpPr>
          <p:nvPr/>
        </p:nvSpPr>
        <p:spPr bwMode="auto">
          <a:xfrm>
            <a:off x="609600" y="4267200"/>
            <a:ext cx="8001000" cy="56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90000"/>
              <a:buFont typeface="Wingdings" panose="05000000000000000000" pitchFamily="2" charset="2"/>
              <a:buBlip>
                <a:blip r:embed="rId3"/>
              </a:buBlip>
              <a:defRPr sz="2800">
                <a:solidFill>
                  <a:schemeClr val="tx1"/>
                </a:solidFill>
                <a:effectLst>
                  <a:outerShdw blurRad="38100" dist="38100" dir="2700000" algn="tl">
                    <a:srgbClr val="000000"/>
                  </a:outerShdw>
                </a:effectLst>
                <a:latin typeface="Arial" panose="020B0604020202020204" pitchFamily="34" charset="0"/>
              </a:defRPr>
            </a:lvl1pPr>
            <a:lvl2pPr marL="742950" indent="-285750">
              <a:spcBef>
                <a:spcPct val="20000"/>
              </a:spcBef>
              <a:buChar char="–"/>
              <a:defRPr sz="2400">
                <a:solidFill>
                  <a:schemeClr val="tx1"/>
                </a:solidFill>
                <a:effectLst>
                  <a:outerShdw blurRad="38100" dist="38100" dir="2700000" algn="tl">
                    <a:srgbClr val="000000"/>
                  </a:outerShdw>
                </a:effectLst>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000">
                <a:solidFill>
                  <a:schemeClr val="tx1"/>
                </a:solidFill>
                <a:effectLst>
                  <a:outerShdw blurRad="38100" dist="38100" dir="2700000" algn="tl">
                    <a:srgbClr val="000000"/>
                  </a:outerShdw>
                </a:effectLst>
                <a:latin typeface="Arial" panose="020B0604020202020204" pitchFamily="34" charset="0"/>
              </a:defRPr>
            </a:lvl3pPr>
            <a:lvl4pPr marL="1600200" indent="-228600">
              <a:spcBef>
                <a:spcPct val="20000"/>
              </a:spcBef>
              <a:buChar char="–"/>
              <a:defRPr>
                <a:solidFill>
                  <a:schemeClr val="tx1"/>
                </a:solidFill>
                <a:effectLst>
                  <a:outerShdw blurRad="38100" dist="38100" dir="2700000" algn="tl">
                    <a:srgbClr val="000000"/>
                  </a:outerShdw>
                </a:effectLst>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a:solidFill>
                  <a:schemeClr val="tx1"/>
                </a:solidFill>
                <a:effectLst>
                  <a:outerShdw blurRad="38100" dist="38100" dir="2700000" algn="tl">
                    <a:srgbClr val="000000"/>
                  </a:outerShdw>
                </a:effectLst>
                <a:latin typeface="Arial" panose="020B0604020202020204" pitchFamily="34" charset="0"/>
              </a:defRPr>
            </a:lvl5pPr>
            <a:lvl6pPr marL="2514600" indent="-228600" fontAlgn="base">
              <a:spcBef>
                <a:spcPct val="20000"/>
              </a:spcBef>
              <a:spcAft>
                <a:spcPct val="0"/>
              </a:spcAft>
              <a:buClr>
                <a:schemeClr val="folHlink"/>
              </a:buClr>
              <a:buSzPct val="90000"/>
              <a:buFont typeface="Wingdings" panose="05000000000000000000" pitchFamily="2" charset="2"/>
              <a:buBlip>
                <a:blip r:embed="rId5"/>
              </a:buBlip>
              <a:defRPr>
                <a:solidFill>
                  <a:schemeClr val="tx1"/>
                </a:solidFill>
                <a:effectLst>
                  <a:outerShdw blurRad="38100" dist="38100" dir="2700000" algn="tl">
                    <a:srgbClr val="000000"/>
                  </a:outerShdw>
                </a:effectLst>
                <a:latin typeface="Arial" panose="020B0604020202020204" pitchFamily="34" charset="0"/>
              </a:defRPr>
            </a:lvl6pPr>
            <a:lvl7pPr marL="2971800" indent="-228600" fontAlgn="base">
              <a:spcBef>
                <a:spcPct val="20000"/>
              </a:spcBef>
              <a:spcAft>
                <a:spcPct val="0"/>
              </a:spcAft>
              <a:buClr>
                <a:schemeClr val="folHlink"/>
              </a:buClr>
              <a:buSzPct val="90000"/>
              <a:buFont typeface="Wingdings" panose="05000000000000000000" pitchFamily="2" charset="2"/>
              <a:buBlip>
                <a:blip r:embed="rId5"/>
              </a:buBlip>
              <a:defRPr>
                <a:solidFill>
                  <a:schemeClr val="tx1"/>
                </a:solidFill>
                <a:effectLst>
                  <a:outerShdw blurRad="38100" dist="38100" dir="2700000" algn="tl">
                    <a:srgbClr val="000000"/>
                  </a:outerShdw>
                </a:effectLst>
                <a:latin typeface="Arial" panose="020B0604020202020204" pitchFamily="34" charset="0"/>
              </a:defRPr>
            </a:lvl7pPr>
            <a:lvl8pPr marL="3429000" indent="-228600" fontAlgn="base">
              <a:spcBef>
                <a:spcPct val="20000"/>
              </a:spcBef>
              <a:spcAft>
                <a:spcPct val="0"/>
              </a:spcAft>
              <a:buClr>
                <a:schemeClr val="folHlink"/>
              </a:buClr>
              <a:buSzPct val="90000"/>
              <a:buFont typeface="Wingdings" panose="05000000000000000000" pitchFamily="2" charset="2"/>
              <a:buBlip>
                <a:blip r:embed="rId5"/>
              </a:buBlip>
              <a:defRPr>
                <a:solidFill>
                  <a:schemeClr val="tx1"/>
                </a:solidFill>
                <a:effectLst>
                  <a:outerShdw blurRad="38100" dist="38100" dir="2700000" algn="tl">
                    <a:srgbClr val="000000"/>
                  </a:outerShdw>
                </a:effectLst>
                <a:latin typeface="Arial" panose="020B0604020202020204" pitchFamily="34" charset="0"/>
              </a:defRPr>
            </a:lvl8pPr>
            <a:lvl9pPr marL="3886200" indent="-228600" fontAlgn="base">
              <a:spcBef>
                <a:spcPct val="20000"/>
              </a:spcBef>
              <a:spcAft>
                <a:spcPct val="0"/>
              </a:spcAft>
              <a:buClr>
                <a:schemeClr val="folHlink"/>
              </a:buClr>
              <a:buSzPct val="90000"/>
              <a:buFont typeface="Wingdings" panose="05000000000000000000" pitchFamily="2" charset="2"/>
              <a:buBlip>
                <a:blip r:embed="rId5"/>
              </a:buBlip>
              <a:defRPr>
                <a:solidFill>
                  <a:schemeClr val="tx1"/>
                </a:solidFill>
                <a:effectLst>
                  <a:outerShdw blurRad="38100" dist="38100" dir="2700000" algn="tl">
                    <a:srgbClr val="000000"/>
                  </a:outerShdw>
                </a:effectLst>
                <a:latin typeface="Arial" panose="020B0604020202020204" pitchFamily="34" charset="0"/>
              </a:defRPr>
            </a:lvl9pPr>
          </a:lstStyle>
          <a:p>
            <a:pPr algn="ctr" eaLnBrk="1" hangingPunct="1">
              <a:lnSpc>
                <a:spcPct val="80000"/>
              </a:lnSpc>
              <a:buFont typeface="Wingdings" panose="05000000000000000000" pitchFamily="2" charset="2"/>
              <a:buNone/>
            </a:pPr>
            <a:r>
              <a:rPr lang="en-US" altLang="es-ES" sz="3200">
                <a:latin typeface="Market" pitchFamily="2" charset="0"/>
              </a:rPr>
              <a:t>How does that pencil in your </a:t>
            </a:r>
          </a:p>
          <a:p>
            <a:pPr algn="ctr" eaLnBrk="1" hangingPunct="1">
              <a:lnSpc>
                <a:spcPct val="80000"/>
              </a:lnSpc>
              <a:buFont typeface="Wingdings" panose="05000000000000000000" pitchFamily="2" charset="2"/>
              <a:buNone/>
            </a:pPr>
            <a:r>
              <a:rPr lang="en-US" altLang="es-ES" sz="3200">
                <a:latin typeface="Market" pitchFamily="2" charset="0"/>
              </a:rPr>
              <a:t>hand get onto your desk?</a:t>
            </a:r>
          </a:p>
        </p:txBody>
      </p:sp>
      <p:pic>
        <p:nvPicPr>
          <p:cNvPr id="116747" name="Picture 11">
            <a:extLst>
              <a:ext uri="{FF2B5EF4-FFF2-40B4-BE49-F238E27FC236}">
                <a16:creationId xmlns:a16="http://schemas.microsoft.com/office/drawing/2014/main" id="{C6742167-E3F3-4F94-8AF3-C86ACF53594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39000" y="2057400"/>
            <a:ext cx="1152525" cy="922338"/>
          </a:xfrm>
          <a:prstGeom prst="rect">
            <a:avLst/>
          </a:prstGeom>
          <a:noFill/>
          <a:extLst>
            <a:ext uri="{909E8E84-426E-40DD-AFC4-6F175D3DCCD1}">
              <a14:hiddenFill xmlns:a14="http://schemas.microsoft.com/office/drawing/2010/main">
                <a:solidFill>
                  <a:srgbClr val="FFFFFF"/>
                </a:solidFill>
              </a14:hiddenFill>
            </a:ext>
          </a:extLst>
        </p:spPr>
      </p:pic>
      <p:pic>
        <p:nvPicPr>
          <p:cNvPr id="116748" name="Picture 12">
            <a:extLst>
              <a:ext uri="{FF2B5EF4-FFF2-40B4-BE49-F238E27FC236}">
                <a16:creationId xmlns:a16="http://schemas.microsoft.com/office/drawing/2014/main" id="{0C2DAA50-C4DD-4D42-8ABF-DEF270FDBF7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400" y="2057400"/>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116750" name="Picture 14">
            <a:extLst>
              <a:ext uri="{FF2B5EF4-FFF2-40B4-BE49-F238E27FC236}">
                <a16:creationId xmlns:a16="http://schemas.microsoft.com/office/drawing/2014/main" id="{77E198EA-79F3-4903-913B-E76951D128C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62600" y="5253038"/>
            <a:ext cx="2620963" cy="1206500"/>
          </a:xfrm>
          <a:prstGeom prst="rect">
            <a:avLst/>
          </a:prstGeom>
          <a:noFill/>
          <a:extLst>
            <a:ext uri="{909E8E84-426E-40DD-AFC4-6F175D3DCCD1}">
              <a14:hiddenFill xmlns:a14="http://schemas.microsoft.com/office/drawing/2010/main">
                <a:solidFill>
                  <a:srgbClr val="FFFFFF"/>
                </a:solidFill>
              </a14:hiddenFill>
            </a:ext>
          </a:extLst>
        </p:spPr>
      </p:pic>
      <p:pic>
        <p:nvPicPr>
          <p:cNvPr id="116751" name="Picture 15">
            <a:extLst>
              <a:ext uri="{FF2B5EF4-FFF2-40B4-BE49-F238E27FC236}">
                <a16:creationId xmlns:a16="http://schemas.microsoft.com/office/drawing/2014/main" id="{C1DD209B-5689-4ADE-AFE3-B74B47B78AC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7038" y="4629150"/>
            <a:ext cx="1614487" cy="1831975"/>
          </a:xfrm>
          <a:prstGeom prst="rect">
            <a:avLst/>
          </a:prstGeom>
          <a:noFill/>
          <a:extLst>
            <a:ext uri="{909E8E84-426E-40DD-AFC4-6F175D3DCCD1}">
              <a14:hiddenFill xmlns:a14="http://schemas.microsoft.com/office/drawing/2010/main">
                <a:solidFill>
                  <a:srgbClr val="FFFFFF"/>
                </a:solidFill>
              </a14:hiddenFill>
            </a:ext>
          </a:extLst>
        </p:spPr>
      </p:pic>
      <p:pic>
        <p:nvPicPr>
          <p:cNvPr id="116752" name="Picture 16">
            <a:extLst>
              <a:ext uri="{FF2B5EF4-FFF2-40B4-BE49-F238E27FC236}">
                <a16:creationId xmlns:a16="http://schemas.microsoft.com/office/drawing/2014/main" id="{55DF746B-B7FA-438C-B1D0-31A6A06A0C1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24200" y="5181600"/>
            <a:ext cx="1600200" cy="14462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6738"/>
                                        </p:tgtEl>
                                        <p:attrNameLst>
                                          <p:attrName>style.visibility</p:attrName>
                                        </p:attrNameLst>
                                      </p:cBhvr>
                                      <p:to>
                                        <p:strVal val="visible"/>
                                      </p:to>
                                    </p:set>
                                    <p:animEffect transition="in" filter="fade">
                                      <p:cBhvr>
                                        <p:cTn id="7" dur="2000"/>
                                        <p:tgtEl>
                                          <p:spTgt spid="116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7" presetClass="entr" presetSubtype="4" fill="hold" grpId="0" nodeType="clickEffect">
                                  <p:stCondLst>
                                    <p:cond delay="0"/>
                                  </p:stCondLst>
                                  <p:childTnLst>
                                    <p:set>
                                      <p:cBhvr>
                                        <p:cTn id="11" dur="1" fill="hold">
                                          <p:stCondLst>
                                            <p:cond delay="0"/>
                                          </p:stCondLst>
                                        </p:cTn>
                                        <p:tgtEl>
                                          <p:spTgt spid="116739">
                                            <p:txEl>
                                              <p:pRg st="0" end="0"/>
                                            </p:txEl>
                                          </p:spTgt>
                                        </p:tgtEl>
                                        <p:attrNameLst>
                                          <p:attrName>style.visibility</p:attrName>
                                        </p:attrNameLst>
                                      </p:cBhvr>
                                      <p:to>
                                        <p:strVal val="visible"/>
                                      </p:to>
                                    </p:set>
                                    <p:anim calcmode="lin" valueType="num">
                                      <p:cBhvr additive="base">
                                        <p:cTn id="12" dur="2000" fill="hold"/>
                                        <p:tgtEl>
                                          <p:spTgt spid="116739">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11673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nodeType="clickEffect">
                                  <p:stCondLst>
                                    <p:cond delay="0"/>
                                  </p:stCondLst>
                                  <p:childTnLst>
                                    <p:set>
                                      <p:cBhvr>
                                        <p:cTn id="17" dur="1" fill="hold">
                                          <p:stCondLst>
                                            <p:cond delay="0"/>
                                          </p:stCondLst>
                                        </p:cTn>
                                        <p:tgtEl>
                                          <p:spTgt spid="116747"/>
                                        </p:tgtEl>
                                        <p:attrNameLst>
                                          <p:attrName>style.visibility</p:attrName>
                                        </p:attrNameLst>
                                      </p:cBhvr>
                                      <p:to>
                                        <p:strVal val="visible"/>
                                      </p:to>
                                    </p:set>
                                    <p:anim calcmode="lin" valueType="num">
                                      <p:cBhvr additive="base">
                                        <p:cTn id="18" dur="2000" fill="hold"/>
                                        <p:tgtEl>
                                          <p:spTgt spid="116747"/>
                                        </p:tgtEl>
                                        <p:attrNameLst>
                                          <p:attrName>ppt_x</p:attrName>
                                        </p:attrNameLst>
                                      </p:cBhvr>
                                      <p:tavLst>
                                        <p:tav tm="0">
                                          <p:val>
                                            <p:strVal val="#ppt_x"/>
                                          </p:val>
                                        </p:tav>
                                        <p:tav tm="100000">
                                          <p:val>
                                            <p:strVal val="#ppt_x"/>
                                          </p:val>
                                        </p:tav>
                                      </p:tavLst>
                                    </p:anim>
                                    <p:anim calcmode="lin" valueType="num">
                                      <p:cBhvr additive="base">
                                        <p:cTn id="19" dur="2000" fill="hold"/>
                                        <p:tgtEl>
                                          <p:spTgt spid="116747"/>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nodeType="clickEffect">
                                  <p:stCondLst>
                                    <p:cond delay="0"/>
                                  </p:stCondLst>
                                  <p:childTnLst>
                                    <p:set>
                                      <p:cBhvr>
                                        <p:cTn id="23" dur="1" fill="hold">
                                          <p:stCondLst>
                                            <p:cond delay="0"/>
                                          </p:stCondLst>
                                        </p:cTn>
                                        <p:tgtEl>
                                          <p:spTgt spid="116748"/>
                                        </p:tgtEl>
                                        <p:attrNameLst>
                                          <p:attrName>style.visibility</p:attrName>
                                        </p:attrNameLst>
                                      </p:cBhvr>
                                      <p:to>
                                        <p:strVal val="visible"/>
                                      </p:to>
                                    </p:set>
                                    <p:anim calcmode="lin" valueType="num">
                                      <p:cBhvr additive="base">
                                        <p:cTn id="24" dur="2000" fill="hold"/>
                                        <p:tgtEl>
                                          <p:spTgt spid="116748"/>
                                        </p:tgtEl>
                                        <p:attrNameLst>
                                          <p:attrName>ppt_x</p:attrName>
                                        </p:attrNameLst>
                                      </p:cBhvr>
                                      <p:tavLst>
                                        <p:tav tm="0">
                                          <p:val>
                                            <p:strVal val="#ppt_x"/>
                                          </p:val>
                                        </p:tav>
                                        <p:tav tm="100000">
                                          <p:val>
                                            <p:strVal val="#ppt_x"/>
                                          </p:val>
                                        </p:tav>
                                      </p:tavLst>
                                    </p:anim>
                                    <p:anim calcmode="lin" valueType="num">
                                      <p:cBhvr additive="base">
                                        <p:cTn id="25" dur="2000" fill="hold"/>
                                        <p:tgtEl>
                                          <p:spTgt spid="116748"/>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16742"/>
                                        </p:tgtEl>
                                        <p:attrNameLst>
                                          <p:attrName>style.visibility</p:attrName>
                                        </p:attrNameLst>
                                      </p:cBhvr>
                                      <p:to>
                                        <p:strVal val="visible"/>
                                      </p:to>
                                    </p:set>
                                    <p:animEffect transition="in" filter="fade">
                                      <p:cBhvr>
                                        <p:cTn id="30" dur="2000"/>
                                        <p:tgtEl>
                                          <p:spTgt spid="116742"/>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4" presetClass="entr" presetSubtype="16" fill="hold" nodeType="clickEffect">
                                  <p:stCondLst>
                                    <p:cond delay="0"/>
                                  </p:stCondLst>
                                  <p:childTnLst>
                                    <p:set>
                                      <p:cBhvr>
                                        <p:cTn id="34" dur="1" fill="hold">
                                          <p:stCondLst>
                                            <p:cond delay="0"/>
                                          </p:stCondLst>
                                        </p:cTn>
                                        <p:tgtEl>
                                          <p:spTgt spid="116751"/>
                                        </p:tgtEl>
                                        <p:attrNameLst>
                                          <p:attrName>style.visibility</p:attrName>
                                        </p:attrNameLst>
                                      </p:cBhvr>
                                      <p:to>
                                        <p:strVal val="visible"/>
                                      </p:to>
                                    </p:set>
                                    <p:animEffect transition="in" filter="box(in)">
                                      <p:cBhvr>
                                        <p:cTn id="35" dur="500"/>
                                        <p:tgtEl>
                                          <p:spTgt spid="116751"/>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8" presetClass="entr" presetSubtype="16" fill="hold" nodeType="clickEffect">
                                  <p:stCondLst>
                                    <p:cond delay="0"/>
                                  </p:stCondLst>
                                  <p:childTnLst>
                                    <p:set>
                                      <p:cBhvr>
                                        <p:cTn id="39" dur="1" fill="hold">
                                          <p:stCondLst>
                                            <p:cond delay="0"/>
                                          </p:stCondLst>
                                        </p:cTn>
                                        <p:tgtEl>
                                          <p:spTgt spid="116752"/>
                                        </p:tgtEl>
                                        <p:attrNameLst>
                                          <p:attrName>style.visibility</p:attrName>
                                        </p:attrNameLst>
                                      </p:cBhvr>
                                      <p:to>
                                        <p:strVal val="visible"/>
                                      </p:to>
                                    </p:set>
                                    <p:animEffect transition="in" filter="diamond(in)">
                                      <p:cBhvr>
                                        <p:cTn id="40" dur="2000"/>
                                        <p:tgtEl>
                                          <p:spTgt spid="116752"/>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 presetClass="entr" presetSubtype="4" fill="hold" nodeType="clickEffect">
                                  <p:stCondLst>
                                    <p:cond delay="0"/>
                                  </p:stCondLst>
                                  <p:childTnLst>
                                    <p:set>
                                      <p:cBhvr>
                                        <p:cTn id="44" dur="1" fill="hold">
                                          <p:stCondLst>
                                            <p:cond delay="0"/>
                                          </p:stCondLst>
                                        </p:cTn>
                                        <p:tgtEl>
                                          <p:spTgt spid="116750"/>
                                        </p:tgtEl>
                                        <p:attrNameLst>
                                          <p:attrName>style.visibility</p:attrName>
                                        </p:attrNameLst>
                                      </p:cBhvr>
                                      <p:to>
                                        <p:strVal val="visible"/>
                                      </p:to>
                                    </p:set>
                                    <p:anim calcmode="lin" valueType="num">
                                      <p:cBhvr additive="base">
                                        <p:cTn id="45" dur="500" fill="hold"/>
                                        <p:tgtEl>
                                          <p:spTgt spid="116750"/>
                                        </p:tgtEl>
                                        <p:attrNameLst>
                                          <p:attrName>ppt_x</p:attrName>
                                        </p:attrNameLst>
                                      </p:cBhvr>
                                      <p:tavLst>
                                        <p:tav tm="0">
                                          <p:val>
                                            <p:strVal val="#ppt_x"/>
                                          </p:val>
                                        </p:tav>
                                        <p:tav tm="100000">
                                          <p:val>
                                            <p:strVal val="#ppt_x"/>
                                          </p:val>
                                        </p:tav>
                                      </p:tavLst>
                                    </p:anim>
                                    <p:anim calcmode="lin" valueType="num">
                                      <p:cBhvr additive="base">
                                        <p:cTn id="46" dur="500" fill="hold"/>
                                        <p:tgtEl>
                                          <p:spTgt spid="1167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8" grpId="0"/>
      <p:bldP spid="116739" grpId="0" build="p"/>
      <p:bldP spid="11674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Marcador de número de diapositiva 7">
            <a:extLst>
              <a:ext uri="{FF2B5EF4-FFF2-40B4-BE49-F238E27FC236}">
                <a16:creationId xmlns:a16="http://schemas.microsoft.com/office/drawing/2014/main" id="{CD04E4E4-DDF6-49F8-BA50-D0AEC3B80980}"/>
              </a:ext>
            </a:extLst>
          </p:cNvPr>
          <p:cNvSpPr>
            <a:spLocks noGrp="1"/>
          </p:cNvSpPr>
          <p:nvPr>
            <p:ph type="sldNum" sz="quarter" idx="12"/>
          </p:nvPr>
        </p:nvSpPr>
        <p:spPr/>
        <p:txBody>
          <a:bodyPr/>
          <a:lstStyle/>
          <a:p>
            <a:fld id="{5D3F6475-81BD-434B-98B4-00A340302A48}" type="slidenum">
              <a:rPr lang="en-US" altLang="es-ES"/>
              <a:pPr/>
              <a:t>22</a:t>
            </a:fld>
            <a:endParaRPr lang="en-US" altLang="es-ES"/>
          </a:p>
        </p:txBody>
      </p:sp>
      <p:sp>
        <p:nvSpPr>
          <p:cNvPr id="117762" name="Rectangle 2">
            <a:extLst>
              <a:ext uri="{FF2B5EF4-FFF2-40B4-BE49-F238E27FC236}">
                <a16:creationId xmlns:a16="http://schemas.microsoft.com/office/drawing/2014/main" id="{C32EFF56-70D2-46E3-8BC2-9FE48F886B26}"/>
              </a:ext>
            </a:extLst>
          </p:cNvPr>
          <p:cNvSpPr>
            <a:spLocks noGrp="1" noChangeArrowheads="1"/>
          </p:cNvSpPr>
          <p:nvPr>
            <p:ph type="title"/>
          </p:nvPr>
        </p:nvSpPr>
        <p:spPr>
          <a:xfrm>
            <a:off x="457200" y="457200"/>
            <a:ext cx="8229600" cy="1143000"/>
          </a:xfrm>
        </p:spPr>
        <p:txBody>
          <a:bodyPr/>
          <a:lstStyle/>
          <a:p>
            <a:r>
              <a:rPr lang="en-US" altLang="es-ES" sz="4000">
                <a:latin typeface="Market" pitchFamily="2" charset="0"/>
              </a:rPr>
              <a:t>THEME #4</a:t>
            </a:r>
            <a:br>
              <a:rPr lang="en-US" altLang="es-ES" sz="4000">
                <a:latin typeface="Market" pitchFamily="2" charset="0"/>
              </a:rPr>
            </a:br>
            <a:r>
              <a:rPr lang="en-US" altLang="es-ES" sz="4000">
                <a:latin typeface="Market" pitchFamily="2" charset="0"/>
              </a:rPr>
              <a:t>MOVEMENT</a:t>
            </a:r>
            <a:br>
              <a:rPr lang="en-US" altLang="es-ES" sz="4000">
                <a:latin typeface="Market" pitchFamily="2" charset="0"/>
              </a:rPr>
            </a:br>
            <a:r>
              <a:rPr lang="en-US" altLang="es-ES" sz="4000">
                <a:latin typeface="Market" pitchFamily="2" charset="0"/>
              </a:rPr>
              <a:t>IDEAS/INFORMATION </a:t>
            </a:r>
          </a:p>
        </p:txBody>
      </p:sp>
      <p:sp>
        <p:nvSpPr>
          <p:cNvPr id="117763" name="Rectangle 3">
            <a:extLst>
              <a:ext uri="{FF2B5EF4-FFF2-40B4-BE49-F238E27FC236}">
                <a16:creationId xmlns:a16="http://schemas.microsoft.com/office/drawing/2014/main" id="{D98EB424-8694-4779-9438-747DC97164FA}"/>
              </a:ext>
            </a:extLst>
          </p:cNvPr>
          <p:cNvSpPr>
            <a:spLocks noGrp="1" noChangeArrowheads="1"/>
          </p:cNvSpPr>
          <p:nvPr>
            <p:ph type="body" sz="half" idx="1"/>
          </p:nvPr>
        </p:nvSpPr>
        <p:spPr>
          <a:xfrm>
            <a:off x="533400" y="2174875"/>
            <a:ext cx="8001000" cy="1635125"/>
          </a:xfrm>
        </p:spPr>
        <p:txBody>
          <a:bodyPr/>
          <a:lstStyle/>
          <a:p>
            <a:pPr>
              <a:lnSpc>
                <a:spcPct val="80000"/>
              </a:lnSpc>
              <a:buFont typeface="Wingdings" panose="05000000000000000000" pitchFamily="2" charset="2"/>
              <a:buNone/>
            </a:pPr>
            <a:r>
              <a:rPr lang="en-US" altLang="es-ES" sz="2400"/>
              <a:t>	</a:t>
            </a:r>
            <a:r>
              <a:rPr lang="en-US" altLang="es-ES"/>
              <a:t>We interact with each other through methods of mass communication such as e-mail, the internet and telephones.</a:t>
            </a:r>
          </a:p>
        </p:txBody>
      </p:sp>
      <p:pic>
        <p:nvPicPr>
          <p:cNvPr id="117764" name="Picture 4">
            <a:extLst>
              <a:ext uri="{FF2B5EF4-FFF2-40B4-BE49-F238E27FC236}">
                <a16:creationId xmlns:a16="http://schemas.microsoft.com/office/drawing/2014/main" id="{785115BB-0C6F-4A76-99CB-AB9CA152C4F2}"/>
              </a:ext>
            </a:extLst>
          </p:cNvPr>
          <p:cNvPicPr>
            <a:picLocks noChangeAspect="1" noChangeArrowheads="1"/>
          </p:cNvPicPr>
          <p:nvPr>
            <p:ph sz="quarter" idx="3"/>
          </p:nvPr>
        </p:nvPicPr>
        <p:blipFill>
          <a:blip r:embed="rId2">
            <a:extLst>
              <a:ext uri="{28A0092B-C50C-407E-A947-70E740481C1C}">
                <a14:useLocalDpi xmlns:a14="http://schemas.microsoft.com/office/drawing/2010/main" val="0"/>
              </a:ext>
            </a:extLst>
          </a:blip>
          <a:srcRect/>
          <a:stretch>
            <a:fillRect/>
          </a:stretch>
        </p:blipFill>
        <p:spPr>
          <a:xfrm>
            <a:off x="7908925" y="228600"/>
            <a:ext cx="854075" cy="1274763"/>
          </a:xfr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7765" name="Picture 5">
            <a:extLst>
              <a:ext uri="{FF2B5EF4-FFF2-40B4-BE49-F238E27FC236}">
                <a16:creationId xmlns:a16="http://schemas.microsoft.com/office/drawing/2014/main" id="{0F8F4CED-3FFE-42B2-A686-795770FFA832}"/>
              </a:ext>
            </a:extLst>
          </p:cNvPr>
          <p:cNvPicPr>
            <a:picLocks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365125" y="304800"/>
            <a:ext cx="854075" cy="1274763"/>
          </a:xfr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7766" name="Rectangle 6">
            <a:extLst>
              <a:ext uri="{FF2B5EF4-FFF2-40B4-BE49-F238E27FC236}">
                <a16:creationId xmlns:a16="http://schemas.microsoft.com/office/drawing/2014/main" id="{CB902EDC-6498-40EF-BB4B-071EAB59494A}"/>
              </a:ext>
            </a:extLst>
          </p:cNvPr>
          <p:cNvSpPr>
            <a:spLocks noChangeArrowheads="1"/>
          </p:cNvSpPr>
          <p:nvPr/>
        </p:nvSpPr>
        <p:spPr bwMode="auto">
          <a:xfrm>
            <a:off x="533400" y="3886200"/>
            <a:ext cx="8001000" cy="56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90000"/>
              <a:buFont typeface="Wingdings" panose="05000000000000000000" pitchFamily="2" charset="2"/>
              <a:buBlip>
                <a:blip r:embed="rId3"/>
              </a:buBlip>
              <a:defRPr sz="2800">
                <a:solidFill>
                  <a:schemeClr val="tx1"/>
                </a:solidFill>
                <a:effectLst>
                  <a:outerShdw blurRad="38100" dist="38100" dir="2700000" algn="tl">
                    <a:srgbClr val="000000"/>
                  </a:outerShdw>
                </a:effectLst>
                <a:latin typeface="Arial" panose="020B0604020202020204" pitchFamily="34" charset="0"/>
              </a:defRPr>
            </a:lvl1pPr>
            <a:lvl2pPr marL="742950" indent="-285750">
              <a:spcBef>
                <a:spcPct val="20000"/>
              </a:spcBef>
              <a:buChar char="–"/>
              <a:defRPr sz="2400">
                <a:solidFill>
                  <a:schemeClr val="tx1"/>
                </a:solidFill>
                <a:effectLst>
                  <a:outerShdw blurRad="38100" dist="38100" dir="2700000" algn="tl">
                    <a:srgbClr val="000000"/>
                  </a:outerShdw>
                </a:effectLst>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000">
                <a:solidFill>
                  <a:schemeClr val="tx1"/>
                </a:solidFill>
                <a:effectLst>
                  <a:outerShdw blurRad="38100" dist="38100" dir="2700000" algn="tl">
                    <a:srgbClr val="000000"/>
                  </a:outerShdw>
                </a:effectLst>
                <a:latin typeface="Arial" panose="020B0604020202020204" pitchFamily="34" charset="0"/>
              </a:defRPr>
            </a:lvl3pPr>
            <a:lvl4pPr marL="1600200" indent="-228600">
              <a:spcBef>
                <a:spcPct val="20000"/>
              </a:spcBef>
              <a:buChar char="–"/>
              <a:defRPr>
                <a:solidFill>
                  <a:schemeClr val="tx1"/>
                </a:solidFill>
                <a:effectLst>
                  <a:outerShdw blurRad="38100" dist="38100" dir="2700000" algn="tl">
                    <a:srgbClr val="000000"/>
                  </a:outerShdw>
                </a:effectLst>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a:solidFill>
                  <a:schemeClr val="tx1"/>
                </a:solidFill>
                <a:effectLst>
                  <a:outerShdw blurRad="38100" dist="38100" dir="2700000" algn="tl">
                    <a:srgbClr val="000000"/>
                  </a:outerShdw>
                </a:effectLst>
                <a:latin typeface="Arial" panose="020B0604020202020204" pitchFamily="34" charset="0"/>
              </a:defRPr>
            </a:lvl5pPr>
            <a:lvl6pPr marL="2514600" indent="-228600" fontAlgn="base">
              <a:spcBef>
                <a:spcPct val="20000"/>
              </a:spcBef>
              <a:spcAft>
                <a:spcPct val="0"/>
              </a:spcAft>
              <a:buClr>
                <a:schemeClr val="folHlink"/>
              </a:buClr>
              <a:buSzPct val="90000"/>
              <a:buFont typeface="Wingdings" panose="05000000000000000000" pitchFamily="2" charset="2"/>
              <a:buBlip>
                <a:blip r:embed="rId5"/>
              </a:buBlip>
              <a:defRPr>
                <a:solidFill>
                  <a:schemeClr val="tx1"/>
                </a:solidFill>
                <a:effectLst>
                  <a:outerShdw blurRad="38100" dist="38100" dir="2700000" algn="tl">
                    <a:srgbClr val="000000"/>
                  </a:outerShdw>
                </a:effectLst>
                <a:latin typeface="Arial" panose="020B0604020202020204" pitchFamily="34" charset="0"/>
              </a:defRPr>
            </a:lvl6pPr>
            <a:lvl7pPr marL="2971800" indent="-228600" fontAlgn="base">
              <a:spcBef>
                <a:spcPct val="20000"/>
              </a:spcBef>
              <a:spcAft>
                <a:spcPct val="0"/>
              </a:spcAft>
              <a:buClr>
                <a:schemeClr val="folHlink"/>
              </a:buClr>
              <a:buSzPct val="90000"/>
              <a:buFont typeface="Wingdings" panose="05000000000000000000" pitchFamily="2" charset="2"/>
              <a:buBlip>
                <a:blip r:embed="rId5"/>
              </a:buBlip>
              <a:defRPr>
                <a:solidFill>
                  <a:schemeClr val="tx1"/>
                </a:solidFill>
                <a:effectLst>
                  <a:outerShdw blurRad="38100" dist="38100" dir="2700000" algn="tl">
                    <a:srgbClr val="000000"/>
                  </a:outerShdw>
                </a:effectLst>
                <a:latin typeface="Arial" panose="020B0604020202020204" pitchFamily="34" charset="0"/>
              </a:defRPr>
            </a:lvl7pPr>
            <a:lvl8pPr marL="3429000" indent="-228600" fontAlgn="base">
              <a:spcBef>
                <a:spcPct val="20000"/>
              </a:spcBef>
              <a:spcAft>
                <a:spcPct val="0"/>
              </a:spcAft>
              <a:buClr>
                <a:schemeClr val="folHlink"/>
              </a:buClr>
              <a:buSzPct val="90000"/>
              <a:buFont typeface="Wingdings" panose="05000000000000000000" pitchFamily="2" charset="2"/>
              <a:buBlip>
                <a:blip r:embed="rId5"/>
              </a:buBlip>
              <a:defRPr>
                <a:solidFill>
                  <a:schemeClr val="tx1"/>
                </a:solidFill>
                <a:effectLst>
                  <a:outerShdw blurRad="38100" dist="38100" dir="2700000" algn="tl">
                    <a:srgbClr val="000000"/>
                  </a:outerShdw>
                </a:effectLst>
                <a:latin typeface="Arial" panose="020B0604020202020204" pitchFamily="34" charset="0"/>
              </a:defRPr>
            </a:lvl8pPr>
            <a:lvl9pPr marL="3886200" indent="-228600" fontAlgn="base">
              <a:spcBef>
                <a:spcPct val="20000"/>
              </a:spcBef>
              <a:spcAft>
                <a:spcPct val="0"/>
              </a:spcAft>
              <a:buClr>
                <a:schemeClr val="folHlink"/>
              </a:buClr>
              <a:buSzPct val="90000"/>
              <a:buFont typeface="Wingdings" panose="05000000000000000000" pitchFamily="2" charset="2"/>
              <a:buBlip>
                <a:blip r:embed="rId5"/>
              </a:buBlip>
              <a:defRPr>
                <a:solidFill>
                  <a:schemeClr val="tx1"/>
                </a:solidFill>
                <a:effectLst>
                  <a:outerShdw blurRad="38100" dist="38100" dir="2700000" algn="tl">
                    <a:srgbClr val="000000"/>
                  </a:outerShdw>
                </a:effectLst>
                <a:latin typeface="Arial" panose="020B0604020202020204" pitchFamily="34" charset="0"/>
              </a:defRPr>
            </a:lvl9pPr>
          </a:lstStyle>
          <a:p>
            <a:pPr algn="ctr" eaLnBrk="1" hangingPunct="1">
              <a:lnSpc>
                <a:spcPct val="80000"/>
              </a:lnSpc>
              <a:buFont typeface="Wingdings" panose="05000000000000000000" pitchFamily="2" charset="2"/>
              <a:buNone/>
            </a:pPr>
            <a:r>
              <a:rPr lang="en-US" altLang="es-ES" sz="3200">
                <a:latin typeface="Market" pitchFamily="2" charset="0"/>
              </a:rPr>
              <a:t>Have you ever communicated with someone in another country?</a:t>
            </a:r>
          </a:p>
        </p:txBody>
      </p:sp>
      <p:pic>
        <p:nvPicPr>
          <p:cNvPr id="117771" name="Picture 11">
            <a:extLst>
              <a:ext uri="{FF2B5EF4-FFF2-40B4-BE49-F238E27FC236}">
                <a16:creationId xmlns:a16="http://schemas.microsoft.com/office/drawing/2014/main" id="{7A9A0451-A7A3-43B5-88F4-F21BBD9B8CE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19800" y="5334000"/>
            <a:ext cx="1824038" cy="1120775"/>
          </a:xfrm>
          <a:prstGeom prst="rect">
            <a:avLst/>
          </a:prstGeom>
          <a:noFill/>
          <a:extLst>
            <a:ext uri="{909E8E84-426E-40DD-AFC4-6F175D3DCCD1}">
              <a14:hiddenFill xmlns:a14="http://schemas.microsoft.com/office/drawing/2010/main">
                <a:solidFill>
                  <a:srgbClr val="FFFFFF"/>
                </a:solidFill>
              </a14:hiddenFill>
            </a:ext>
          </a:extLst>
        </p:spPr>
      </p:pic>
      <p:pic>
        <p:nvPicPr>
          <p:cNvPr id="117773" name="Picture 13">
            <a:extLst>
              <a:ext uri="{FF2B5EF4-FFF2-40B4-BE49-F238E27FC236}">
                <a16:creationId xmlns:a16="http://schemas.microsoft.com/office/drawing/2014/main" id="{BC0DE8F0-A003-47CF-B91D-DF58FF72E20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71600" y="4953000"/>
            <a:ext cx="1676400" cy="1638300"/>
          </a:xfrm>
          <a:prstGeom prst="rect">
            <a:avLst/>
          </a:prstGeom>
          <a:noFill/>
          <a:extLst>
            <a:ext uri="{909E8E84-426E-40DD-AFC4-6F175D3DCCD1}">
              <a14:hiddenFill xmlns:a14="http://schemas.microsoft.com/office/drawing/2010/main">
                <a:solidFill>
                  <a:srgbClr val="FFFFFF"/>
                </a:solidFill>
              </a14:hiddenFill>
            </a:ext>
          </a:extLst>
        </p:spPr>
      </p:pic>
      <p:pic>
        <p:nvPicPr>
          <p:cNvPr id="117775" name="Picture 15">
            <a:extLst>
              <a:ext uri="{FF2B5EF4-FFF2-40B4-BE49-F238E27FC236}">
                <a16:creationId xmlns:a16="http://schemas.microsoft.com/office/drawing/2014/main" id="{D6344CFA-A539-45BC-B138-CF7195AEFD9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57600" y="5105400"/>
            <a:ext cx="1841500" cy="13049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7762"/>
                                        </p:tgtEl>
                                        <p:attrNameLst>
                                          <p:attrName>style.visibility</p:attrName>
                                        </p:attrNameLst>
                                      </p:cBhvr>
                                      <p:to>
                                        <p:strVal val="visible"/>
                                      </p:to>
                                    </p:set>
                                    <p:animEffect transition="in" filter="fade">
                                      <p:cBhvr>
                                        <p:cTn id="7" dur="2000"/>
                                        <p:tgtEl>
                                          <p:spTgt spid="1177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7" presetClass="entr" presetSubtype="4" fill="hold" grpId="0" nodeType="clickEffect">
                                  <p:stCondLst>
                                    <p:cond delay="0"/>
                                  </p:stCondLst>
                                  <p:childTnLst>
                                    <p:set>
                                      <p:cBhvr>
                                        <p:cTn id="11" dur="1" fill="hold">
                                          <p:stCondLst>
                                            <p:cond delay="0"/>
                                          </p:stCondLst>
                                        </p:cTn>
                                        <p:tgtEl>
                                          <p:spTgt spid="117763">
                                            <p:txEl>
                                              <p:pRg st="0" end="0"/>
                                            </p:txEl>
                                          </p:spTgt>
                                        </p:tgtEl>
                                        <p:attrNameLst>
                                          <p:attrName>style.visibility</p:attrName>
                                        </p:attrNameLst>
                                      </p:cBhvr>
                                      <p:to>
                                        <p:strVal val="visible"/>
                                      </p:to>
                                    </p:set>
                                    <p:anim calcmode="lin" valueType="num">
                                      <p:cBhvr additive="base">
                                        <p:cTn id="12" dur="2000" fill="hold"/>
                                        <p:tgtEl>
                                          <p:spTgt spid="117763">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1177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17766"/>
                                        </p:tgtEl>
                                        <p:attrNameLst>
                                          <p:attrName>style.visibility</p:attrName>
                                        </p:attrNameLst>
                                      </p:cBhvr>
                                      <p:to>
                                        <p:strVal val="visible"/>
                                      </p:to>
                                    </p:set>
                                    <p:animEffect transition="in" filter="fade">
                                      <p:cBhvr>
                                        <p:cTn id="18" dur="2000"/>
                                        <p:tgtEl>
                                          <p:spTgt spid="117766"/>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117773"/>
                                        </p:tgtEl>
                                        <p:attrNameLst>
                                          <p:attrName>style.visibility</p:attrName>
                                        </p:attrNameLst>
                                      </p:cBhvr>
                                      <p:to>
                                        <p:strVal val="visible"/>
                                      </p:to>
                                    </p:set>
                                    <p:anim calcmode="lin" valueType="num">
                                      <p:cBhvr additive="base">
                                        <p:cTn id="23" dur="2000" fill="hold"/>
                                        <p:tgtEl>
                                          <p:spTgt spid="117773"/>
                                        </p:tgtEl>
                                        <p:attrNameLst>
                                          <p:attrName>ppt_x</p:attrName>
                                        </p:attrNameLst>
                                      </p:cBhvr>
                                      <p:tavLst>
                                        <p:tav tm="0">
                                          <p:val>
                                            <p:strVal val="#ppt_x"/>
                                          </p:val>
                                        </p:tav>
                                        <p:tav tm="100000">
                                          <p:val>
                                            <p:strVal val="#ppt_x"/>
                                          </p:val>
                                        </p:tav>
                                      </p:tavLst>
                                    </p:anim>
                                    <p:anim calcmode="lin" valueType="num">
                                      <p:cBhvr additive="base">
                                        <p:cTn id="24" dur="2000" fill="hold"/>
                                        <p:tgtEl>
                                          <p:spTgt spid="117773"/>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nodeType="clickEffect">
                                  <p:stCondLst>
                                    <p:cond delay="0"/>
                                  </p:stCondLst>
                                  <p:childTnLst>
                                    <p:set>
                                      <p:cBhvr>
                                        <p:cTn id="28" dur="1" fill="hold">
                                          <p:stCondLst>
                                            <p:cond delay="0"/>
                                          </p:stCondLst>
                                        </p:cTn>
                                        <p:tgtEl>
                                          <p:spTgt spid="117775"/>
                                        </p:tgtEl>
                                        <p:attrNameLst>
                                          <p:attrName>style.visibility</p:attrName>
                                        </p:attrNameLst>
                                      </p:cBhvr>
                                      <p:to>
                                        <p:strVal val="visible"/>
                                      </p:to>
                                    </p:set>
                                    <p:anim calcmode="lin" valueType="num">
                                      <p:cBhvr additive="base">
                                        <p:cTn id="29" dur="2000" fill="hold"/>
                                        <p:tgtEl>
                                          <p:spTgt spid="117775"/>
                                        </p:tgtEl>
                                        <p:attrNameLst>
                                          <p:attrName>ppt_x</p:attrName>
                                        </p:attrNameLst>
                                      </p:cBhvr>
                                      <p:tavLst>
                                        <p:tav tm="0">
                                          <p:val>
                                            <p:strVal val="#ppt_x"/>
                                          </p:val>
                                        </p:tav>
                                        <p:tav tm="100000">
                                          <p:val>
                                            <p:strVal val="#ppt_x"/>
                                          </p:val>
                                        </p:tav>
                                      </p:tavLst>
                                    </p:anim>
                                    <p:anim calcmode="lin" valueType="num">
                                      <p:cBhvr additive="base">
                                        <p:cTn id="30" dur="2000" fill="hold"/>
                                        <p:tgtEl>
                                          <p:spTgt spid="117775"/>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nodeType="clickEffect">
                                  <p:stCondLst>
                                    <p:cond delay="0"/>
                                  </p:stCondLst>
                                  <p:childTnLst>
                                    <p:set>
                                      <p:cBhvr>
                                        <p:cTn id="34" dur="1" fill="hold">
                                          <p:stCondLst>
                                            <p:cond delay="0"/>
                                          </p:stCondLst>
                                        </p:cTn>
                                        <p:tgtEl>
                                          <p:spTgt spid="117771"/>
                                        </p:tgtEl>
                                        <p:attrNameLst>
                                          <p:attrName>style.visibility</p:attrName>
                                        </p:attrNameLst>
                                      </p:cBhvr>
                                      <p:to>
                                        <p:strVal val="visible"/>
                                      </p:to>
                                    </p:set>
                                    <p:anim calcmode="lin" valueType="num">
                                      <p:cBhvr additive="base">
                                        <p:cTn id="35" dur="2000" fill="hold"/>
                                        <p:tgtEl>
                                          <p:spTgt spid="117771"/>
                                        </p:tgtEl>
                                        <p:attrNameLst>
                                          <p:attrName>ppt_x</p:attrName>
                                        </p:attrNameLst>
                                      </p:cBhvr>
                                      <p:tavLst>
                                        <p:tav tm="0">
                                          <p:val>
                                            <p:strVal val="#ppt_x"/>
                                          </p:val>
                                        </p:tav>
                                        <p:tav tm="100000">
                                          <p:val>
                                            <p:strVal val="#ppt_x"/>
                                          </p:val>
                                        </p:tav>
                                      </p:tavLst>
                                    </p:anim>
                                    <p:anim calcmode="lin" valueType="num">
                                      <p:cBhvr additive="base">
                                        <p:cTn id="36" dur="2000" fill="hold"/>
                                        <p:tgtEl>
                                          <p:spTgt spid="1177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2" grpId="0"/>
      <p:bldP spid="117763" grpId="0" build="p"/>
      <p:bldP spid="11776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7">
            <a:extLst>
              <a:ext uri="{FF2B5EF4-FFF2-40B4-BE49-F238E27FC236}">
                <a16:creationId xmlns:a16="http://schemas.microsoft.com/office/drawing/2014/main" id="{91F2DFBB-F9C1-42E3-8915-043726D2C81E}"/>
              </a:ext>
            </a:extLst>
          </p:cNvPr>
          <p:cNvSpPr>
            <a:spLocks noGrp="1"/>
          </p:cNvSpPr>
          <p:nvPr>
            <p:ph type="sldNum" sz="quarter" idx="12"/>
          </p:nvPr>
        </p:nvSpPr>
        <p:spPr/>
        <p:txBody>
          <a:bodyPr/>
          <a:lstStyle/>
          <a:p>
            <a:fld id="{39F13C84-B490-46F5-8E16-28564B308742}" type="slidenum">
              <a:rPr lang="en-US" altLang="es-ES"/>
              <a:pPr/>
              <a:t>23</a:t>
            </a:fld>
            <a:endParaRPr lang="en-US" altLang="es-ES"/>
          </a:p>
        </p:txBody>
      </p:sp>
      <p:sp>
        <p:nvSpPr>
          <p:cNvPr id="130050" name="Rectangle 2">
            <a:extLst>
              <a:ext uri="{FF2B5EF4-FFF2-40B4-BE49-F238E27FC236}">
                <a16:creationId xmlns:a16="http://schemas.microsoft.com/office/drawing/2014/main" id="{DEC887FD-C1CD-42B8-B0D1-4D63DE8FFD96}"/>
              </a:ext>
            </a:extLst>
          </p:cNvPr>
          <p:cNvSpPr>
            <a:spLocks noGrp="1" noChangeArrowheads="1"/>
          </p:cNvSpPr>
          <p:nvPr>
            <p:ph type="title"/>
          </p:nvPr>
        </p:nvSpPr>
        <p:spPr/>
        <p:txBody>
          <a:bodyPr/>
          <a:lstStyle/>
          <a:p>
            <a:r>
              <a:rPr lang="en-US" altLang="es-ES" sz="4000">
                <a:latin typeface="Market" pitchFamily="2" charset="0"/>
              </a:rPr>
              <a:t>THEME #4</a:t>
            </a:r>
            <a:br>
              <a:rPr lang="en-US" altLang="es-ES" sz="4000">
                <a:latin typeface="Market" pitchFamily="2" charset="0"/>
              </a:rPr>
            </a:br>
            <a:r>
              <a:rPr lang="en-US" altLang="es-ES" sz="4000">
                <a:latin typeface="Market" pitchFamily="2" charset="0"/>
              </a:rPr>
              <a:t>MOVEMENT – In </a:t>
            </a:r>
            <a:r>
              <a:rPr lang="en-US" altLang="es-ES" sz="4000" u="sng">
                <a:latin typeface="Market" pitchFamily="2" charset="0"/>
              </a:rPr>
              <a:t>YOUR</a:t>
            </a:r>
            <a:r>
              <a:rPr lang="en-US" altLang="es-ES" sz="4000">
                <a:latin typeface="Market" pitchFamily="2" charset="0"/>
              </a:rPr>
              <a:t> Words</a:t>
            </a:r>
          </a:p>
        </p:txBody>
      </p:sp>
      <p:pic>
        <p:nvPicPr>
          <p:cNvPr id="130052" name="Picture 4">
            <a:extLst>
              <a:ext uri="{FF2B5EF4-FFF2-40B4-BE49-F238E27FC236}">
                <a16:creationId xmlns:a16="http://schemas.microsoft.com/office/drawing/2014/main" id="{94634E48-FA5F-408C-BFCE-F0A57D42C226}"/>
              </a:ext>
            </a:extLst>
          </p:cNvPr>
          <p:cNvPicPr>
            <a:picLocks noChangeAspect="1" noChangeArrowheads="1"/>
          </p:cNvPicPr>
          <p:nvPr>
            <p:ph sz="quarter" idx="3"/>
          </p:nvPr>
        </p:nvPicPr>
        <p:blipFill>
          <a:blip r:embed="rId2">
            <a:extLst>
              <a:ext uri="{28A0092B-C50C-407E-A947-70E740481C1C}">
                <a14:useLocalDpi xmlns:a14="http://schemas.microsoft.com/office/drawing/2010/main" val="0"/>
              </a:ext>
            </a:extLst>
          </a:blip>
          <a:srcRect/>
          <a:stretch>
            <a:fillRect/>
          </a:stretch>
        </p:blipFill>
        <p:spPr>
          <a:xfrm>
            <a:off x="5537200" y="1905000"/>
            <a:ext cx="2844800" cy="4246563"/>
          </a:xfr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0054" name="Rectangle 6">
            <a:extLst>
              <a:ext uri="{FF2B5EF4-FFF2-40B4-BE49-F238E27FC236}">
                <a16:creationId xmlns:a16="http://schemas.microsoft.com/office/drawing/2014/main" id="{BF5DB29A-5300-4271-B57B-B859CFFD9A87}"/>
              </a:ext>
            </a:extLst>
          </p:cNvPr>
          <p:cNvSpPr>
            <a:spLocks noGrp="1" noChangeArrowheads="1"/>
          </p:cNvSpPr>
          <p:nvPr>
            <p:ph type="body" sz="half" idx="1"/>
          </p:nvPr>
        </p:nvSpPr>
        <p:spPr>
          <a:xfrm>
            <a:off x="533400" y="1870075"/>
            <a:ext cx="4038600" cy="4530725"/>
          </a:xfrm>
          <a:noFill/>
          <a:ln/>
        </p:spPr>
        <p:txBody>
          <a:bodyPr/>
          <a:lstStyle/>
          <a:p>
            <a:pPr>
              <a:lnSpc>
                <a:spcPct val="80000"/>
              </a:lnSpc>
              <a:buFont typeface="Wingdings" panose="05000000000000000000" pitchFamily="2" charset="2"/>
              <a:buNone/>
            </a:pPr>
            <a:r>
              <a:rPr lang="en-US" altLang="es-ES" sz="2400" i="1"/>
              <a:t>	“There are three types of movement.  People move by walking and using transportation like cars and planes.  Goods like imports and exports are traded and move around the world.  Mass communication or ideas travel from one place to another place within seconds.  Examples are text messaging and instant messaging.”</a:t>
            </a:r>
          </a:p>
          <a:p>
            <a:pPr>
              <a:lnSpc>
                <a:spcPct val="80000"/>
              </a:lnSpc>
            </a:pPr>
            <a:endParaRPr lang="en-US" altLang="es-ES" sz="2400" i="1"/>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0050"/>
                                        </p:tgtEl>
                                        <p:attrNameLst>
                                          <p:attrName>style.visibility</p:attrName>
                                        </p:attrNameLst>
                                      </p:cBhvr>
                                      <p:to>
                                        <p:strVal val="visible"/>
                                      </p:to>
                                    </p:set>
                                    <p:animEffect transition="in" filter="fade">
                                      <p:cBhvr>
                                        <p:cTn id="7" dur="2000"/>
                                        <p:tgtEl>
                                          <p:spTgt spid="1300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7" presetClass="entr" presetSubtype="4" fill="hold" grpId="0" nodeType="clickEffect">
                                  <p:stCondLst>
                                    <p:cond delay="0"/>
                                  </p:stCondLst>
                                  <p:childTnLst>
                                    <p:set>
                                      <p:cBhvr>
                                        <p:cTn id="11" dur="1" fill="hold">
                                          <p:stCondLst>
                                            <p:cond delay="0"/>
                                          </p:stCondLst>
                                        </p:cTn>
                                        <p:tgtEl>
                                          <p:spTgt spid="130054">
                                            <p:txEl>
                                              <p:pRg st="0" end="0"/>
                                            </p:txEl>
                                          </p:spTgt>
                                        </p:tgtEl>
                                        <p:attrNameLst>
                                          <p:attrName>style.visibility</p:attrName>
                                        </p:attrNameLst>
                                      </p:cBhvr>
                                      <p:to>
                                        <p:strVal val="visible"/>
                                      </p:to>
                                    </p:set>
                                    <p:anim calcmode="lin" valueType="num">
                                      <p:cBhvr additive="base">
                                        <p:cTn id="12" dur="2000" fill="hold"/>
                                        <p:tgtEl>
                                          <p:spTgt spid="130054">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13005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0" grpId="0"/>
      <p:bldP spid="130054"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96E25AB5-9860-4B1D-99C9-CA79732CA362}"/>
              </a:ext>
            </a:extLst>
          </p:cNvPr>
          <p:cNvSpPr>
            <a:spLocks noGrp="1"/>
          </p:cNvSpPr>
          <p:nvPr>
            <p:ph type="sldNum" sz="quarter" idx="12"/>
          </p:nvPr>
        </p:nvSpPr>
        <p:spPr/>
        <p:txBody>
          <a:bodyPr/>
          <a:lstStyle/>
          <a:p>
            <a:fld id="{701146A1-F606-4D22-A404-57540A61A988}" type="slidenum">
              <a:rPr lang="en-US" altLang="es-ES"/>
              <a:pPr/>
              <a:t>24</a:t>
            </a:fld>
            <a:endParaRPr lang="en-US" altLang="es-ES"/>
          </a:p>
        </p:txBody>
      </p:sp>
      <p:sp>
        <p:nvSpPr>
          <p:cNvPr id="118786" name="Rectangle 2">
            <a:extLst>
              <a:ext uri="{FF2B5EF4-FFF2-40B4-BE49-F238E27FC236}">
                <a16:creationId xmlns:a16="http://schemas.microsoft.com/office/drawing/2014/main" id="{C776B583-F8CF-4F24-9C31-3805AB75315F}"/>
              </a:ext>
            </a:extLst>
          </p:cNvPr>
          <p:cNvSpPr>
            <a:spLocks noGrp="1" noChangeArrowheads="1"/>
          </p:cNvSpPr>
          <p:nvPr>
            <p:ph type="title"/>
          </p:nvPr>
        </p:nvSpPr>
        <p:spPr/>
        <p:txBody>
          <a:bodyPr/>
          <a:lstStyle/>
          <a:p>
            <a:r>
              <a:rPr lang="en-US" altLang="es-ES" sz="4000">
                <a:latin typeface="Market" pitchFamily="2" charset="0"/>
              </a:rPr>
              <a:t>THEME #5</a:t>
            </a:r>
            <a:br>
              <a:rPr lang="en-US" altLang="es-ES" sz="4000">
                <a:latin typeface="Market" pitchFamily="2" charset="0"/>
              </a:rPr>
            </a:br>
            <a:r>
              <a:rPr lang="en-US" altLang="es-ES" sz="4000">
                <a:latin typeface="Market" pitchFamily="2" charset="0"/>
              </a:rPr>
              <a:t>REGION </a:t>
            </a:r>
          </a:p>
        </p:txBody>
      </p:sp>
      <p:sp>
        <p:nvSpPr>
          <p:cNvPr id="118787" name="Rectangle 3">
            <a:extLst>
              <a:ext uri="{FF2B5EF4-FFF2-40B4-BE49-F238E27FC236}">
                <a16:creationId xmlns:a16="http://schemas.microsoft.com/office/drawing/2014/main" id="{23B880F4-1D83-4B70-8ABC-6A12243A035E}"/>
              </a:ext>
            </a:extLst>
          </p:cNvPr>
          <p:cNvSpPr>
            <a:spLocks noGrp="1" noChangeArrowheads="1"/>
          </p:cNvSpPr>
          <p:nvPr>
            <p:ph type="body" sz="half" idx="1"/>
          </p:nvPr>
        </p:nvSpPr>
        <p:spPr/>
        <p:txBody>
          <a:bodyPr/>
          <a:lstStyle/>
          <a:p>
            <a:pPr>
              <a:lnSpc>
                <a:spcPct val="80000"/>
              </a:lnSpc>
            </a:pPr>
            <a:r>
              <a:rPr lang="en-US" altLang="es-ES" sz="2400"/>
              <a:t>A region is the basic unit of study in geography.  A region is an area that displays a unity in terms of the government, language, or possibly the landform or situation.  </a:t>
            </a:r>
          </a:p>
          <a:p>
            <a:pPr>
              <a:lnSpc>
                <a:spcPct val="80000"/>
              </a:lnSpc>
            </a:pPr>
            <a:endParaRPr lang="en-US" altLang="es-ES" sz="2400"/>
          </a:p>
          <a:p>
            <a:pPr>
              <a:lnSpc>
                <a:spcPct val="80000"/>
              </a:lnSpc>
            </a:pPr>
            <a:r>
              <a:rPr lang="en-US" altLang="es-ES" sz="2400"/>
              <a:t>Regions are human constructs that can be mapped and analyzed. </a:t>
            </a:r>
          </a:p>
          <a:p>
            <a:pPr>
              <a:lnSpc>
                <a:spcPct val="80000"/>
              </a:lnSpc>
            </a:pPr>
            <a:endParaRPr lang="en-US" altLang="es-ES" sz="2400"/>
          </a:p>
          <a:p>
            <a:pPr>
              <a:lnSpc>
                <a:spcPct val="80000"/>
              </a:lnSpc>
            </a:pPr>
            <a:r>
              <a:rPr lang="en-US" altLang="es-ES" sz="2400"/>
              <a:t>There are three basic types of regions. </a:t>
            </a:r>
          </a:p>
        </p:txBody>
      </p:sp>
      <p:pic>
        <p:nvPicPr>
          <p:cNvPr id="118796" name="Picture 12">
            <a:extLst>
              <a:ext uri="{FF2B5EF4-FFF2-40B4-BE49-F238E27FC236}">
                <a16:creationId xmlns:a16="http://schemas.microsoft.com/office/drawing/2014/main" id="{6ED4E0D2-4B99-4051-A1FC-4E78DC57A72B}"/>
              </a:ext>
            </a:extLst>
          </p:cNvPr>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562600" y="2174875"/>
            <a:ext cx="2446338" cy="33115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8786"/>
                                        </p:tgtEl>
                                        <p:attrNameLst>
                                          <p:attrName>style.visibility</p:attrName>
                                        </p:attrNameLst>
                                      </p:cBhvr>
                                      <p:to>
                                        <p:strVal val="visible"/>
                                      </p:to>
                                    </p:set>
                                    <p:animEffect transition="in" filter="fade">
                                      <p:cBhvr>
                                        <p:cTn id="7" dur="2000"/>
                                        <p:tgtEl>
                                          <p:spTgt spid="1187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7" presetClass="entr" presetSubtype="4" fill="hold" grpId="0" nodeType="clickEffect">
                                  <p:stCondLst>
                                    <p:cond delay="0"/>
                                  </p:stCondLst>
                                  <p:childTnLst>
                                    <p:set>
                                      <p:cBhvr>
                                        <p:cTn id="11" dur="1" fill="hold">
                                          <p:stCondLst>
                                            <p:cond delay="0"/>
                                          </p:stCondLst>
                                        </p:cTn>
                                        <p:tgtEl>
                                          <p:spTgt spid="118787">
                                            <p:txEl>
                                              <p:pRg st="0" end="0"/>
                                            </p:txEl>
                                          </p:spTgt>
                                        </p:tgtEl>
                                        <p:attrNameLst>
                                          <p:attrName>style.visibility</p:attrName>
                                        </p:attrNameLst>
                                      </p:cBhvr>
                                      <p:to>
                                        <p:strVal val="visible"/>
                                      </p:to>
                                    </p:set>
                                    <p:anim calcmode="lin" valueType="num">
                                      <p:cBhvr additive="base">
                                        <p:cTn id="12" dur="2000" fill="hold"/>
                                        <p:tgtEl>
                                          <p:spTgt spid="118787">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11878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7" presetClass="entr" presetSubtype="4" fill="hold" grpId="0" nodeType="clickEffect">
                                  <p:stCondLst>
                                    <p:cond delay="0"/>
                                  </p:stCondLst>
                                  <p:childTnLst>
                                    <p:set>
                                      <p:cBhvr>
                                        <p:cTn id="17" dur="1" fill="hold">
                                          <p:stCondLst>
                                            <p:cond delay="0"/>
                                          </p:stCondLst>
                                        </p:cTn>
                                        <p:tgtEl>
                                          <p:spTgt spid="118787">
                                            <p:txEl>
                                              <p:pRg st="2" end="2"/>
                                            </p:txEl>
                                          </p:spTgt>
                                        </p:tgtEl>
                                        <p:attrNameLst>
                                          <p:attrName>style.visibility</p:attrName>
                                        </p:attrNameLst>
                                      </p:cBhvr>
                                      <p:to>
                                        <p:strVal val="visible"/>
                                      </p:to>
                                    </p:set>
                                    <p:anim calcmode="lin" valueType="num">
                                      <p:cBhvr additive="base">
                                        <p:cTn id="18" dur="2000" fill="hold"/>
                                        <p:tgtEl>
                                          <p:spTgt spid="118787">
                                            <p:txEl>
                                              <p:pRg st="2" end="2"/>
                                            </p:txEl>
                                          </p:spTgt>
                                        </p:tgtEl>
                                        <p:attrNameLst>
                                          <p:attrName>ppt_x</p:attrName>
                                        </p:attrNameLst>
                                      </p:cBhvr>
                                      <p:tavLst>
                                        <p:tav tm="0">
                                          <p:val>
                                            <p:strVal val="#ppt_x"/>
                                          </p:val>
                                        </p:tav>
                                        <p:tav tm="100000">
                                          <p:val>
                                            <p:strVal val="#ppt_x"/>
                                          </p:val>
                                        </p:tav>
                                      </p:tavLst>
                                    </p:anim>
                                    <p:anim calcmode="lin" valueType="num">
                                      <p:cBhvr additive="base">
                                        <p:cTn id="19" dur="2000" fill="hold"/>
                                        <p:tgtEl>
                                          <p:spTgt spid="11878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7" presetClass="entr" presetSubtype="4" fill="hold" grpId="0" nodeType="clickEffect">
                                  <p:stCondLst>
                                    <p:cond delay="0"/>
                                  </p:stCondLst>
                                  <p:childTnLst>
                                    <p:set>
                                      <p:cBhvr>
                                        <p:cTn id="23" dur="1" fill="hold">
                                          <p:stCondLst>
                                            <p:cond delay="0"/>
                                          </p:stCondLst>
                                        </p:cTn>
                                        <p:tgtEl>
                                          <p:spTgt spid="118787">
                                            <p:txEl>
                                              <p:pRg st="4" end="4"/>
                                            </p:txEl>
                                          </p:spTgt>
                                        </p:tgtEl>
                                        <p:attrNameLst>
                                          <p:attrName>style.visibility</p:attrName>
                                        </p:attrNameLst>
                                      </p:cBhvr>
                                      <p:to>
                                        <p:strVal val="visible"/>
                                      </p:to>
                                    </p:set>
                                    <p:anim calcmode="lin" valueType="num">
                                      <p:cBhvr additive="base">
                                        <p:cTn id="24" dur="2000" fill="hold"/>
                                        <p:tgtEl>
                                          <p:spTgt spid="118787">
                                            <p:txEl>
                                              <p:pRg st="4" end="4"/>
                                            </p:txEl>
                                          </p:spTgt>
                                        </p:tgtEl>
                                        <p:attrNameLst>
                                          <p:attrName>ppt_x</p:attrName>
                                        </p:attrNameLst>
                                      </p:cBhvr>
                                      <p:tavLst>
                                        <p:tav tm="0">
                                          <p:val>
                                            <p:strVal val="#ppt_x"/>
                                          </p:val>
                                        </p:tav>
                                        <p:tav tm="100000">
                                          <p:val>
                                            <p:strVal val="#ppt_x"/>
                                          </p:val>
                                        </p:tav>
                                      </p:tavLst>
                                    </p:anim>
                                    <p:anim calcmode="lin" valueType="num">
                                      <p:cBhvr additive="base">
                                        <p:cTn id="25" dur="2000" fill="hold"/>
                                        <p:tgtEl>
                                          <p:spTgt spid="11878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6" grpId="0"/>
      <p:bldP spid="118787"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arcador de número de diapositiva 7">
            <a:extLst>
              <a:ext uri="{FF2B5EF4-FFF2-40B4-BE49-F238E27FC236}">
                <a16:creationId xmlns:a16="http://schemas.microsoft.com/office/drawing/2014/main" id="{EB4E6FC4-46C0-4649-9943-5724061E0A5F}"/>
              </a:ext>
            </a:extLst>
          </p:cNvPr>
          <p:cNvSpPr>
            <a:spLocks noGrp="1"/>
          </p:cNvSpPr>
          <p:nvPr>
            <p:ph type="sldNum" sz="quarter" idx="12"/>
          </p:nvPr>
        </p:nvSpPr>
        <p:spPr/>
        <p:txBody>
          <a:bodyPr/>
          <a:lstStyle/>
          <a:p>
            <a:fld id="{F0BA33A8-FF0B-4CEC-87EB-87CB2E543E7C}" type="slidenum">
              <a:rPr lang="en-US" altLang="es-ES"/>
              <a:pPr/>
              <a:t>25</a:t>
            </a:fld>
            <a:endParaRPr lang="en-US" altLang="es-ES"/>
          </a:p>
        </p:txBody>
      </p:sp>
      <p:sp>
        <p:nvSpPr>
          <p:cNvPr id="120834" name="Rectangle 2">
            <a:extLst>
              <a:ext uri="{FF2B5EF4-FFF2-40B4-BE49-F238E27FC236}">
                <a16:creationId xmlns:a16="http://schemas.microsoft.com/office/drawing/2014/main" id="{0221B925-B6D1-424F-A130-EED01A626C0F}"/>
              </a:ext>
            </a:extLst>
          </p:cNvPr>
          <p:cNvSpPr>
            <a:spLocks noGrp="1" noChangeArrowheads="1"/>
          </p:cNvSpPr>
          <p:nvPr>
            <p:ph type="title"/>
          </p:nvPr>
        </p:nvSpPr>
        <p:spPr>
          <a:xfrm>
            <a:off x="457200" y="457200"/>
            <a:ext cx="8229600" cy="1143000"/>
          </a:xfrm>
        </p:spPr>
        <p:txBody>
          <a:bodyPr/>
          <a:lstStyle/>
          <a:p>
            <a:r>
              <a:rPr lang="en-US" altLang="es-ES" sz="4000">
                <a:latin typeface="Market" pitchFamily="2" charset="0"/>
              </a:rPr>
              <a:t>THEME #5</a:t>
            </a:r>
            <a:br>
              <a:rPr lang="en-US" altLang="es-ES" sz="4000">
                <a:latin typeface="Market" pitchFamily="2" charset="0"/>
              </a:rPr>
            </a:br>
            <a:r>
              <a:rPr lang="en-US" altLang="es-ES" sz="4000">
                <a:latin typeface="Market" pitchFamily="2" charset="0"/>
              </a:rPr>
              <a:t>REGION</a:t>
            </a:r>
            <a:br>
              <a:rPr lang="en-US" altLang="es-ES" sz="4000">
                <a:latin typeface="Market" pitchFamily="2" charset="0"/>
              </a:rPr>
            </a:br>
            <a:r>
              <a:rPr lang="en-US" altLang="es-ES" sz="4000">
                <a:latin typeface="Market" pitchFamily="2" charset="0"/>
              </a:rPr>
              <a:t>FORMAL REGIONS </a:t>
            </a:r>
          </a:p>
        </p:txBody>
      </p:sp>
      <p:sp>
        <p:nvSpPr>
          <p:cNvPr id="120835" name="Rectangle 3">
            <a:extLst>
              <a:ext uri="{FF2B5EF4-FFF2-40B4-BE49-F238E27FC236}">
                <a16:creationId xmlns:a16="http://schemas.microsoft.com/office/drawing/2014/main" id="{B4432A96-B03C-418F-A5FC-D1B38E14CD0D}"/>
              </a:ext>
            </a:extLst>
          </p:cNvPr>
          <p:cNvSpPr>
            <a:spLocks noGrp="1" noChangeArrowheads="1"/>
          </p:cNvSpPr>
          <p:nvPr>
            <p:ph type="body" sz="half" idx="1"/>
          </p:nvPr>
        </p:nvSpPr>
        <p:spPr>
          <a:xfrm>
            <a:off x="533400" y="2251075"/>
            <a:ext cx="8001000" cy="1635125"/>
          </a:xfrm>
        </p:spPr>
        <p:txBody>
          <a:bodyPr/>
          <a:lstStyle/>
          <a:p>
            <a:pPr>
              <a:lnSpc>
                <a:spcPct val="80000"/>
              </a:lnSpc>
              <a:buFont typeface="Wingdings" panose="05000000000000000000" pitchFamily="2" charset="2"/>
              <a:buNone/>
            </a:pPr>
            <a:r>
              <a:rPr lang="en-US" altLang="es-ES" sz="2400"/>
              <a:t>	</a:t>
            </a:r>
            <a:r>
              <a:rPr lang="en-US" altLang="es-ES" sz="2400" u="sng"/>
              <a:t>Formal regions</a:t>
            </a:r>
            <a:r>
              <a:rPr lang="en-US" altLang="es-ES" sz="2400"/>
              <a:t> are those defined by governmental or administrative boundaries (i. e., United States, Wisconsin, Spain).  </a:t>
            </a:r>
          </a:p>
          <a:p>
            <a:pPr>
              <a:lnSpc>
                <a:spcPct val="80000"/>
              </a:lnSpc>
              <a:buFont typeface="Wingdings" panose="05000000000000000000" pitchFamily="2" charset="2"/>
              <a:buNone/>
            </a:pPr>
            <a:r>
              <a:rPr lang="en-US" altLang="es-ES" sz="2400"/>
              <a:t>	These regional boundaries are not open to dispute, therefore physical regions fall under this category (i. e., The Rockies, the Mississippi River). </a:t>
            </a:r>
          </a:p>
        </p:txBody>
      </p:sp>
      <p:pic>
        <p:nvPicPr>
          <p:cNvPr id="120843" name="Picture 11">
            <a:extLst>
              <a:ext uri="{FF2B5EF4-FFF2-40B4-BE49-F238E27FC236}">
                <a16:creationId xmlns:a16="http://schemas.microsoft.com/office/drawing/2014/main" id="{25292B0E-52DA-43F0-A0F8-B84890606DF7}"/>
              </a:ext>
            </a:extLst>
          </p:cNvPr>
          <p:cNvPicPr>
            <a:picLocks noGrp="1" noChangeAspect="1" noChangeArrowheads="1"/>
          </p:cNvPicPr>
          <p:nvPr>
            <p:ph sz="quarter" idx="3"/>
          </p:nvPr>
        </p:nvPicPr>
        <p:blipFill>
          <a:blip r:embed="rId2">
            <a:extLst>
              <a:ext uri="{28A0092B-C50C-407E-A947-70E740481C1C}">
                <a14:useLocalDpi xmlns:a14="http://schemas.microsoft.com/office/drawing/2010/main" val="0"/>
              </a:ext>
            </a:extLst>
          </a:blip>
          <a:srcRect/>
          <a:stretch>
            <a:fillRect/>
          </a:stretch>
        </p:blipFill>
        <p:spPr>
          <a:xfrm>
            <a:off x="7543800" y="228600"/>
            <a:ext cx="1182688" cy="16002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45" name="Picture 13">
            <a:extLst>
              <a:ext uri="{FF2B5EF4-FFF2-40B4-BE49-F238E27FC236}">
                <a16:creationId xmlns:a16="http://schemas.microsoft.com/office/drawing/2014/main" id="{331EDA25-822E-4C3E-B199-E2A84AB557CE}"/>
              </a:ext>
            </a:extLst>
          </p:cNvPr>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381000" y="228600"/>
            <a:ext cx="1182688" cy="16002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47" name="Picture 15">
            <a:extLst>
              <a:ext uri="{FF2B5EF4-FFF2-40B4-BE49-F238E27FC236}">
                <a16:creationId xmlns:a16="http://schemas.microsoft.com/office/drawing/2014/main" id="{C59091EE-B1EC-4DE9-8559-08D4C7B295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4356100"/>
            <a:ext cx="3352800" cy="21971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0834"/>
                                        </p:tgtEl>
                                        <p:attrNameLst>
                                          <p:attrName>style.visibility</p:attrName>
                                        </p:attrNameLst>
                                      </p:cBhvr>
                                      <p:to>
                                        <p:strVal val="visible"/>
                                      </p:to>
                                    </p:set>
                                    <p:animEffect transition="in" filter="fade">
                                      <p:cBhvr>
                                        <p:cTn id="7" dur="2000"/>
                                        <p:tgtEl>
                                          <p:spTgt spid="1208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7" presetClass="entr" presetSubtype="4" fill="hold" grpId="0" nodeType="clickEffect">
                                  <p:stCondLst>
                                    <p:cond delay="0"/>
                                  </p:stCondLst>
                                  <p:childTnLst>
                                    <p:set>
                                      <p:cBhvr>
                                        <p:cTn id="11" dur="1" fill="hold">
                                          <p:stCondLst>
                                            <p:cond delay="0"/>
                                          </p:stCondLst>
                                        </p:cTn>
                                        <p:tgtEl>
                                          <p:spTgt spid="120835">
                                            <p:txEl>
                                              <p:pRg st="0" end="0"/>
                                            </p:txEl>
                                          </p:spTgt>
                                        </p:tgtEl>
                                        <p:attrNameLst>
                                          <p:attrName>style.visibility</p:attrName>
                                        </p:attrNameLst>
                                      </p:cBhvr>
                                      <p:to>
                                        <p:strVal val="visible"/>
                                      </p:to>
                                    </p:set>
                                    <p:anim calcmode="lin" valueType="num">
                                      <p:cBhvr additive="base">
                                        <p:cTn id="12" dur="2000" fill="hold"/>
                                        <p:tgtEl>
                                          <p:spTgt spid="120835">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12083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7" presetClass="entr" presetSubtype="4" fill="hold" grpId="0" nodeType="clickEffect">
                                  <p:stCondLst>
                                    <p:cond delay="0"/>
                                  </p:stCondLst>
                                  <p:childTnLst>
                                    <p:set>
                                      <p:cBhvr>
                                        <p:cTn id="17" dur="1" fill="hold">
                                          <p:stCondLst>
                                            <p:cond delay="0"/>
                                          </p:stCondLst>
                                        </p:cTn>
                                        <p:tgtEl>
                                          <p:spTgt spid="120835">
                                            <p:txEl>
                                              <p:pRg st="1" end="1"/>
                                            </p:txEl>
                                          </p:spTgt>
                                        </p:tgtEl>
                                        <p:attrNameLst>
                                          <p:attrName>style.visibility</p:attrName>
                                        </p:attrNameLst>
                                      </p:cBhvr>
                                      <p:to>
                                        <p:strVal val="visible"/>
                                      </p:to>
                                    </p:set>
                                    <p:anim calcmode="lin" valueType="num">
                                      <p:cBhvr additive="base">
                                        <p:cTn id="18" dur="2000" fill="hold"/>
                                        <p:tgtEl>
                                          <p:spTgt spid="120835">
                                            <p:txEl>
                                              <p:pRg st="1" end="1"/>
                                            </p:txEl>
                                          </p:spTgt>
                                        </p:tgtEl>
                                        <p:attrNameLst>
                                          <p:attrName>ppt_x</p:attrName>
                                        </p:attrNameLst>
                                      </p:cBhvr>
                                      <p:tavLst>
                                        <p:tav tm="0">
                                          <p:val>
                                            <p:strVal val="#ppt_x"/>
                                          </p:val>
                                        </p:tav>
                                        <p:tav tm="100000">
                                          <p:val>
                                            <p:strVal val="#ppt_x"/>
                                          </p:val>
                                        </p:tav>
                                      </p:tavLst>
                                    </p:anim>
                                    <p:anim calcmode="lin" valueType="num">
                                      <p:cBhvr additive="base">
                                        <p:cTn id="19" dur="2000" fill="hold"/>
                                        <p:tgtEl>
                                          <p:spTgt spid="12083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4" grpId="0"/>
      <p:bldP spid="120835"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Marcador de número de diapositiva 7">
            <a:extLst>
              <a:ext uri="{FF2B5EF4-FFF2-40B4-BE49-F238E27FC236}">
                <a16:creationId xmlns:a16="http://schemas.microsoft.com/office/drawing/2014/main" id="{3C1F930B-944D-4338-BFC3-4E768FA29A1A}"/>
              </a:ext>
            </a:extLst>
          </p:cNvPr>
          <p:cNvSpPr>
            <a:spLocks noGrp="1"/>
          </p:cNvSpPr>
          <p:nvPr>
            <p:ph type="sldNum" sz="quarter" idx="12"/>
          </p:nvPr>
        </p:nvSpPr>
        <p:spPr/>
        <p:txBody>
          <a:bodyPr/>
          <a:lstStyle/>
          <a:p>
            <a:fld id="{88D13E4A-9F4B-40C6-A317-4F6FECAFE508}" type="slidenum">
              <a:rPr lang="en-US" altLang="es-ES"/>
              <a:pPr/>
              <a:t>26</a:t>
            </a:fld>
            <a:endParaRPr lang="en-US" altLang="es-ES"/>
          </a:p>
        </p:txBody>
      </p:sp>
      <p:sp>
        <p:nvSpPr>
          <p:cNvPr id="121858" name="Rectangle 2">
            <a:extLst>
              <a:ext uri="{FF2B5EF4-FFF2-40B4-BE49-F238E27FC236}">
                <a16:creationId xmlns:a16="http://schemas.microsoft.com/office/drawing/2014/main" id="{DAE21660-0BA5-4907-8ECA-CFCBAA4FC9C6}"/>
              </a:ext>
            </a:extLst>
          </p:cNvPr>
          <p:cNvSpPr>
            <a:spLocks noGrp="1" noChangeArrowheads="1"/>
          </p:cNvSpPr>
          <p:nvPr>
            <p:ph type="title"/>
          </p:nvPr>
        </p:nvSpPr>
        <p:spPr>
          <a:xfrm>
            <a:off x="457200" y="457200"/>
            <a:ext cx="8229600" cy="1143000"/>
          </a:xfrm>
        </p:spPr>
        <p:txBody>
          <a:bodyPr/>
          <a:lstStyle/>
          <a:p>
            <a:r>
              <a:rPr lang="en-US" altLang="es-ES" sz="4000">
                <a:latin typeface="Market" pitchFamily="2" charset="0"/>
              </a:rPr>
              <a:t>THEME #5</a:t>
            </a:r>
            <a:br>
              <a:rPr lang="en-US" altLang="es-ES" sz="4000">
                <a:latin typeface="Market" pitchFamily="2" charset="0"/>
              </a:rPr>
            </a:br>
            <a:r>
              <a:rPr lang="en-US" altLang="es-ES" sz="4000">
                <a:latin typeface="Market" pitchFamily="2" charset="0"/>
              </a:rPr>
              <a:t>REGION</a:t>
            </a:r>
            <a:br>
              <a:rPr lang="en-US" altLang="es-ES" sz="4000">
                <a:latin typeface="Market" pitchFamily="2" charset="0"/>
              </a:rPr>
            </a:br>
            <a:r>
              <a:rPr lang="en-US" altLang="es-ES" sz="4000">
                <a:latin typeface="Market" pitchFamily="2" charset="0"/>
              </a:rPr>
              <a:t>FUNCTIONAL REGIONS </a:t>
            </a:r>
          </a:p>
        </p:txBody>
      </p:sp>
      <p:sp>
        <p:nvSpPr>
          <p:cNvPr id="121859" name="Rectangle 3">
            <a:extLst>
              <a:ext uri="{FF2B5EF4-FFF2-40B4-BE49-F238E27FC236}">
                <a16:creationId xmlns:a16="http://schemas.microsoft.com/office/drawing/2014/main" id="{32B92FA6-AA75-42F2-B710-AC7307826258}"/>
              </a:ext>
            </a:extLst>
          </p:cNvPr>
          <p:cNvSpPr>
            <a:spLocks noGrp="1" noChangeArrowheads="1"/>
          </p:cNvSpPr>
          <p:nvPr>
            <p:ph type="body" sz="half" idx="1"/>
          </p:nvPr>
        </p:nvSpPr>
        <p:spPr>
          <a:xfrm>
            <a:off x="533400" y="2251075"/>
            <a:ext cx="8001000" cy="1635125"/>
          </a:xfrm>
        </p:spPr>
        <p:txBody>
          <a:bodyPr/>
          <a:lstStyle/>
          <a:p>
            <a:pPr>
              <a:lnSpc>
                <a:spcPct val="80000"/>
              </a:lnSpc>
              <a:buFont typeface="Wingdings" panose="05000000000000000000" pitchFamily="2" charset="2"/>
              <a:buNone/>
            </a:pPr>
            <a:r>
              <a:rPr lang="en-US" altLang="es-ES" sz="2400"/>
              <a:t>	</a:t>
            </a:r>
            <a:r>
              <a:rPr lang="en-US" altLang="es-ES" sz="2800" u="sng"/>
              <a:t>Functional regions</a:t>
            </a:r>
            <a:r>
              <a:rPr lang="en-US" altLang="es-ES" sz="2800"/>
              <a:t> are those defined by a function (i. e., UPS, United Airlines Service area or a newspaper service area).  </a:t>
            </a:r>
          </a:p>
          <a:p>
            <a:pPr>
              <a:lnSpc>
                <a:spcPct val="80000"/>
              </a:lnSpc>
              <a:buFont typeface="Wingdings" panose="05000000000000000000" pitchFamily="2" charset="2"/>
              <a:buNone/>
            </a:pPr>
            <a:r>
              <a:rPr lang="en-US" altLang="es-ES" sz="2800"/>
              <a:t>	If the function ceases to exists, the region no longer exists. </a:t>
            </a:r>
          </a:p>
        </p:txBody>
      </p:sp>
      <p:pic>
        <p:nvPicPr>
          <p:cNvPr id="121860" name="Picture 4">
            <a:extLst>
              <a:ext uri="{FF2B5EF4-FFF2-40B4-BE49-F238E27FC236}">
                <a16:creationId xmlns:a16="http://schemas.microsoft.com/office/drawing/2014/main" id="{6F1A5CCE-485D-41D8-890C-5BCAC528038C}"/>
              </a:ext>
            </a:extLst>
          </p:cNvPr>
          <p:cNvPicPr>
            <a:picLocks noGrp="1" noChangeAspect="1" noChangeArrowheads="1"/>
          </p:cNvPicPr>
          <p:nvPr>
            <p:ph sz="quarter" idx="3"/>
          </p:nvPr>
        </p:nvPicPr>
        <p:blipFill>
          <a:blip r:embed="rId2">
            <a:extLst>
              <a:ext uri="{28A0092B-C50C-407E-A947-70E740481C1C}">
                <a14:useLocalDpi xmlns:a14="http://schemas.microsoft.com/office/drawing/2010/main" val="0"/>
              </a:ext>
            </a:extLst>
          </a:blip>
          <a:srcRect/>
          <a:stretch>
            <a:fillRect/>
          </a:stretch>
        </p:blipFill>
        <p:spPr>
          <a:xfrm>
            <a:off x="7543800" y="228600"/>
            <a:ext cx="1182688" cy="16002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1861" name="Picture 5">
            <a:extLst>
              <a:ext uri="{FF2B5EF4-FFF2-40B4-BE49-F238E27FC236}">
                <a16:creationId xmlns:a16="http://schemas.microsoft.com/office/drawing/2014/main" id="{E9697797-324F-43DF-839A-6F5E20F88CF6}"/>
              </a:ext>
            </a:extLst>
          </p:cNvPr>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381000" y="228600"/>
            <a:ext cx="1182688" cy="16002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1864" name="Picture 8">
            <a:extLst>
              <a:ext uri="{FF2B5EF4-FFF2-40B4-BE49-F238E27FC236}">
                <a16:creationId xmlns:a16="http://schemas.microsoft.com/office/drawing/2014/main" id="{542A6456-8260-41DD-9DAA-DEC2F3ADC6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20638"/>
          <a:stretch>
            <a:fillRect/>
          </a:stretch>
        </p:blipFill>
        <p:spPr bwMode="auto">
          <a:xfrm>
            <a:off x="3886200" y="4073525"/>
            <a:ext cx="3581400" cy="2479675"/>
          </a:xfrm>
          <a:prstGeom prst="rect">
            <a:avLst/>
          </a:prstGeom>
          <a:noFill/>
          <a:extLst>
            <a:ext uri="{909E8E84-426E-40DD-AFC4-6F175D3DCCD1}">
              <a14:hiddenFill xmlns:a14="http://schemas.microsoft.com/office/drawing/2010/main">
                <a:solidFill>
                  <a:srgbClr val="FFFFFF"/>
                </a:solidFill>
              </a14:hiddenFill>
            </a:ext>
          </a:extLst>
        </p:spPr>
      </p:pic>
      <p:sp>
        <p:nvSpPr>
          <p:cNvPr id="121865" name="Rectangle 9">
            <a:extLst>
              <a:ext uri="{FF2B5EF4-FFF2-40B4-BE49-F238E27FC236}">
                <a16:creationId xmlns:a16="http://schemas.microsoft.com/office/drawing/2014/main" id="{A252FFAD-3926-43CB-89B4-22F108C1F210}"/>
              </a:ext>
            </a:extLst>
          </p:cNvPr>
          <p:cNvSpPr>
            <a:spLocks noChangeArrowheads="1"/>
          </p:cNvSpPr>
          <p:nvPr/>
        </p:nvSpPr>
        <p:spPr bwMode="auto">
          <a:xfrm>
            <a:off x="685800" y="6019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90000"/>
              <a:buFont typeface="Wingdings" panose="05000000000000000000" pitchFamily="2" charset="2"/>
              <a:buBlip>
                <a:blip r:embed="rId4"/>
              </a:buBlip>
              <a:defRPr sz="2800">
                <a:solidFill>
                  <a:schemeClr val="tx1"/>
                </a:solidFill>
                <a:effectLst>
                  <a:outerShdw blurRad="38100" dist="38100" dir="2700000" algn="tl">
                    <a:srgbClr val="000000"/>
                  </a:outerShdw>
                </a:effectLst>
                <a:latin typeface="Arial" panose="020B0604020202020204" pitchFamily="34" charset="0"/>
              </a:defRPr>
            </a:lvl1pPr>
            <a:lvl2pPr marL="742950" indent="-285750">
              <a:spcBef>
                <a:spcPct val="20000"/>
              </a:spcBef>
              <a:buChar char="–"/>
              <a:defRPr sz="2400">
                <a:solidFill>
                  <a:schemeClr val="tx1"/>
                </a:solidFill>
                <a:effectLst>
                  <a:outerShdw blurRad="38100" dist="38100" dir="2700000" algn="tl">
                    <a:srgbClr val="000000"/>
                  </a:outerShdw>
                </a:effectLst>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000">
                <a:solidFill>
                  <a:schemeClr val="tx1"/>
                </a:solidFill>
                <a:effectLst>
                  <a:outerShdw blurRad="38100" dist="38100" dir="2700000" algn="tl">
                    <a:srgbClr val="000000"/>
                  </a:outerShdw>
                </a:effectLst>
                <a:latin typeface="Arial" panose="020B0604020202020204" pitchFamily="34" charset="0"/>
              </a:defRPr>
            </a:lvl3pPr>
            <a:lvl4pPr marL="1600200" indent="-228600">
              <a:spcBef>
                <a:spcPct val="20000"/>
              </a:spcBef>
              <a:buChar char="–"/>
              <a:defRPr>
                <a:solidFill>
                  <a:schemeClr val="tx1"/>
                </a:solidFill>
                <a:effectLst>
                  <a:outerShdw blurRad="38100" dist="38100" dir="2700000" algn="tl">
                    <a:srgbClr val="000000"/>
                  </a:outerShdw>
                </a:effectLst>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a:solidFill>
                  <a:schemeClr val="tx1"/>
                </a:solidFill>
                <a:effectLst>
                  <a:outerShdw blurRad="38100" dist="38100" dir="2700000" algn="tl">
                    <a:srgbClr val="000000"/>
                  </a:outerShdw>
                </a:effectLst>
                <a:latin typeface="Arial" panose="020B0604020202020204" pitchFamily="34" charset="0"/>
              </a:defRPr>
            </a:lvl5pPr>
            <a:lvl6pPr marL="2514600" indent="-228600" fontAlgn="base">
              <a:spcBef>
                <a:spcPct val="20000"/>
              </a:spcBef>
              <a:spcAft>
                <a:spcPct val="0"/>
              </a:spcAft>
              <a:buClr>
                <a:schemeClr val="folHlink"/>
              </a:buClr>
              <a:buSzPct val="90000"/>
              <a:buFont typeface="Wingdings" panose="05000000000000000000" pitchFamily="2" charset="2"/>
              <a:buBlip>
                <a:blip r:embed="rId6"/>
              </a:buBlip>
              <a:defRPr>
                <a:solidFill>
                  <a:schemeClr val="tx1"/>
                </a:solidFill>
                <a:effectLst>
                  <a:outerShdw blurRad="38100" dist="38100" dir="2700000" algn="tl">
                    <a:srgbClr val="000000"/>
                  </a:outerShdw>
                </a:effectLst>
                <a:latin typeface="Arial" panose="020B0604020202020204" pitchFamily="34" charset="0"/>
              </a:defRPr>
            </a:lvl6pPr>
            <a:lvl7pPr marL="2971800" indent="-228600" fontAlgn="base">
              <a:spcBef>
                <a:spcPct val="20000"/>
              </a:spcBef>
              <a:spcAft>
                <a:spcPct val="0"/>
              </a:spcAft>
              <a:buClr>
                <a:schemeClr val="folHlink"/>
              </a:buClr>
              <a:buSzPct val="90000"/>
              <a:buFont typeface="Wingdings" panose="05000000000000000000" pitchFamily="2" charset="2"/>
              <a:buBlip>
                <a:blip r:embed="rId6"/>
              </a:buBlip>
              <a:defRPr>
                <a:solidFill>
                  <a:schemeClr val="tx1"/>
                </a:solidFill>
                <a:effectLst>
                  <a:outerShdw blurRad="38100" dist="38100" dir="2700000" algn="tl">
                    <a:srgbClr val="000000"/>
                  </a:outerShdw>
                </a:effectLst>
                <a:latin typeface="Arial" panose="020B0604020202020204" pitchFamily="34" charset="0"/>
              </a:defRPr>
            </a:lvl7pPr>
            <a:lvl8pPr marL="3429000" indent="-228600" fontAlgn="base">
              <a:spcBef>
                <a:spcPct val="20000"/>
              </a:spcBef>
              <a:spcAft>
                <a:spcPct val="0"/>
              </a:spcAft>
              <a:buClr>
                <a:schemeClr val="folHlink"/>
              </a:buClr>
              <a:buSzPct val="90000"/>
              <a:buFont typeface="Wingdings" panose="05000000000000000000" pitchFamily="2" charset="2"/>
              <a:buBlip>
                <a:blip r:embed="rId6"/>
              </a:buBlip>
              <a:defRPr>
                <a:solidFill>
                  <a:schemeClr val="tx1"/>
                </a:solidFill>
                <a:effectLst>
                  <a:outerShdw blurRad="38100" dist="38100" dir="2700000" algn="tl">
                    <a:srgbClr val="000000"/>
                  </a:outerShdw>
                </a:effectLst>
                <a:latin typeface="Arial" panose="020B0604020202020204" pitchFamily="34" charset="0"/>
              </a:defRPr>
            </a:lvl8pPr>
            <a:lvl9pPr marL="3886200" indent="-228600" fontAlgn="base">
              <a:spcBef>
                <a:spcPct val="20000"/>
              </a:spcBef>
              <a:spcAft>
                <a:spcPct val="0"/>
              </a:spcAft>
              <a:buClr>
                <a:schemeClr val="folHlink"/>
              </a:buClr>
              <a:buSzPct val="90000"/>
              <a:buFont typeface="Wingdings" panose="05000000000000000000" pitchFamily="2" charset="2"/>
              <a:buBlip>
                <a:blip r:embed="rId6"/>
              </a:buBlip>
              <a:defRPr>
                <a:solidFill>
                  <a:schemeClr val="tx1"/>
                </a:solidFill>
                <a:effectLst>
                  <a:outerShdw blurRad="38100" dist="38100" dir="2700000" algn="tl">
                    <a:srgbClr val="000000"/>
                  </a:outerShdw>
                </a:effectLst>
                <a:latin typeface="Arial" panose="020B0604020202020204" pitchFamily="34" charset="0"/>
              </a:defRPr>
            </a:lvl9pPr>
          </a:lstStyle>
          <a:p>
            <a:pPr eaLnBrk="1" hangingPunct="1">
              <a:lnSpc>
                <a:spcPct val="80000"/>
              </a:lnSpc>
              <a:buFont typeface="Wingdings" panose="05000000000000000000" pitchFamily="2" charset="2"/>
              <a:buNone/>
            </a:pPr>
            <a:r>
              <a:rPr lang="en-US" altLang="es-ES" sz="2400"/>
              <a:t>	</a:t>
            </a:r>
            <a:r>
              <a:rPr lang="en-US" altLang="es-ES" sz="2000" i="1"/>
              <a:t>UPS Delivery Zones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1858"/>
                                        </p:tgtEl>
                                        <p:attrNameLst>
                                          <p:attrName>style.visibility</p:attrName>
                                        </p:attrNameLst>
                                      </p:cBhvr>
                                      <p:to>
                                        <p:strVal val="visible"/>
                                      </p:to>
                                    </p:set>
                                    <p:animEffect transition="in" filter="fade">
                                      <p:cBhvr>
                                        <p:cTn id="7" dur="2000"/>
                                        <p:tgtEl>
                                          <p:spTgt spid="1218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7" presetClass="entr" presetSubtype="4" fill="hold" grpId="0" nodeType="clickEffect">
                                  <p:stCondLst>
                                    <p:cond delay="0"/>
                                  </p:stCondLst>
                                  <p:childTnLst>
                                    <p:set>
                                      <p:cBhvr>
                                        <p:cTn id="11" dur="1" fill="hold">
                                          <p:stCondLst>
                                            <p:cond delay="0"/>
                                          </p:stCondLst>
                                        </p:cTn>
                                        <p:tgtEl>
                                          <p:spTgt spid="121859">
                                            <p:txEl>
                                              <p:pRg st="0" end="0"/>
                                            </p:txEl>
                                          </p:spTgt>
                                        </p:tgtEl>
                                        <p:attrNameLst>
                                          <p:attrName>style.visibility</p:attrName>
                                        </p:attrNameLst>
                                      </p:cBhvr>
                                      <p:to>
                                        <p:strVal val="visible"/>
                                      </p:to>
                                    </p:set>
                                    <p:anim calcmode="lin" valueType="num">
                                      <p:cBhvr additive="base">
                                        <p:cTn id="12" dur="2000" fill="hold"/>
                                        <p:tgtEl>
                                          <p:spTgt spid="121859">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12185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7" presetClass="entr" presetSubtype="4" fill="hold" grpId="0" nodeType="clickEffect">
                                  <p:stCondLst>
                                    <p:cond delay="0"/>
                                  </p:stCondLst>
                                  <p:childTnLst>
                                    <p:set>
                                      <p:cBhvr>
                                        <p:cTn id="17" dur="1" fill="hold">
                                          <p:stCondLst>
                                            <p:cond delay="0"/>
                                          </p:stCondLst>
                                        </p:cTn>
                                        <p:tgtEl>
                                          <p:spTgt spid="121859">
                                            <p:txEl>
                                              <p:pRg st="1" end="1"/>
                                            </p:txEl>
                                          </p:spTgt>
                                        </p:tgtEl>
                                        <p:attrNameLst>
                                          <p:attrName>style.visibility</p:attrName>
                                        </p:attrNameLst>
                                      </p:cBhvr>
                                      <p:to>
                                        <p:strVal val="visible"/>
                                      </p:to>
                                    </p:set>
                                    <p:anim calcmode="lin" valueType="num">
                                      <p:cBhvr additive="base">
                                        <p:cTn id="18" dur="2000" fill="hold"/>
                                        <p:tgtEl>
                                          <p:spTgt spid="121859">
                                            <p:txEl>
                                              <p:pRg st="1" end="1"/>
                                            </p:txEl>
                                          </p:spTgt>
                                        </p:tgtEl>
                                        <p:attrNameLst>
                                          <p:attrName>ppt_x</p:attrName>
                                        </p:attrNameLst>
                                      </p:cBhvr>
                                      <p:tavLst>
                                        <p:tav tm="0">
                                          <p:val>
                                            <p:strVal val="#ppt_x"/>
                                          </p:val>
                                        </p:tav>
                                        <p:tav tm="100000">
                                          <p:val>
                                            <p:strVal val="#ppt_x"/>
                                          </p:val>
                                        </p:tav>
                                      </p:tavLst>
                                    </p:anim>
                                    <p:anim calcmode="lin" valueType="num">
                                      <p:cBhvr additive="base">
                                        <p:cTn id="19" dur="2000" fill="hold"/>
                                        <p:tgtEl>
                                          <p:spTgt spid="12185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8" grpId="0"/>
      <p:bldP spid="121859"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Marcador de número de diapositiva 7">
            <a:extLst>
              <a:ext uri="{FF2B5EF4-FFF2-40B4-BE49-F238E27FC236}">
                <a16:creationId xmlns:a16="http://schemas.microsoft.com/office/drawing/2014/main" id="{1E91AAFF-02F8-4B51-A37B-19B5BF457AEB}"/>
              </a:ext>
            </a:extLst>
          </p:cNvPr>
          <p:cNvSpPr>
            <a:spLocks noGrp="1"/>
          </p:cNvSpPr>
          <p:nvPr>
            <p:ph type="sldNum" sz="quarter" idx="12"/>
          </p:nvPr>
        </p:nvSpPr>
        <p:spPr/>
        <p:txBody>
          <a:bodyPr/>
          <a:lstStyle/>
          <a:p>
            <a:fld id="{03492D00-9173-420C-B609-CF87FFA4C196}" type="slidenum">
              <a:rPr lang="en-US" altLang="es-ES"/>
              <a:pPr/>
              <a:t>27</a:t>
            </a:fld>
            <a:endParaRPr lang="en-US" altLang="es-ES"/>
          </a:p>
        </p:txBody>
      </p:sp>
      <p:sp>
        <p:nvSpPr>
          <p:cNvPr id="122882" name="Rectangle 2">
            <a:extLst>
              <a:ext uri="{FF2B5EF4-FFF2-40B4-BE49-F238E27FC236}">
                <a16:creationId xmlns:a16="http://schemas.microsoft.com/office/drawing/2014/main" id="{71067781-AB1E-47D2-8484-E59FD1A0577D}"/>
              </a:ext>
            </a:extLst>
          </p:cNvPr>
          <p:cNvSpPr>
            <a:spLocks noGrp="1" noChangeArrowheads="1"/>
          </p:cNvSpPr>
          <p:nvPr>
            <p:ph type="title"/>
          </p:nvPr>
        </p:nvSpPr>
        <p:spPr>
          <a:xfrm>
            <a:off x="457200" y="457200"/>
            <a:ext cx="8229600" cy="1143000"/>
          </a:xfrm>
        </p:spPr>
        <p:txBody>
          <a:bodyPr/>
          <a:lstStyle/>
          <a:p>
            <a:r>
              <a:rPr lang="en-US" altLang="es-ES" sz="4000">
                <a:latin typeface="Market" pitchFamily="2" charset="0"/>
              </a:rPr>
              <a:t>THEME #5</a:t>
            </a:r>
            <a:br>
              <a:rPr lang="en-US" altLang="es-ES" sz="4000">
                <a:latin typeface="Market" pitchFamily="2" charset="0"/>
              </a:rPr>
            </a:br>
            <a:r>
              <a:rPr lang="en-US" altLang="es-ES" sz="4000">
                <a:latin typeface="Market" pitchFamily="2" charset="0"/>
              </a:rPr>
              <a:t>REGION</a:t>
            </a:r>
            <a:br>
              <a:rPr lang="en-US" altLang="es-ES" sz="4000">
                <a:latin typeface="Market" pitchFamily="2" charset="0"/>
              </a:rPr>
            </a:br>
            <a:r>
              <a:rPr lang="en-US" altLang="es-ES" sz="4000">
                <a:latin typeface="Market" pitchFamily="2" charset="0"/>
              </a:rPr>
              <a:t>VERNACULAR REGIONS </a:t>
            </a:r>
          </a:p>
        </p:txBody>
      </p:sp>
      <p:sp>
        <p:nvSpPr>
          <p:cNvPr id="122883" name="Rectangle 3">
            <a:extLst>
              <a:ext uri="{FF2B5EF4-FFF2-40B4-BE49-F238E27FC236}">
                <a16:creationId xmlns:a16="http://schemas.microsoft.com/office/drawing/2014/main" id="{62F87F27-B6CF-453D-BDE9-7DADAB4C209E}"/>
              </a:ext>
            </a:extLst>
          </p:cNvPr>
          <p:cNvSpPr>
            <a:spLocks noGrp="1" noChangeArrowheads="1"/>
          </p:cNvSpPr>
          <p:nvPr>
            <p:ph type="body" sz="half" idx="1"/>
          </p:nvPr>
        </p:nvSpPr>
        <p:spPr>
          <a:xfrm>
            <a:off x="533400" y="2479675"/>
            <a:ext cx="8001000" cy="1635125"/>
          </a:xfrm>
        </p:spPr>
        <p:txBody>
          <a:bodyPr/>
          <a:lstStyle/>
          <a:p>
            <a:pPr>
              <a:lnSpc>
                <a:spcPct val="80000"/>
              </a:lnSpc>
              <a:buFont typeface="Wingdings" panose="05000000000000000000" pitchFamily="2" charset="2"/>
              <a:buNone/>
            </a:pPr>
            <a:r>
              <a:rPr lang="en-US" altLang="es-ES" sz="2800"/>
              <a:t>	</a:t>
            </a:r>
            <a:r>
              <a:rPr lang="en-US" altLang="es-ES" sz="2800" u="sng"/>
              <a:t>Vernacular regions</a:t>
            </a:r>
            <a:r>
              <a:rPr lang="en-US" altLang="es-ES" sz="2800"/>
              <a:t> are those loosely defined by people's perception (i. e., The South, The Middle East).   </a:t>
            </a:r>
          </a:p>
        </p:txBody>
      </p:sp>
      <p:pic>
        <p:nvPicPr>
          <p:cNvPr id="122884" name="Picture 4">
            <a:extLst>
              <a:ext uri="{FF2B5EF4-FFF2-40B4-BE49-F238E27FC236}">
                <a16:creationId xmlns:a16="http://schemas.microsoft.com/office/drawing/2014/main" id="{1466EC8F-9606-4B7F-84F6-CCEDB0E7E5E2}"/>
              </a:ext>
            </a:extLst>
          </p:cNvPr>
          <p:cNvPicPr>
            <a:picLocks noGrp="1" noChangeAspect="1" noChangeArrowheads="1"/>
          </p:cNvPicPr>
          <p:nvPr>
            <p:ph sz="quarter" idx="3"/>
          </p:nvPr>
        </p:nvPicPr>
        <p:blipFill>
          <a:blip r:embed="rId2">
            <a:extLst>
              <a:ext uri="{28A0092B-C50C-407E-A947-70E740481C1C}">
                <a14:useLocalDpi xmlns:a14="http://schemas.microsoft.com/office/drawing/2010/main" val="0"/>
              </a:ext>
            </a:extLst>
          </a:blip>
          <a:srcRect/>
          <a:stretch>
            <a:fillRect/>
          </a:stretch>
        </p:blipFill>
        <p:spPr>
          <a:xfrm>
            <a:off x="7772400" y="228600"/>
            <a:ext cx="1182688" cy="16002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2885" name="Picture 5">
            <a:extLst>
              <a:ext uri="{FF2B5EF4-FFF2-40B4-BE49-F238E27FC236}">
                <a16:creationId xmlns:a16="http://schemas.microsoft.com/office/drawing/2014/main" id="{6F073F99-314E-4A2E-8966-39E51B6A5FE7}"/>
              </a:ext>
            </a:extLst>
          </p:cNvPr>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188913" y="228600"/>
            <a:ext cx="1182687" cy="16002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2888" name="Picture 8">
            <a:extLst>
              <a:ext uri="{FF2B5EF4-FFF2-40B4-BE49-F238E27FC236}">
                <a16:creationId xmlns:a16="http://schemas.microsoft.com/office/drawing/2014/main" id="{36D8D23A-BDED-45EE-BEFF-AE7590D45A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3962400"/>
            <a:ext cx="2514600" cy="2384425"/>
          </a:xfrm>
          <a:prstGeom prst="rect">
            <a:avLst/>
          </a:prstGeom>
          <a:noFill/>
          <a:extLst>
            <a:ext uri="{909E8E84-426E-40DD-AFC4-6F175D3DCCD1}">
              <a14:hiddenFill xmlns:a14="http://schemas.microsoft.com/office/drawing/2010/main">
                <a:solidFill>
                  <a:srgbClr val="FFFFFF"/>
                </a:solidFill>
              </a14:hiddenFill>
            </a:ext>
          </a:extLst>
        </p:spPr>
      </p:pic>
      <p:pic>
        <p:nvPicPr>
          <p:cNvPr id="122889" name="Picture 9">
            <a:extLst>
              <a:ext uri="{FF2B5EF4-FFF2-40B4-BE49-F238E27FC236}">
                <a16:creationId xmlns:a16="http://schemas.microsoft.com/office/drawing/2014/main" id="{E2BCBE6B-AF9A-4026-A6FC-1D04AC17D2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7288" y="3962400"/>
            <a:ext cx="2373312" cy="2378075"/>
          </a:xfrm>
          <a:prstGeom prst="rect">
            <a:avLst/>
          </a:prstGeom>
          <a:noFill/>
          <a:extLst>
            <a:ext uri="{909E8E84-426E-40DD-AFC4-6F175D3DCCD1}">
              <a14:hiddenFill xmlns:a14="http://schemas.microsoft.com/office/drawing/2010/main">
                <a:solidFill>
                  <a:srgbClr val="FFFFFF"/>
                </a:solidFill>
              </a14:hiddenFill>
            </a:ext>
          </a:extLst>
        </p:spPr>
      </p:pic>
      <p:pic>
        <p:nvPicPr>
          <p:cNvPr id="122892" name="Picture 12">
            <a:extLst>
              <a:ext uri="{FF2B5EF4-FFF2-40B4-BE49-F238E27FC236}">
                <a16:creationId xmlns:a16="http://schemas.microsoft.com/office/drawing/2014/main" id="{EC092C75-ECB9-4F3B-B195-6D12D751CBE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4211638"/>
            <a:ext cx="2620963" cy="18843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2882"/>
                                        </p:tgtEl>
                                        <p:attrNameLst>
                                          <p:attrName>style.visibility</p:attrName>
                                        </p:attrNameLst>
                                      </p:cBhvr>
                                      <p:to>
                                        <p:strVal val="visible"/>
                                      </p:to>
                                    </p:set>
                                    <p:animEffect transition="in" filter="fade">
                                      <p:cBhvr>
                                        <p:cTn id="7" dur="2000"/>
                                        <p:tgtEl>
                                          <p:spTgt spid="1228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7" presetClass="entr" presetSubtype="4" fill="hold" grpId="0" nodeType="clickEffect">
                                  <p:stCondLst>
                                    <p:cond delay="0"/>
                                  </p:stCondLst>
                                  <p:childTnLst>
                                    <p:set>
                                      <p:cBhvr>
                                        <p:cTn id="11" dur="1" fill="hold">
                                          <p:stCondLst>
                                            <p:cond delay="0"/>
                                          </p:stCondLst>
                                        </p:cTn>
                                        <p:tgtEl>
                                          <p:spTgt spid="122883">
                                            <p:txEl>
                                              <p:pRg st="0" end="0"/>
                                            </p:txEl>
                                          </p:spTgt>
                                        </p:tgtEl>
                                        <p:attrNameLst>
                                          <p:attrName>style.visibility</p:attrName>
                                        </p:attrNameLst>
                                      </p:cBhvr>
                                      <p:to>
                                        <p:strVal val="visible"/>
                                      </p:to>
                                    </p:set>
                                    <p:anim calcmode="lin" valueType="num">
                                      <p:cBhvr additive="base">
                                        <p:cTn id="12" dur="2000" fill="hold"/>
                                        <p:tgtEl>
                                          <p:spTgt spid="122883">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12288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2" grpId="0"/>
      <p:bldP spid="12288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número de diapositiva 6">
            <a:extLst>
              <a:ext uri="{FF2B5EF4-FFF2-40B4-BE49-F238E27FC236}">
                <a16:creationId xmlns:a16="http://schemas.microsoft.com/office/drawing/2014/main" id="{7B5CCF84-DAD2-4BE7-AEAF-553B21CD851F}"/>
              </a:ext>
            </a:extLst>
          </p:cNvPr>
          <p:cNvSpPr>
            <a:spLocks noGrp="1"/>
          </p:cNvSpPr>
          <p:nvPr>
            <p:ph type="sldNum" sz="quarter" idx="12"/>
          </p:nvPr>
        </p:nvSpPr>
        <p:spPr/>
        <p:txBody>
          <a:bodyPr/>
          <a:lstStyle/>
          <a:p>
            <a:fld id="{8CC93B5C-F134-4282-9E9A-38C92E6E098F}" type="slidenum">
              <a:rPr lang="en-US" altLang="es-ES"/>
              <a:pPr/>
              <a:t>28</a:t>
            </a:fld>
            <a:endParaRPr lang="en-US" altLang="es-ES"/>
          </a:p>
        </p:txBody>
      </p:sp>
      <p:sp>
        <p:nvSpPr>
          <p:cNvPr id="131074" name="Rectangle 2">
            <a:extLst>
              <a:ext uri="{FF2B5EF4-FFF2-40B4-BE49-F238E27FC236}">
                <a16:creationId xmlns:a16="http://schemas.microsoft.com/office/drawing/2014/main" id="{F2E4181F-CBE3-4459-94D9-36D2B849B7B5}"/>
              </a:ext>
            </a:extLst>
          </p:cNvPr>
          <p:cNvSpPr>
            <a:spLocks noGrp="1" noChangeArrowheads="1"/>
          </p:cNvSpPr>
          <p:nvPr>
            <p:ph type="title"/>
          </p:nvPr>
        </p:nvSpPr>
        <p:spPr/>
        <p:txBody>
          <a:bodyPr/>
          <a:lstStyle/>
          <a:p>
            <a:r>
              <a:rPr lang="en-US" altLang="es-ES" sz="4000">
                <a:latin typeface="Market" pitchFamily="2" charset="0"/>
              </a:rPr>
              <a:t>THEME #5</a:t>
            </a:r>
            <a:br>
              <a:rPr lang="en-US" altLang="es-ES" sz="4000">
                <a:latin typeface="Market" pitchFamily="2" charset="0"/>
              </a:rPr>
            </a:br>
            <a:r>
              <a:rPr lang="en-US" altLang="es-ES" sz="4000">
                <a:latin typeface="Market" pitchFamily="2" charset="0"/>
              </a:rPr>
              <a:t>REGION – In </a:t>
            </a:r>
            <a:r>
              <a:rPr lang="en-US" altLang="es-ES" sz="4000" u="sng">
                <a:latin typeface="Market" pitchFamily="2" charset="0"/>
              </a:rPr>
              <a:t>YOUR</a:t>
            </a:r>
            <a:r>
              <a:rPr lang="en-US" altLang="es-ES" sz="4000">
                <a:latin typeface="Market" pitchFamily="2" charset="0"/>
              </a:rPr>
              <a:t> Words </a:t>
            </a:r>
          </a:p>
        </p:txBody>
      </p:sp>
      <p:pic>
        <p:nvPicPr>
          <p:cNvPr id="131076" name="Picture 4">
            <a:extLst>
              <a:ext uri="{FF2B5EF4-FFF2-40B4-BE49-F238E27FC236}">
                <a16:creationId xmlns:a16="http://schemas.microsoft.com/office/drawing/2014/main" id="{54AA5777-FB37-4155-A660-8859CB77FD37}"/>
              </a:ext>
            </a:extLst>
          </p:cNvPr>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562600" y="2174875"/>
            <a:ext cx="2446338" cy="33115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1078" name="Rectangle 6">
            <a:extLst>
              <a:ext uri="{FF2B5EF4-FFF2-40B4-BE49-F238E27FC236}">
                <a16:creationId xmlns:a16="http://schemas.microsoft.com/office/drawing/2014/main" id="{F0713ABA-2A7F-4E04-B2FA-CBBF44E8B46E}"/>
              </a:ext>
            </a:extLst>
          </p:cNvPr>
          <p:cNvSpPr>
            <a:spLocks noGrp="1" noChangeArrowheads="1"/>
          </p:cNvSpPr>
          <p:nvPr>
            <p:ph type="body" sz="half" idx="1"/>
          </p:nvPr>
        </p:nvSpPr>
        <p:spPr>
          <a:xfrm>
            <a:off x="533400" y="1870075"/>
            <a:ext cx="4038600" cy="4530725"/>
          </a:xfrm>
          <a:noFill/>
          <a:ln/>
        </p:spPr>
        <p:txBody>
          <a:bodyPr/>
          <a:lstStyle/>
          <a:p>
            <a:pPr>
              <a:lnSpc>
                <a:spcPct val="90000"/>
              </a:lnSpc>
              <a:buFont typeface="Wingdings" panose="05000000000000000000" pitchFamily="2" charset="2"/>
              <a:buNone/>
            </a:pPr>
            <a:r>
              <a:rPr lang="en-US" altLang="es-ES" sz="2000" i="1"/>
              <a:t>	“Regions can be explained in three ways.  One region is called formal, where there are boundaries that are made by the government or physical features.  Another region is functional, a lot of businesses use these to map out territories for selling or traveling.  The last region is perceptual or vernacular, these regions are formed by the way people think about an area, like the middle east.  One place can be part of many regions.”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1074"/>
                                        </p:tgtEl>
                                        <p:attrNameLst>
                                          <p:attrName>style.visibility</p:attrName>
                                        </p:attrNameLst>
                                      </p:cBhvr>
                                      <p:to>
                                        <p:strVal val="visible"/>
                                      </p:to>
                                    </p:set>
                                    <p:animEffect transition="in" filter="fade">
                                      <p:cBhvr>
                                        <p:cTn id="7" dur="2000"/>
                                        <p:tgtEl>
                                          <p:spTgt spid="1310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7" presetClass="entr" presetSubtype="4" fill="hold" grpId="0" nodeType="clickEffect">
                                  <p:stCondLst>
                                    <p:cond delay="0"/>
                                  </p:stCondLst>
                                  <p:childTnLst>
                                    <p:set>
                                      <p:cBhvr>
                                        <p:cTn id="11" dur="1" fill="hold">
                                          <p:stCondLst>
                                            <p:cond delay="0"/>
                                          </p:stCondLst>
                                        </p:cTn>
                                        <p:tgtEl>
                                          <p:spTgt spid="131078">
                                            <p:txEl>
                                              <p:pRg st="0" end="0"/>
                                            </p:txEl>
                                          </p:spTgt>
                                        </p:tgtEl>
                                        <p:attrNameLst>
                                          <p:attrName>style.visibility</p:attrName>
                                        </p:attrNameLst>
                                      </p:cBhvr>
                                      <p:to>
                                        <p:strVal val="visible"/>
                                      </p:to>
                                    </p:set>
                                    <p:anim calcmode="lin" valueType="num">
                                      <p:cBhvr additive="base">
                                        <p:cTn id="12" dur="2000" fill="hold"/>
                                        <p:tgtEl>
                                          <p:spTgt spid="131078">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13107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4" grpId="0"/>
      <p:bldP spid="131078" grpId="0" uiExpand="1" build="p"/>
    </p:bldLst>
  </p:timing>
</p:sld>
</file>

<file path=ppt/theme/theme1.xml><?xml version="1.0" encoding="utf-8"?>
<a:theme xmlns:a="http://schemas.openxmlformats.org/drawingml/2006/main" name="Beam">
  <a:themeElements>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s-ES"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s-ES"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Beam</Template>
  <TotalTime>2135</TotalTime>
  <Words>1299</Words>
  <Application>Microsoft Office PowerPoint</Application>
  <PresentationFormat>Presentación en pantalla (4:3)</PresentationFormat>
  <Paragraphs>144</Paragraphs>
  <Slides>28</Slides>
  <Notes>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28</vt:i4>
      </vt:variant>
    </vt:vector>
  </HeadingPairs>
  <TitlesOfParts>
    <vt:vector size="33" baseType="lpstr">
      <vt:lpstr>Times New Roman</vt:lpstr>
      <vt:lpstr>Arial</vt:lpstr>
      <vt:lpstr>Wingdings</vt:lpstr>
      <vt:lpstr>Market</vt:lpstr>
      <vt:lpstr>Beam</vt:lpstr>
      <vt:lpstr>5 THEMES OF GEOGRAPHY</vt:lpstr>
      <vt:lpstr>DEFINITION OF GEOGRAPHY</vt:lpstr>
      <vt:lpstr>IN PLAIN ENGLISH</vt:lpstr>
      <vt:lpstr>5 THEMES OF GEOGRAPHY</vt:lpstr>
      <vt:lpstr>WHERE DID THE 5 THEMES COME FROM?</vt:lpstr>
      <vt:lpstr>THEME #1 LOCATION </vt:lpstr>
      <vt:lpstr>THEME #1 ABSOLUTE LOCATION </vt:lpstr>
      <vt:lpstr>THEME #1 RELATIVE LOCATION </vt:lpstr>
      <vt:lpstr>THEME #1 LOCATION – In YOUR Words</vt:lpstr>
      <vt:lpstr>THEME #2 PLACE </vt:lpstr>
      <vt:lpstr>THEME #2 PHYSICAL CHARACTERISTICS </vt:lpstr>
      <vt:lpstr>THEME #2 HUMAN CHARACTERISTICS </vt:lpstr>
      <vt:lpstr>THEME #2 PLACE – In YOUR Words</vt:lpstr>
      <vt:lpstr>THEME #3 HUMAN ENVIRONMENTAL INTERACTION </vt:lpstr>
      <vt:lpstr>THEME #3 HUMAN ENVIRONMENTAL INTERACTION </vt:lpstr>
      <vt:lpstr>THEME #3 HUMAN ENVIRONMENTAL INTERACTION </vt:lpstr>
      <vt:lpstr>THEME #3 HUMAN ENVIRONMENTAL INTERACTION </vt:lpstr>
      <vt:lpstr>THEME #3 HUMAN ENVIRONMENTAL INTERACTION </vt:lpstr>
      <vt:lpstr>THEME #4 MOVEMENT </vt:lpstr>
      <vt:lpstr>THEME #4 MOVEMENT - PEOPLE </vt:lpstr>
      <vt:lpstr>THEME #4 MOVEMENT - GOODS </vt:lpstr>
      <vt:lpstr>THEME #4 MOVEMENT IDEAS/INFORMATION </vt:lpstr>
      <vt:lpstr>THEME #4 MOVEMENT – In YOUR Words</vt:lpstr>
      <vt:lpstr>THEME #5 REGION </vt:lpstr>
      <vt:lpstr>THEME #5 REGION FORMAL REGIONS </vt:lpstr>
      <vt:lpstr>THEME #5 REGION FUNCTIONAL REGIONS </vt:lpstr>
      <vt:lpstr>THEME #5 REGION VERNACULAR REGIONS </vt:lpstr>
      <vt:lpstr>THEME #5 REGION – In YOUR Words </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 THEMES OF GEOGRAPHY</dc:title>
  <dc:creator>Kristin Stiles</dc:creator>
  <cp:lastModifiedBy>Maria Sanz</cp:lastModifiedBy>
  <cp:revision>59</cp:revision>
  <dcterms:created xsi:type="dcterms:W3CDTF">2003-08-17T00:22:24Z</dcterms:created>
  <dcterms:modified xsi:type="dcterms:W3CDTF">2022-03-11T18:36:07Z</dcterms:modified>
</cp:coreProperties>
</file>