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2"/>
  </p:sldMasterIdLst>
  <p:notesMasterIdLst>
    <p:notesMasterId r:id="rId10"/>
  </p:notesMasterIdLst>
  <p:sldIdLst>
    <p:sldId id="379" r:id="rId3"/>
    <p:sldId id="351" r:id="rId4"/>
    <p:sldId id="376" r:id="rId5"/>
    <p:sldId id="374" r:id="rId6"/>
    <p:sldId id="375" r:id="rId7"/>
    <p:sldId id="377" r:id="rId8"/>
    <p:sldId id="378"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0299" autoAdjust="0"/>
    <p:restoredTop sz="71633" autoAdjust="0"/>
  </p:normalViewPr>
  <p:slideViewPr>
    <p:cSldViewPr snapToGrid="0">
      <p:cViewPr varScale="1">
        <p:scale>
          <a:sx n="59" d="100"/>
          <a:sy n="59" d="100"/>
        </p:scale>
        <p:origin x="64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20BB3-3CCB-4FE5-991B-82F6BCB48AF3}" type="datetimeFigureOut">
              <a:rPr lang="en-US" smtClean="0"/>
              <a:t>7/10/2024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46DE6-3336-457D-A091-FA20AC1C536E}" type="slidenum">
              <a:rPr lang="en-US" smtClean="0"/>
              <a:t>‹Nº›</a:t>
            </a:fld>
            <a:endParaRPr lang="en-US"/>
          </a:p>
        </p:txBody>
      </p:sp>
    </p:spTree>
    <p:extLst>
      <p:ext uri="{BB962C8B-B14F-4D97-AF65-F5344CB8AC3E}">
        <p14:creationId xmlns:p14="http://schemas.microsoft.com/office/powerpoint/2010/main" val="1636577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746DE6-3336-457D-A091-FA20AC1C53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3626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note that the Netherlands was not ”part of the Spanish Empire,” it was supposed to be a separate domain. Its ruler just happened to also be the King of Spain.</a:t>
            </a:r>
          </a:p>
        </p:txBody>
      </p:sp>
      <p:sp>
        <p:nvSpPr>
          <p:cNvPr id="4" name="Slide Number Placeholder 3"/>
          <p:cNvSpPr>
            <a:spLocks noGrp="1"/>
          </p:cNvSpPr>
          <p:nvPr>
            <p:ph type="sldNum" sz="quarter" idx="10"/>
          </p:nvPr>
        </p:nvSpPr>
        <p:spPr/>
        <p:txBody>
          <a:bodyPr/>
          <a:lstStyle/>
          <a:p>
            <a:fld id="{E0746DE6-3336-457D-A091-FA20AC1C536E}" type="slidenum">
              <a:rPr lang="en-US" smtClean="0"/>
              <a:t>2</a:t>
            </a:fld>
            <a:endParaRPr lang="en-US"/>
          </a:p>
        </p:txBody>
      </p:sp>
    </p:spTree>
    <p:extLst>
      <p:ext uri="{BB962C8B-B14F-4D97-AF65-F5344CB8AC3E}">
        <p14:creationId xmlns:p14="http://schemas.microsoft.com/office/powerpoint/2010/main" val="4173917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Dutch were aided by the Protestant Queen of England Elizabeth I</a:t>
            </a:r>
          </a:p>
        </p:txBody>
      </p:sp>
      <p:sp>
        <p:nvSpPr>
          <p:cNvPr id="4" name="Slide Number Placeholder 3"/>
          <p:cNvSpPr>
            <a:spLocks noGrp="1"/>
          </p:cNvSpPr>
          <p:nvPr>
            <p:ph type="sldNum" sz="quarter" idx="10"/>
          </p:nvPr>
        </p:nvSpPr>
        <p:spPr/>
        <p:txBody>
          <a:bodyPr/>
          <a:lstStyle/>
          <a:p>
            <a:fld id="{E0746DE6-3336-457D-A091-FA20AC1C536E}" type="slidenum">
              <a:rPr lang="en-US" smtClean="0"/>
              <a:t>3</a:t>
            </a:fld>
            <a:endParaRPr lang="en-US"/>
          </a:p>
        </p:txBody>
      </p:sp>
    </p:spTree>
    <p:extLst>
      <p:ext uri="{BB962C8B-B14F-4D97-AF65-F5344CB8AC3E}">
        <p14:creationId xmlns:p14="http://schemas.microsoft.com/office/powerpoint/2010/main" val="3596056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William of Orange was raised Lutheran before converting to Catholicism (probably only to inherit his lands in the empire of Charles V). He would later in life convert to Calvinism, but always stressed tolerance. His Calvinist son Maurice would be much less tolerant.</a:t>
            </a:r>
          </a:p>
        </p:txBody>
      </p:sp>
      <p:sp>
        <p:nvSpPr>
          <p:cNvPr id="4" name="Slide Number Placeholder 3"/>
          <p:cNvSpPr>
            <a:spLocks noGrp="1"/>
          </p:cNvSpPr>
          <p:nvPr>
            <p:ph type="sldNum" sz="quarter" idx="10"/>
          </p:nvPr>
        </p:nvSpPr>
        <p:spPr/>
        <p:txBody>
          <a:bodyPr/>
          <a:lstStyle/>
          <a:p>
            <a:fld id="{E0746DE6-3336-457D-A091-FA20AC1C536E}" type="slidenum">
              <a:rPr lang="en-US" smtClean="0"/>
              <a:t>4</a:t>
            </a:fld>
            <a:endParaRPr lang="en-US"/>
          </a:p>
        </p:txBody>
      </p:sp>
    </p:spTree>
    <p:extLst>
      <p:ext uri="{BB962C8B-B14F-4D97-AF65-F5344CB8AC3E}">
        <p14:creationId xmlns:p14="http://schemas.microsoft.com/office/powerpoint/2010/main" val="4159102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Northern Belgium (Flanders) spoke a dialect of Dutch called Flemish, while Southern Belgium (Wallonia) spoke French.</a:t>
            </a:r>
          </a:p>
          <a:p>
            <a:endParaRPr lang="en-US" dirty="0"/>
          </a:p>
          <a:p>
            <a:r>
              <a:rPr lang="en-US" dirty="0"/>
              <a:t>William hoped that all of the Netherlands would one day be reunited.</a:t>
            </a:r>
          </a:p>
        </p:txBody>
      </p:sp>
      <p:sp>
        <p:nvSpPr>
          <p:cNvPr id="4" name="Slide Number Placeholder 3"/>
          <p:cNvSpPr>
            <a:spLocks noGrp="1"/>
          </p:cNvSpPr>
          <p:nvPr>
            <p:ph type="sldNum" sz="quarter" idx="10"/>
          </p:nvPr>
        </p:nvSpPr>
        <p:spPr/>
        <p:txBody>
          <a:bodyPr/>
          <a:lstStyle/>
          <a:p>
            <a:fld id="{E0746DE6-3336-457D-A091-FA20AC1C536E}" type="slidenum">
              <a:rPr lang="en-US" smtClean="0"/>
              <a:t>5</a:t>
            </a:fld>
            <a:endParaRPr lang="en-US"/>
          </a:p>
        </p:txBody>
      </p:sp>
    </p:spTree>
    <p:extLst>
      <p:ext uri="{BB962C8B-B14F-4D97-AF65-F5344CB8AC3E}">
        <p14:creationId xmlns:p14="http://schemas.microsoft.com/office/powerpoint/2010/main" val="3151743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Officially each of the seven provinces elected their own stadtholder, but they always elected the same man who was simply referred to as “stadtholder of the Netherlands.”</a:t>
            </a:r>
          </a:p>
        </p:txBody>
      </p:sp>
      <p:sp>
        <p:nvSpPr>
          <p:cNvPr id="4" name="Slide Number Placeholder 3"/>
          <p:cNvSpPr>
            <a:spLocks noGrp="1"/>
          </p:cNvSpPr>
          <p:nvPr>
            <p:ph type="sldNum" sz="quarter" idx="10"/>
          </p:nvPr>
        </p:nvSpPr>
        <p:spPr/>
        <p:txBody>
          <a:bodyPr/>
          <a:lstStyle/>
          <a:p>
            <a:fld id="{E0746DE6-3336-457D-A091-FA20AC1C536E}" type="slidenum">
              <a:rPr lang="en-US" smtClean="0"/>
              <a:t>6</a:t>
            </a:fld>
            <a:endParaRPr lang="en-US"/>
          </a:p>
        </p:txBody>
      </p:sp>
    </p:spTree>
    <p:extLst>
      <p:ext uri="{BB962C8B-B14F-4D97-AF65-F5344CB8AC3E}">
        <p14:creationId xmlns:p14="http://schemas.microsoft.com/office/powerpoint/2010/main" val="4104458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William of Orange had ensured that such a right existed to try to attract moderate Catholics to his cause.</a:t>
            </a:r>
          </a:p>
          <a:p>
            <a:endParaRPr lang="en-US" dirty="0"/>
          </a:p>
          <a:p>
            <a:r>
              <a:rPr lang="en-US" dirty="0"/>
              <a:t>The right to freedom of conscience would bring many persecuted peoples to the Netherlands, including Huguenots, Portuguese Jews, and Lutherans from Catholic German states.</a:t>
            </a:r>
          </a:p>
        </p:txBody>
      </p:sp>
      <p:sp>
        <p:nvSpPr>
          <p:cNvPr id="4" name="Slide Number Placeholder 3"/>
          <p:cNvSpPr>
            <a:spLocks noGrp="1"/>
          </p:cNvSpPr>
          <p:nvPr>
            <p:ph type="sldNum" sz="quarter" idx="10"/>
          </p:nvPr>
        </p:nvSpPr>
        <p:spPr/>
        <p:txBody>
          <a:bodyPr/>
          <a:lstStyle/>
          <a:p>
            <a:fld id="{E0746DE6-3336-457D-A091-FA20AC1C536E}" type="slidenum">
              <a:rPr lang="en-US" smtClean="0"/>
              <a:t>7</a:t>
            </a:fld>
            <a:endParaRPr lang="en-US"/>
          </a:p>
        </p:txBody>
      </p:sp>
    </p:spTree>
    <p:extLst>
      <p:ext uri="{BB962C8B-B14F-4D97-AF65-F5344CB8AC3E}">
        <p14:creationId xmlns:p14="http://schemas.microsoft.com/office/powerpoint/2010/main" val="2325181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1088913" y="1143293"/>
            <a:ext cx="7034362" cy="4268965"/>
          </a:xfrm>
        </p:spPr>
        <p:txBody>
          <a:bodyPr anchor="t">
            <a:normAutofit/>
          </a:bodyPr>
          <a:lstStyle>
            <a:lvl1pPr algn="l">
              <a:lnSpc>
                <a:spcPct val="85000"/>
              </a:lnSpc>
              <a:defRPr sz="77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1088914" y="5537925"/>
            <a:ext cx="7034362" cy="706355"/>
          </a:xfrm>
        </p:spPr>
        <p:txBody>
          <a:bodyPr>
            <a:normAutofit/>
          </a:bodyPr>
          <a:lstStyle>
            <a:lvl1pPr marL="0" indent="0" algn="l">
              <a:lnSpc>
                <a:spcPct val="114000"/>
              </a:lnSpc>
              <a:spcBef>
                <a:spcPts val="0"/>
              </a:spcBef>
              <a:buNone/>
              <a:defRPr sz="20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88913" y="6314440"/>
            <a:ext cx="1596622" cy="365125"/>
          </a:xfrm>
        </p:spPr>
        <p:txBody>
          <a:bodyPr/>
          <a:lstStyle>
            <a:lvl1pPr algn="l">
              <a:defRPr sz="1200">
                <a:solidFill>
                  <a:schemeClr val="tx2"/>
                </a:solidFill>
              </a:defRPr>
            </a:lvl1pPr>
          </a:lstStyle>
          <a:p>
            <a:fld id="{3C633830-2244-49AE-BC4A-47F415C177C6}" type="datetimeFigureOut">
              <a:rPr lang="en-US" dirty="0"/>
              <a:pPr/>
              <a:t>7/10/2024</a:t>
            </a:fld>
            <a:endParaRPr lang="en-US" dirty="0"/>
          </a:p>
        </p:txBody>
      </p:sp>
      <p:sp>
        <p:nvSpPr>
          <p:cNvPr id="5" name="Footer Placeholder 4"/>
          <p:cNvSpPr>
            <a:spLocks noGrp="1"/>
          </p:cNvSpPr>
          <p:nvPr>
            <p:ph type="ftr" sz="quarter" idx="11"/>
          </p:nvPr>
        </p:nvSpPr>
        <p:spPr>
          <a:xfrm>
            <a:off x="3000591" y="6314440"/>
            <a:ext cx="5122683"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11784011" y="1416216"/>
            <a:ext cx="407988" cy="365125"/>
          </a:xfrm>
        </p:spPr>
        <p:txBody>
          <a:bodyPr/>
          <a:lstStyle>
            <a:lvl1pPr algn="r">
              <a:defRPr>
                <a:solidFill>
                  <a:schemeClr val="bg2"/>
                </a:solidFill>
              </a:defRPr>
            </a:lvl1pPr>
          </a:lstStyle>
          <a:p>
            <a:fld id="{2AC27A5A-7290-4DE1-BA94-4BE8A8E57DCF}" type="slidenum">
              <a:rPr lang="en-US" dirty="0"/>
              <a:pPr/>
              <a:t>‹Nº›</a:t>
            </a:fld>
            <a:endParaRPr lang="en-US" dirty="0"/>
          </a:p>
        </p:txBody>
      </p:sp>
      <p:cxnSp>
        <p:nvCxnSpPr>
          <p:cNvPr id="9" name="Straight Connector 8" title="Verticle Rule Line"/>
          <p:cNvCxnSpPr/>
          <p:nvPr/>
        </p:nvCxnSpPr>
        <p:spPr>
          <a:xfrm>
            <a:off x="773855"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298342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633830-2244-49AE-BC4A-47F415C177C6}" type="datetimeFigureOut">
              <a:rPr lang="en-US" dirty="0"/>
              <a:t>7/10/2024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AC27A5A-7290-4DE1-BA94-4BE8A8E57DCF}" type="slidenum">
              <a:rPr lang="en-US" dirty="0"/>
              <a:t>‹Nº›</a:t>
            </a:fld>
            <a:endParaRPr lang="en-US" dirty="0"/>
          </a:p>
        </p:txBody>
      </p:sp>
    </p:spTree>
    <p:extLst>
      <p:ext uri="{BB962C8B-B14F-4D97-AF65-F5344CB8AC3E}">
        <p14:creationId xmlns:p14="http://schemas.microsoft.com/office/powerpoint/2010/main" val="1929881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anchor="t">
            <a:normAutofit/>
          </a:bodyPr>
          <a:lstStyle>
            <a:lvl1pPr>
              <a:lnSpc>
                <a:spcPct val="85000"/>
              </a:lnSpc>
              <a:defRPr sz="770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947673" y="1393748"/>
            <a:ext cx="8401429" cy="819150"/>
          </a:xfrm>
        </p:spPr>
        <p:txBody>
          <a:bodyPr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742955" y="6314439"/>
            <a:ext cx="1596622" cy="365125"/>
          </a:xfrm>
        </p:spPr>
        <p:txBody>
          <a:bodyPr/>
          <a:lstStyle>
            <a:lvl1pPr>
              <a:defRPr sz="1200">
                <a:solidFill>
                  <a:schemeClr val="tx1">
                    <a:lumMod val="85000"/>
                    <a:lumOff val="15000"/>
                  </a:schemeClr>
                </a:solidFill>
              </a:defRPr>
            </a:lvl1pPr>
          </a:lstStyle>
          <a:p>
            <a:fld id="{3C633830-2244-49AE-BC4A-47F415C177C6}" type="datetimeFigureOut">
              <a:rPr lang="en-US" dirty="0"/>
              <a:pPr/>
              <a:t>7/10/2024</a:t>
            </a:fld>
            <a:endParaRPr lang="en-US" dirty="0"/>
          </a:p>
        </p:txBody>
      </p:sp>
      <p:sp>
        <p:nvSpPr>
          <p:cNvPr id="5" name="Footer Placeholder 4"/>
          <p:cNvSpPr>
            <a:spLocks noGrp="1"/>
          </p:cNvSpPr>
          <p:nvPr>
            <p:ph type="ftr" sz="quarter" idx="11"/>
          </p:nvPr>
        </p:nvSpPr>
        <p:spPr>
          <a:xfrm>
            <a:off x="1947673" y="6314440"/>
            <a:ext cx="6480226" cy="365125"/>
          </a:xfrm>
        </p:spPr>
        <p:txBody>
          <a:bodyPr/>
          <a:lstStyle>
            <a:lvl1pPr>
              <a:defRPr b="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11784011" y="1620760"/>
            <a:ext cx="407988" cy="365125"/>
          </a:xfrm>
        </p:spPr>
        <p:txBody>
          <a:bodyPr/>
          <a:lstStyle>
            <a:lvl1pPr>
              <a:defRPr>
                <a:solidFill>
                  <a:schemeClr val="bg2"/>
                </a:solidFill>
              </a:defRPr>
            </a:lvl1pPr>
          </a:lstStyle>
          <a:p>
            <a:fld id="{2AC27A5A-7290-4DE1-BA94-4BE8A8E57DCF}" type="slidenum">
              <a:rPr lang="en-US" dirty="0"/>
              <a:pPr/>
              <a:t>‹Nº›</a:t>
            </a:fld>
            <a:endParaRPr lang="en-US" dirty="0"/>
          </a:p>
        </p:txBody>
      </p:sp>
      <p:cxnSp>
        <p:nvCxnSpPr>
          <p:cNvPr id="10" name="Straight Connector 9" title="Horizontal Rule Line"/>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285802"/>
      </p:ext>
    </p:extLst>
  </p:cSld>
  <p:clrMapOvr>
    <a:masterClrMapping/>
  </p:clrMapOvr>
  <p:extLst>
    <p:ext uri="{DCECCB84-F9BA-43D5-87BE-67443E8EF086}">
      <p15:sldGuideLst xmlns:p15="http://schemas.microsoft.com/office/powerpoint/2012/main">
        <p15:guide id="1" pos="64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81600" y="540628"/>
            <a:ext cx="62484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81600" y="3712467"/>
            <a:ext cx="62484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633830-2244-49AE-BC4A-47F415C177C6}" type="datetimeFigureOut">
              <a:rPr lang="en-US" dirty="0"/>
              <a:t>7/10/2024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AC27A5A-7290-4DE1-BA94-4BE8A8E57DCF}" type="slidenum">
              <a:rPr lang="en-US" dirty="0"/>
              <a:t>‹Nº›</a:t>
            </a:fld>
            <a:endParaRPr lang="en-US" dirty="0"/>
          </a:p>
        </p:txBody>
      </p:sp>
    </p:spTree>
    <p:extLst>
      <p:ext uri="{BB962C8B-B14F-4D97-AF65-F5344CB8AC3E}">
        <p14:creationId xmlns:p14="http://schemas.microsoft.com/office/powerpoint/2010/main" val="585889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181600" y="558065"/>
            <a:ext cx="6245352" cy="914400"/>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81600" y="1526671"/>
            <a:ext cx="6245352" cy="1755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81600" y="3700826"/>
            <a:ext cx="6248400" cy="914400"/>
          </a:xfrm>
        </p:spPr>
        <p:txBody>
          <a:bodyPr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81600" y="4669432"/>
            <a:ext cx="6245352" cy="1755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633830-2244-49AE-BC4A-47F415C177C6}" type="datetimeFigureOut">
              <a:rPr lang="en-US" dirty="0"/>
              <a:t>7/10/2024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AC27A5A-7290-4DE1-BA94-4BE8A8E57DCF}" type="slidenum">
              <a:rPr lang="en-US" dirty="0"/>
              <a:t>‹Nº›</a:t>
            </a:fld>
            <a:endParaRPr lang="en-US" dirty="0"/>
          </a:p>
        </p:txBody>
      </p:sp>
    </p:spTree>
    <p:extLst>
      <p:ext uri="{BB962C8B-B14F-4D97-AF65-F5344CB8AC3E}">
        <p14:creationId xmlns:p14="http://schemas.microsoft.com/office/powerpoint/2010/main" val="1136649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633830-2244-49AE-BC4A-47F415C177C6}" type="datetimeFigureOut">
              <a:rPr lang="en-US" dirty="0"/>
              <a:t>7/10/2024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AC27A5A-7290-4DE1-BA94-4BE8A8E57DCF}" type="slidenum">
              <a:rPr lang="en-US" dirty="0"/>
              <a:t>‹Nº›</a:t>
            </a:fld>
            <a:endParaRPr lang="en-US" dirty="0"/>
          </a:p>
        </p:txBody>
      </p:sp>
    </p:spTree>
    <p:extLst>
      <p:ext uri="{BB962C8B-B14F-4D97-AF65-F5344CB8AC3E}">
        <p14:creationId xmlns:p14="http://schemas.microsoft.com/office/powerpoint/2010/main" val="1217491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633830-2244-49AE-BC4A-47F415C177C6}" type="datetimeFigureOut">
              <a:rPr lang="en-US" dirty="0"/>
              <a:t>7/10/2024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AC27A5A-7290-4DE1-BA94-4BE8A8E57DCF}" type="slidenum">
              <a:rPr lang="en-US" dirty="0"/>
              <a:t>‹Nº›</a:t>
            </a:fld>
            <a:endParaRPr lang="en-US" dirty="0"/>
          </a:p>
        </p:txBody>
      </p:sp>
    </p:spTree>
    <p:extLst>
      <p:ext uri="{BB962C8B-B14F-4D97-AF65-F5344CB8AC3E}">
        <p14:creationId xmlns:p14="http://schemas.microsoft.com/office/powerpoint/2010/main" val="544882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5479"/>
            <a:ext cx="3838776" cy="1921022"/>
          </a:xfrm>
        </p:spPr>
        <p:txBody>
          <a:bodyPr anchor="t">
            <a:noAutofit/>
          </a:bodyPr>
          <a:lstStyle>
            <a:lvl1pPr>
              <a:lnSpc>
                <a:spcPct val="93000"/>
              </a:lnSpc>
              <a:defRPr sz="4000"/>
            </a:lvl1pPr>
          </a:lstStyle>
          <a:p>
            <a:r>
              <a:rPr lang="en-US"/>
              <a:t>Click to edit Master title style</a:t>
            </a:r>
            <a:endParaRPr lang="en-US" dirty="0"/>
          </a:p>
        </p:txBody>
      </p:sp>
      <p:sp>
        <p:nvSpPr>
          <p:cNvPr id="3" name="Content Placeholder 2"/>
          <p:cNvSpPr>
            <a:spLocks noGrp="1"/>
          </p:cNvSpPr>
          <p:nvPr>
            <p:ph idx="1"/>
          </p:nvPr>
        </p:nvSpPr>
        <p:spPr>
          <a:xfrm>
            <a:off x="5181600" y="564147"/>
            <a:ext cx="62484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2000" y="2621512"/>
            <a:ext cx="3838776" cy="3239537"/>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633830-2244-49AE-BC4A-47F415C177C6}" type="datetimeFigureOut">
              <a:rPr lang="en-US" dirty="0"/>
              <a:t>7/10/2024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AC27A5A-7290-4DE1-BA94-4BE8A8E57DCF}" type="slidenum">
              <a:rPr lang="en-US" dirty="0"/>
              <a:t>‹Nº›</a:t>
            </a:fld>
            <a:endParaRPr lang="en-US" dirty="0"/>
          </a:p>
        </p:txBody>
      </p:sp>
    </p:spTree>
    <p:extLst>
      <p:ext uri="{BB962C8B-B14F-4D97-AF65-F5344CB8AC3E}">
        <p14:creationId xmlns:p14="http://schemas.microsoft.com/office/powerpoint/2010/main" val="624239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557261"/>
            <a:ext cx="3840480" cy="1919239"/>
          </a:xfrm>
        </p:spPr>
        <p:txBody>
          <a:bodyPr anchor="t">
            <a:noAutofit/>
          </a:bodyPr>
          <a:lstStyle>
            <a:lvl1pPr>
              <a:lnSpc>
                <a:spcPct val="93000"/>
              </a:lnSpc>
              <a:defRPr sz="40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57800" y="0"/>
            <a:ext cx="6172200"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58952" y="2621512"/>
            <a:ext cx="3840480" cy="3236976"/>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633830-2244-49AE-BC4A-47F415C177C6}" type="datetimeFigureOut">
              <a:rPr lang="en-US" dirty="0"/>
              <a:t>7/10/2024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AC27A5A-7290-4DE1-BA94-4BE8A8E57DCF}" type="slidenum">
              <a:rPr lang="en-US" dirty="0"/>
              <a:t>‹Nº›</a:t>
            </a:fld>
            <a:endParaRPr lang="en-US" dirty="0"/>
          </a:p>
        </p:txBody>
      </p:sp>
    </p:spTree>
    <p:extLst>
      <p:ext uri="{BB962C8B-B14F-4D97-AF65-F5344CB8AC3E}">
        <p14:creationId xmlns:p14="http://schemas.microsoft.com/office/powerpoint/2010/main" val="208485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181600" y="640080"/>
            <a:ext cx="6248398"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633830-2244-49AE-BC4A-47F415C177C6}" type="datetimeFigureOut">
              <a:rPr lang="en-US" dirty="0"/>
              <a:t>7/10/2024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AC27A5A-7290-4DE1-BA94-4BE8A8E57DCF}" type="slidenum">
              <a:rPr lang="en-US" dirty="0"/>
              <a:t>‹Nº›</a:t>
            </a:fld>
            <a:endParaRPr lang="en-US" dirty="0"/>
          </a:p>
        </p:txBody>
      </p:sp>
    </p:spTree>
    <p:extLst>
      <p:ext uri="{BB962C8B-B14F-4D97-AF65-F5344CB8AC3E}">
        <p14:creationId xmlns:p14="http://schemas.microsoft.com/office/powerpoint/2010/main" val="945953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2"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w="0">
            <a:noFill/>
            <a:prstDash val="solid"/>
            <a:round/>
            <a:headEnd/>
            <a:tailEnd/>
          </a:ln>
        </p:spPr>
      </p:sp>
      <p:sp>
        <p:nvSpPr>
          <p:cNvPr id="2" name="Vertical Title 1"/>
          <p:cNvSpPr>
            <a:spLocks noGrp="1"/>
          </p:cNvSpPr>
          <p:nvPr>
            <p:ph type="title" orient="vert"/>
          </p:nvPr>
        </p:nvSpPr>
        <p:spPr>
          <a:xfrm>
            <a:off x="7990765" y="642931"/>
            <a:ext cx="2446670"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642932"/>
            <a:ext cx="7070678"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536187" y="5927131"/>
            <a:ext cx="3814856" cy="365125"/>
          </a:xfrm>
        </p:spPr>
        <p:txBody>
          <a:bodyPr/>
          <a:lstStyle/>
          <a:p>
            <a:fld id="{3C633830-2244-49AE-BC4A-47F415C177C6}" type="datetimeFigureOut">
              <a:rPr lang="en-US" dirty="0"/>
              <a:t>7/10/2024</a:t>
            </a:fld>
            <a:endParaRPr lang="en-US" dirty="0"/>
          </a:p>
        </p:txBody>
      </p:sp>
      <p:sp>
        <p:nvSpPr>
          <p:cNvPr id="5" name="Footer Placeholder 4"/>
          <p:cNvSpPr>
            <a:spLocks noGrp="1"/>
          </p:cNvSpPr>
          <p:nvPr>
            <p:ph type="ftr" sz="quarter" idx="11"/>
          </p:nvPr>
        </p:nvSpPr>
        <p:spPr>
          <a:xfrm>
            <a:off x="6536187" y="6315949"/>
            <a:ext cx="3814856" cy="365125"/>
          </a:xfrm>
        </p:spPr>
        <p:txBody>
          <a:bodyPr/>
          <a:lstStyle/>
          <a:p>
            <a:endParaRPr lang="en-US" dirty="0"/>
          </a:p>
        </p:txBody>
      </p:sp>
      <p:sp>
        <p:nvSpPr>
          <p:cNvPr id="6" name="Slide Number Placeholder 5"/>
          <p:cNvSpPr>
            <a:spLocks noGrp="1"/>
          </p:cNvSpPr>
          <p:nvPr>
            <p:ph type="sldNum" sz="quarter" idx="12"/>
          </p:nvPr>
        </p:nvSpPr>
        <p:spPr>
          <a:xfrm>
            <a:off x="11784011" y="5607592"/>
            <a:ext cx="407988" cy="365125"/>
          </a:xfrm>
        </p:spPr>
        <p:txBody>
          <a:bodyPr/>
          <a:lstStyle/>
          <a:p>
            <a:fld id="{2AC27A5A-7290-4DE1-BA94-4BE8A8E57DCF}" type="slidenum">
              <a:rPr lang="en-US" dirty="0"/>
              <a:t>‹Nº›</a:t>
            </a:fld>
            <a:endParaRPr lang="en-US" dirty="0"/>
          </a:p>
        </p:txBody>
      </p:sp>
      <p:cxnSp>
        <p:nvCxnSpPr>
          <p:cNvPr id="13" name="Straight Connector 12" title="Horizontal Rule Line"/>
          <p:cNvCxnSpPr/>
          <p:nvPr/>
        </p:nvCxnSpPr>
        <p:spPr>
          <a:xfrm>
            <a:off x="0" y="6199730"/>
            <a:ext cx="10260011"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498124"/>
      </p:ext>
    </p:extLst>
  </p:cSld>
  <p:clrMapOvr>
    <a:masterClrMapping/>
  </p:clrMapOvr>
  <p:extLst>
    <p:ext uri="{DCECCB84-F9BA-43D5-87BE-67443E8EF086}">
      <p15:sldGuideLst xmlns:p15="http://schemas.microsoft.com/office/powerpoint/2012/main">
        <p15:guide id="1" pos="645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5472C-71F7-713C-011E-76F4D6AAE6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620081-02AB-5E7F-7487-F9DD3EC894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C59BDE-4637-DF40-6A7A-9620B5D57648}"/>
              </a:ext>
            </a:extLst>
          </p:cNvPr>
          <p:cNvSpPr>
            <a:spLocks noGrp="1"/>
          </p:cNvSpPr>
          <p:nvPr>
            <p:ph type="dt" sz="half" idx="10"/>
          </p:nvPr>
        </p:nvSpPr>
        <p:spPr/>
        <p:txBody>
          <a:bodyPr/>
          <a:lstStyle/>
          <a:p>
            <a:fld id="{F723EB12-E0AB-4B49-ACB4-0A41329C0309}" type="datetimeFigureOut">
              <a:rPr lang="en-US" smtClean="0"/>
              <a:t>7/10/2024</a:t>
            </a:fld>
            <a:endParaRPr lang="en-US"/>
          </a:p>
        </p:txBody>
      </p:sp>
      <p:sp>
        <p:nvSpPr>
          <p:cNvPr id="5" name="Footer Placeholder 4">
            <a:extLst>
              <a:ext uri="{FF2B5EF4-FFF2-40B4-BE49-F238E27FC236}">
                <a16:creationId xmlns:a16="http://schemas.microsoft.com/office/drawing/2014/main" id="{75628359-27FE-500C-42D3-F23DA3188B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026C24-53B0-F18A-85F9-27C74930C537}"/>
              </a:ext>
            </a:extLst>
          </p:cNvPr>
          <p:cNvSpPr>
            <a:spLocks noGrp="1"/>
          </p:cNvSpPr>
          <p:nvPr>
            <p:ph type="sldNum" sz="quarter" idx="12"/>
          </p:nvPr>
        </p:nvSpPr>
        <p:spPr/>
        <p:txBody>
          <a:bodyPr/>
          <a:lstStyle/>
          <a:p>
            <a:fld id="{1E47CE70-BCD4-AA4A-91DF-67333EEE8477}" type="slidenum">
              <a:rPr lang="en-US" smtClean="0"/>
              <a:t>‹Nº›</a:t>
            </a:fld>
            <a:endParaRPr lang="en-US"/>
          </a:p>
        </p:txBody>
      </p:sp>
    </p:spTree>
    <p:extLst>
      <p:ext uri="{BB962C8B-B14F-4D97-AF65-F5344CB8AC3E}">
        <p14:creationId xmlns:p14="http://schemas.microsoft.com/office/powerpoint/2010/main" val="3963995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CA369-810E-CC30-1909-70C9B230B7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4636D5-A0AF-1B59-FCF3-F0A424517A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A32FA7-5F79-BF50-ABB9-A518D85AB158}"/>
              </a:ext>
            </a:extLst>
          </p:cNvPr>
          <p:cNvSpPr>
            <a:spLocks noGrp="1"/>
          </p:cNvSpPr>
          <p:nvPr>
            <p:ph type="dt" sz="half" idx="10"/>
          </p:nvPr>
        </p:nvSpPr>
        <p:spPr/>
        <p:txBody>
          <a:bodyPr/>
          <a:lstStyle/>
          <a:p>
            <a:fld id="{F723EB12-E0AB-4B49-ACB4-0A41329C0309}" type="datetimeFigureOut">
              <a:rPr lang="en-US" smtClean="0"/>
              <a:t>7/10/2024</a:t>
            </a:fld>
            <a:endParaRPr lang="en-US"/>
          </a:p>
        </p:txBody>
      </p:sp>
      <p:sp>
        <p:nvSpPr>
          <p:cNvPr id="5" name="Footer Placeholder 4">
            <a:extLst>
              <a:ext uri="{FF2B5EF4-FFF2-40B4-BE49-F238E27FC236}">
                <a16:creationId xmlns:a16="http://schemas.microsoft.com/office/drawing/2014/main" id="{49F54819-8CFF-62CB-3617-A28585BFF1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EEE3C8-AD04-635F-01C2-C3BCC95A0FB2}"/>
              </a:ext>
            </a:extLst>
          </p:cNvPr>
          <p:cNvSpPr>
            <a:spLocks noGrp="1"/>
          </p:cNvSpPr>
          <p:nvPr>
            <p:ph type="sldNum" sz="quarter" idx="12"/>
          </p:nvPr>
        </p:nvSpPr>
        <p:spPr/>
        <p:txBody>
          <a:bodyPr/>
          <a:lstStyle/>
          <a:p>
            <a:fld id="{1E47CE70-BCD4-AA4A-91DF-67333EEE8477}" type="slidenum">
              <a:rPr lang="en-US" smtClean="0"/>
              <a:t>‹Nº›</a:t>
            </a:fld>
            <a:endParaRPr lang="en-US"/>
          </a:p>
        </p:txBody>
      </p:sp>
    </p:spTree>
    <p:extLst>
      <p:ext uri="{BB962C8B-B14F-4D97-AF65-F5344CB8AC3E}">
        <p14:creationId xmlns:p14="http://schemas.microsoft.com/office/powerpoint/2010/main" val="3514082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73A7E-C155-70D5-3798-3071BEDEC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0C093C0-394A-A953-A250-53EF50F126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BF7B13-C57C-6DA5-A911-BB57BC07D408}"/>
              </a:ext>
            </a:extLst>
          </p:cNvPr>
          <p:cNvSpPr>
            <a:spLocks noGrp="1"/>
          </p:cNvSpPr>
          <p:nvPr>
            <p:ph type="dt" sz="half" idx="10"/>
          </p:nvPr>
        </p:nvSpPr>
        <p:spPr/>
        <p:txBody>
          <a:bodyPr/>
          <a:lstStyle/>
          <a:p>
            <a:fld id="{F723EB12-E0AB-4B49-ACB4-0A41329C0309}" type="datetimeFigureOut">
              <a:rPr lang="en-US" smtClean="0"/>
              <a:t>7/10/2024</a:t>
            </a:fld>
            <a:endParaRPr lang="en-US"/>
          </a:p>
        </p:txBody>
      </p:sp>
      <p:sp>
        <p:nvSpPr>
          <p:cNvPr id="5" name="Footer Placeholder 4">
            <a:extLst>
              <a:ext uri="{FF2B5EF4-FFF2-40B4-BE49-F238E27FC236}">
                <a16:creationId xmlns:a16="http://schemas.microsoft.com/office/drawing/2014/main" id="{9A9DD440-4889-5D5A-6B5A-8507A0FB86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0AEF97-E9E1-64EB-3226-51FC739586F4}"/>
              </a:ext>
            </a:extLst>
          </p:cNvPr>
          <p:cNvSpPr>
            <a:spLocks noGrp="1"/>
          </p:cNvSpPr>
          <p:nvPr>
            <p:ph type="sldNum" sz="quarter" idx="12"/>
          </p:nvPr>
        </p:nvSpPr>
        <p:spPr/>
        <p:txBody>
          <a:bodyPr/>
          <a:lstStyle/>
          <a:p>
            <a:fld id="{1E47CE70-BCD4-AA4A-91DF-67333EEE8477}" type="slidenum">
              <a:rPr lang="en-US" smtClean="0"/>
              <a:t>‹Nº›</a:t>
            </a:fld>
            <a:endParaRPr lang="en-US"/>
          </a:p>
        </p:txBody>
      </p:sp>
    </p:spTree>
    <p:extLst>
      <p:ext uri="{BB962C8B-B14F-4D97-AF65-F5344CB8AC3E}">
        <p14:creationId xmlns:p14="http://schemas.microsoft.com/office/powerpoint/2010/main" val="4154872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DC6DB-CBED-B977-E75F-57AF8EA4F9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356B8E-B83F-C9C7-A0C6-E31A7A6B1D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379BE2-C67C-0239-5C2A-2F7FC85B80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D3B2FAF-8C34-FF3B-704C-E31D59AEF5C8}"/>
              </a:ext>
            </a:extLst>
          </p:cNvPr>
          <p:cNvSpPr>
            <a:spLocks noGrp="1"/>
          </p:cNvSpPr>
          <p:nvPr>
            <p:ph type="dt" sz="half" idx="10"/>
          </p:nvPr>
        </p:nvSpPr>
        <p:spPr/>
        <p:txBody>
          <a:bodyPr/>
          <a:lstStyle/>
          <a:p>
            <a:fld id="{F723EB12-E0AB-4B49-ACB4-0A41329C0309}" type="datetimeFigureOut">
              <a:rPr lang="en-US" smtClean="0"/>
              <a:t>7/10/2024</a:t>
            </a:fld>
            <a:endParaRPr lang="en-US"/>
          </a:p>
        </p:txBody>
      </p:sp>
      <p:sp>
        <p:nvSpPr>
          <p:cNvPr id="6" name="Footer Placeholder 5">
            <a:extLst>
              <a:ext uri="{FF2B5EF4-FFF2-40B4-BE49-F238E27FC236}">
                <a16:creationId xmlns:a16="http://schemas.microsoft.com/office/drawing/2014/main" id="{4E2314AE-458C-6C1D-AA66-CAA95609AC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18726B-DB8C-C427-7FFB-89AAA5354DE8}"/>
              </a:ext>
            </a:extLst>
          </p:cNvPr>
          <p:cNvSpPr>
            <a:spLocks noGrp="1"/>
          </p:cNvSpPr>
          <p:nvPr>
            <p:ph type="sldNum" sz="quarter" idx="12"/>
          </p:nvPr>
        </p:nvSpPr>
        <p:spPr/>
        <p:txBody>
          <a:bodyPr/>
          <a:lstStyle/>
          <a:p>
            <a:fld id="{1E47CE70-BCD4-AA4A-91DF-67333EEE8477}" type="slidenum">
              <a:rPr lang="en-US" smtClean="0"/>
              <a:t>‹Nº›</a:t>
            </a:fld>
            <a:endParaRPr lang="en-US"/>
          </a:p>
        </p:txBody>
      </p:sp>
    </p:spTree>
    <p:extLst>
      <p:ext uri="{BB962C8B-B14F-4D97-AF65-F5344CB8AC3E}">
        <p14:creationId xmlns:p14="http://schemas.microsoft.com/office/powerpoint/2010/main" val="38911374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53088-F2F6-DD70-31D4-3C5EC3E31A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98055E-6D6A-ACF1-8B9D-CACC506D16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22D5DE-ED9D-E59F-57C1-0F6AD61D636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80ABBE-AAE8-6C3A-8A90-4628368A81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923311-2174-8B3D-666F-65581C4B6B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C63456-DEFB-1018-E0AE-1440622499D9}"/>
              </a:ext>
            </a:extLst>
          </p:cNvPr>
          <p:cNvSpPr>
            <a:spLocks noGrp="1"/>
          </p:cNvSpPr>
          <p:nvPr>
            <p:ph type="dt" sz="half" idx="10"/>
          </p:nvPr>
        </p:nvSpPr>
        <p:spPr/>
        <p:txBody>
          <a:bodyPr/>
          <a:lstStyle/>
          <a:p>
            <a:fld id="{F723EB12-E0AB-4B49-ACB4-0A41329C0309}" type="datetimeFigureOut">
              <a:rPr lang="en-US" smtClean="0"/>
              <a:t>7/10/2024</a:t>
            </a:fld>
            <a:endParaRPr lang="en-US"/>
          </a:p>
        </p:txBody>
      </p:sp>
      <p:sp>
        <p:nvSpPr>
          <p:cNvPr id="8" name="Footer Placeholder 7">
            <a:extLst>
              <a:ext uri="{FF2B5EF4-FFF2-40B4-BE49-F238E27FC236}">
                <a16:creationId xmlns:a16="http://schemas.microsoft.com/office/drawing/2014/main" id="{73F622DC-A8D3-540F-B4D0-460F6AF0346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44B18F-9D30-3E96-5AAF-683FBA45AA08}"/>
              </a:ext>
            </a:extLst>
          </p:cNvPr>
          <p:cNvSpPr>
            <a:spLocks noGrp="1"/>
          </p:cNvSpPr>
          <p:nvPr>
            <p:ph type="sldNum" sz="quarter" idx="12"/>
          </p:nvPr>
        </p:nvSpPr>
        <p:spPr/>
        <p:txBody>
          <a:bodyPr/>
          <a:lstStyle/>
          <a:p>
            <a:fld id="{1E47CE70-BCD4-AA4A-91DF-67333EEE8477}" type="slidenum">
              <a:rPr lang="en-US" smtClean="0"/>
              <a:t>‹Nº›</a:t>
            </a:fld>
            <a:endParaRPr lang="en-US"/>
          </a:p>
        </p:txBody>
      </p:sp>
    </p:spTree>
    <p:extLst>
      <p:ext uri="{BB962C8B-B14F-4D97-AF65-F5344CB8AC3E}">
        <p14:creationId xmlns:p14="http://schemas.microsoft.com/office/powerpoint/2010/main" val="1421559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02B10-DA6B-D380-DC03-71A80CAC61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4797AD-7CC7-D351-6890-4B34E1C29AE0}"/>
              </a:ext>
            </a:extLst>
          </p:cNvPr>
          <p:cNvSpPr>
            <a:spLocks noGrp="1"/>
          </p:cNvSpPr>
          <p:nvPr>
            <p:ph type="dt" sz="half" idx="10"/>
          </p:nvPr>
        </p:nvSpPr>
        <p:spPr/>
        <p:txBody>
          <a:bodyPr/>
          <a:lstStyle/>
          <a:p>
            <a:fld id="{F723EB12-E0AB-4B49-ACB4-0A41329C0309}" type="datetimeFigureOut">
              <a:rPr lang="en-US" smtClean="0"/>
              <a:t>7/10/2024</a:t>
            </a:fld>
            <a:endParaRPr lang="en-US"/>
          </a:p>
        </p:txBody>
      </p:sp>
      <p:sp>
        <p:nvSpPr>
          <p:cNvPr id="4" name="Footer Placeholder 3">
            <a:extLst>
              <a:ext uri="{FF2B5EF4-FFF2-40B4-BE49-F238E27FC236}">
                <a16:creationId xmlns:a16="http://schemas.microsoft.com/office/drawing/2014/main" id="{B98B5979-041E-D578-F5A0-B39C815EAE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729121-82C3-A7BE-D476-938A7AE109BA}"/>
              </a:ext>
            </a:extLst>
          </p:cNvPr>
          <p:cNvSpPr>
            <a:spLocks noGrp="1"/>
          </p:cNvSpPr>
          <p:nvPr>
            <p:ph type="sldNum" sz="quarter" idx="12"/>
          </p:nvPr>
        </p:nvSpPr>
        <p:spPr/>
        <p:txBody>
          <a:bodyPr/>
          <a:lstStyle/>
          <a:p>
            <a:fld id="{1E47CE70-BCD4-AA4A-91DF-67333EEE8477}" type="slidenum">
              <a:rPr lang="en-US" smtClean="0"/>
              <a:t>‹Nº›</a:t>
            </a:fld>
            <a:endParaRPr lang="en-US"/>
          </a:p>
        </p:txBody>
      </p:sp>
    </p:spTree>
    <p:extLst>
      <p:ext uri="{BB962C8B-B14F-4D97-AF65-F5344CB8AC3E}">
        <p14:creationId xmlns:p14="http://schemas.microsoft.com/office/powerpoint/2010/main" val="39246663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B1E7A8-AE56-6799-3995-702E72A1A1D4}"/>
              </a:ext>
            </a:extLst>
          </p:cNvPr>
          <p:cNvSpPr>
            <a:spLocks noGrp="1"/>
          </p:cNvSpPr>
          <p:nvPr>
            <p:ph type="dt" sz="half" idx="10"/>
          </p:nvPr>
        </p:nvSpPr>
        <p:spPr/>
        <p:txBody>
          <a:bodyPr/>
          <a:lstStyle/>
          <a:p>
            <a:fld id="{F723EB12-E0AB-4B49-ACB4-0A41329C0309}" type="datetimeFigureOut">
              <a:rPr lang="en-US" smtClean="0"/>
              <a:t>7/10/2024</a:t>
            </a:fld>
            <a:endParaRPr lang="en-US"/>
          </a:p>
        </p:txBody>
      </p:sp>
      <p:sp>
        <p:nvSpPr>
          <p:cNvPr id="3" name="Footer Placeholder 2">
            <a:extLst>
              <a:ext uri="{FF2B5EF4-FFF2-40B4-BE49-F238E27FC236}">
                <a16:creationId xmlns:a16="http://schemas.microsoft.com/office/drawing/2014/main" id="{BAE73B19-7017-ED78-3B19-39242AFE70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42678D-32A5-C50D-707A-36F0934C9B9E}"/>
              </a:ext>
            </a:extLst>
          </p:cNvPr>
          <p:cNvSpPr>
            <a:spLocks noGrp="1"/>
          </p:cNvSpPr>
          <p:nvPr>
            <p:ph type="sldNum" sz="quarter" idx="12"/>
          </p:nvPr>
        </p:nvSpPr>
        <p:spPr/>
        <p:txBody>
          <a:bodyPr/>
          <a:lstStyle/>
          <a:p>
            <a:fld id="{1E47CE70-BCD4-AA4A-91DF-67333EEE8477}" type="slidenum">
              <a:rPr lang="en-US" smtClean="0"/>
              <a:t>‹Nº›</a:t>
            </a:fld>
            <a:endParaRPr lang="en-US"/>
          </a:p>
        </p:txBody>
      </p:sp>
    </p:spTree>
    <p:extLst>
      <p:ext uri="{BB962C8B-B14F-4D97-AF65-F5344CB8AC3E}">
        <p14:creationId xmlns:p14="http://schemas.microsoft.com/office/powerpoint/2010/main" val="31746859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05A67-0DEE-7C5A-6F24-55F3739982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5A4436-017A-0D23-5B39-C80EACAF2A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13162F-D2C8-1FA2-42FE-5F0AD6BE6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F03C88-779F-3D34-73F7-C996E4C0AE7A}"/>
              </a:ext>
            </a:extLst>
          </p:cNvPr>
          <p:cNvSpPr>
            <a:spLocks noGrp="1"/>
          </p:cNvSpPr>
          <p:nvPr>
            <p:ph type="dt" sz="half" idx="10"/>
          </p:nvPr>
        </p:nvSpPr>
        <p:spPr/>
        <p:txBody>
          <a:bodyPr/>
          <a:lstStyle/>
          <a:p>
            <a:fld id="{F723EB12-E0AB-4B49-ACB4-0A41329C0309}" type="datetimeFigureOut">
              <a:rPr lang="en-US" smtClean="0"/>
              <a:t>7/10/2024</a:t>
            </a:fld>
            <a:endParaRPr lang="en-US"/>
          </a:p>
        </p:txBody>
      </p:sp>
      <p:sp>
        <p:nvSpPr>
          <p:cNvPr id="6" name="Footer Placeholder 5">
            <a:extLst>
              <a:ext uri="{FF2B5EF4-FFF2-40B4-BE49-F238E27FC236}">
                <a16:creationId xmlns:a16="http://schemas.microsoft.com/office/drawing/2014/main" id="{F3DCD39F-075B-A07D-FB11-FA9383A823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632D60-D6F6-60EC-528B-3E8CC8C9DC99}"/>
              </a:ext>
            </a:extLst>
          </p:cNvPr>
          <p:cNvSpPr>
            <a:spLocks noGrp="1"/>
          </p:cNvSpPr>
          <p:nvPr>
            <p:ph type="sldNum" sz="quarter" idx="12"/>
          </p:nvPr>
        </p:nvSpPr>
        <p:spPr/>
        <p:txBody>
          <a:bodyPr/>
          <a:lstStyle/>
          <a:p>
            <a:fld id="{1E47CE70-BCD4-AA4A-91DF-67333EEE8477}" type="slidenum">
              <a:rPr lang="en-US" smtClean="0"/>
              <a:t>‹Nº›</a:t>
            </a:fld>
            <a:endParaRPr lang="en-US"/>
          </a:p>
        </p:txBody>
      </p:sp>
    </p:spTree>
    <p:extLst>
      <p:ext uri="{BB962C8B-B14F-4D97-AF65-F5344CB8AC3E}">
        <p14:creationId xmlns:p14="http://schemas.microsoft.com/office/powerpoint/2010/main" val="25379539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AB212-4C9D-4B77-2298-C405AA471C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3F4E0F-AC3C-DDDA-8126-1B492CF9BC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652A240-5F4D-E178-27B1-5B2622BE59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9E4147-4854-DFE1-0BB4-7929737EA015}"/>
              </a:ext>
            </a:extLst>
          </p:cNvPr>
          <p:cNvSpPr>
            <a:spLocks noGrp="1"/>
          </p:cNvSpPr>
          <p:nvPr>
            <p:ph type="dt" sz="half" idx="10"/>
          </p:nvPr>
        </p:nvSpPr>
        <p:spPr/>
        <p:txBody>
          <a:bodyPr/>
          <a:lstStyle/>
          <a:p>
            <a:fld id="{F723EB12-E0AB-4B49-ACB4-0A41329C0309}" type="datetimeFigureOut">
              <a:rPr lang="en-US" smtClean="0"/>
              <a:t>7/10/2024</a:t>
            </a:fld>
            <a:endParaRPr lang="en-US"/>
          </a:p>
        </p:txBody>
      </p:sp>
      <p:sp>
        <p:nvSpPr>
          <p:cNvPr id="6" name="Footer Placeholder 5">
            <a:extLst>
              <a:ext uri="{FF2B5EF4-FFF2-40B4-BE49-F238E27FC236}">
                <a16:creationId xmlns:a16="http://schemas.microsoft.com/office/drawing/2014/main" id="{A6C4FF0C-760A-8A59-0322-3CA0714C74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5ED8D3-A017-09CF-02DC-4E553B5BCC8D}"/>
              </a:ext>
            </a:extLst>
          </p:cNvPr>
          <p:cNvSpPr>
            <a:spLocks noGrp="1"/>
          </p:cNvSpPr>
          <p:nvPr>
            <p:ph type="sldNum" sz="quarter" idx="12"/>
          </p:nvPr>
        </p:nvSpPr>
        <p:spPr/>
        <p:txBody>
          <a:bodyPr/>
          <a:lstStyle/>
          <a:p>
            <a:fld id="{1E47CE70-BCD4-AA4A-91DF-67333EEE8477}" type="slidenum">
              <a:rPr lang="en-US" smtClean="0"/>
              <a:t>‹Nº›</a:t>
            </a:fld>
            <a:endParaRPr lang="en-US"/>
          </a:p>
        </p:txBody>
      </p:sp>
    </p:spTree>
    <p:extLst>
      <p:ext uri="{BB962C8B-B14F-4D97-AF65-F5344CB8AC3E}">
        <p14:creationId xmlns:p14="http://schemas.microsoft.com/office/powerpoint/2010/main" val="3459896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E775-EAF3-B246-375C-D2E5202CF46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F8C93F-B82C-BAA3-5A88-58F22A4447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04F496-86A3-6E38-D0AD-FCF6AC6235D2}"/>
              </a:ext>
            </a:extLst>
          </p:cNvPr>
          <p:cNvSpPr>
            <a:spLocks noGrp="1"/>
          </p:cNvSpPr>
          <p:nvPr>
            <p:ph type="dt" sz="half" idx="10"/>
          </p:nvPr>
        </p:nvSpPr>
        <p:spPr/>
        <p:txBody>
          <a:bodyPr/>
          <a:lstStyle/>
          <a:p>
            <a:fld id="{F723EB12-E0AB-4B49-ACB4-0A41329C0309}" type="datetimeFigureOut">
              <a:rPr lang="en-US" smtClean="0"/>
              <a:t>7/10/2024</a:t>
            </a:fld>
            <a:endParaRPr lang="en-US"/>
          </a:p>
        </p:txBody>
      </p:sp>
      <p:sp>
        <p:nvSpPr>
          <p:cNvPr id="5" name="Footer Placeholder 4">
            <a:extLst>
              <a:ext uri="{FF2B5EF4-FFF2-40B4-BE49-F238E27FC236}">
                <a16:creationId xmlns:a16="http://schemas.microsoft.com/office/drawing/2014/main" id="{C02B3543-DB22-EC47-E4C7-CA1E6347E3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B378C0-733A-25C1-8739-A739C8C6A0FC}"/>
              </a:ext>
            </a:extLst>
          </p:cNvPr>
          <p:cNvSpPr>
            <a:spLocks noGrp="1"/>
          </p:cNvSpPr>
          <p:nvPr>
            <p:ph type="sldNum" sz="quarter" idx="12"/>
          </p:nvPr>
        </p:nvSpPr>
        <p:spPr/>
        <p:txBody>
          <a:bodyPr/>
          <a:lstStyle/>
          <a:p>
            <a:fld id="{1E47CE70-BCD4-AA4A-91DF-67333EEE8477}" type="slidenum">
              <a:rPr lang="en-US" smtClean="0"/>
              <a:t>‹Nº›</a:t>
            </a:fld>
            <a:endParaRPr lang="en-US"/>
          </a:p>
        </p:txBody>
      </p:sp>
    </p:spTree>
    <p:extLst>
      <p:ext uri="{BB962C8B-B14F-4D97-AF65-F5344CB8AC3E}">
        <p14:creationId xmlns:p14="http://schemas.microsoft.com/office/powerpoint/2010/main" val="5550924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7968B9-9549-D9E4-453E-C00CB443024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36BDAB-DB97-13B6-F626-2A5F4544FC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88AE30-CB2B-4DED-8D4F-DE805289520F}"/>
              </a:ext>
            </a:extLst>
          </p:cNvPr>
          <p:cNvSpPr>
            <a:spLocks noGrp="1"/>
          </p:cNvSpPr>
          <p:nvPr>
            <p:ph type="dt" sz="half" idx="10"/>
          </p:nvPr>
        </p:nvSpPr>
        <p:spPr/>
        <p:txBody>
          <a:bodyPr/>
          <a:lstStyle/>
          <a:p>
            <a:fld id="{F723EB12-E0AB-4B49-ACB4-0A41329C0309}" type="datetimeFigureOut">
              <a:rPr lang="en-US" smtClean="0"/>
              <a:t>7/10/2024</a:t>
            </a:fld>
            <a:endParaRPr lang="en-US"/>
          </a:p>
        </p:txBody>
      </p:sp>
      <p:sp>
        <p:nvSpPr>
          <p:cNvPr id="5" name="Footer Placeholder 4">
            <a:extLst>
              <a:ext uri="{FF2B5EF4-FFF2-40B4-BE49-F238E27FC236}">
                <a16:creationId xmlns:a16="http://schemas.microsoft.com/office/drawing/2014/main" id="{F868F627-7E45-5EBE-4D2F-F960F45A95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786720-CD0C-D3A5-6F55-0233FD8164DB}"/>
              </a:ext>
            </a:extLst>
          </p:cNvPr>
          <p:cNvSpPr>
            <a:spLocks noGrp="1"/>
          </p:cNvSpPr>
          <p:nvPr>
            <p:ph type="sldNum" sz="quarter" idx="12"/>
          </p:nvPr>
        </p:nvSpPr>
        <p:spPr/>
        <p:txBody>
          <a:bodyPr/>
          <a:lstStyle/>
          <a:p>
            <a:fld id="{1E47CE70-BCD4-AA4A-91DF-67333EEE8477}" type="slidenum">
              <a:rPr lang="en-US" smtClean="0"/>
              <a:t>‹Nº›</a:t>
            </a:fld>
            <a:endParaRPr lang="en-US"/>
          </a:p>
        </p:txBody>
      </p:sp>
    </p:spTree>
    <p:extLst>
      <p:ext uri="{BB962C8B-B14F-4D97-AF65-F5344CB8AC3E}">
        <p14:creationId xmlns:p14="http://schemas.microsoft.com/office/powerpoint/2010/main" val="939000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fld id="{3C633830-2244-49AE-BC4A-47F415C177C6}" type="datetimeFigureOut">
              <a:rPr lang="en-US" dirty="0"/>
              <a:pPr/>
              <a:t>7/10/2024</a:t>
            </a:fld>
            <a:endParaRPr lang="en-US" dirty="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endParaRPr lang="en-US" dirty="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fld id="{2AC27A5A-7290-4DE1-BA94-4BE8A8E57DCF}" type="slidenum">
              <a:rPr lang="en-US" dirty="0"/>
              <a:pPr/>
              <a:t>‹Nº›</a:t>
            </a:fld>
            <a:endParaRPr lang="en-US" dirty="0"/>
          </a:p>
        </p:txBody>
      </p:sp>
      <p:cxnSp>
        <p:nvCxnSpPr>
          <p:cNvPr id="10" name="Straight Connector 9" title="Horizontal Rule Line"/>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0762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DA2960-0C8C-83D3-FABF-D92C2E978E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E1038A3-3B89-1C5D-4186-DE6F45DB53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F989F-E39A-F163-37CE-30C503043E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23EB12-E0AB-4B49-ACB4-0A41329C0309}" type="datetimeFigureOut">
              <a:rPr lang="en-US" smtClean="0"/>
              <a:t>7/10/2024</a:t>
            </a:fld>
            <a:endParaRPr lang="en-US"/>
          </a:p>
        </p:txBody>
      </p:sp>
      <p:sp>
        <p:nvSpPr>
          <p:cNvPr id="5" name="Footer Placeholder 4">
            <a:extLst>
              <a:ext uri="{FF2B5EF4-FFF2-40B4-BE49-F238E27FC236}">
                <a16:creationId xmlns:a16="http://schemas.microsoft.com/office/drawing/2014/main" id="{36CB46BB-A38B-FEEA-E99C-D2A5971FB2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7E82DCE-FF39-523C-EC46-16EBF189DF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47CE70-BCD4-AA4A-91DF-67333EEE8477}" type="slidenum">
              <a:rPr lang="en-US" smtClean="0"/>
              <a:t>‹Nº›</a:t>
            </a:fld>
            <a:endParaRPr lang="en-US"/>
          </a:p>
        </p:txBody>
      </p:sp>
    </p:spTree>
    <p:extLst>
      <p:ext uri="{BB962C8B-B14F-4D97-AF65-F5344CB8AC3E}">
        <p14:creationId xmlns:p14="http://schemas.microsoft.com/office/powerpoint/2010/main" val="16074605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DA216DF-C268-4A25-A2DC-51E15F550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115ED6-02C2-A426-B7E2-EA2A841BE7A6}"/>
              </a:ext>
            </a:extLst>
          </p:cNvPr>
          <p:cNvSpPr>
            <a:spLocks noGrp="1"/>
          </p:cNvSpPr>
          <p:nvPr>
            <p:ph type="ctrTitle"/>
          </p:nvPr>
        </p:nvSpPr>
        <p:spPr>
          <a:xfrm>
            <a:off x="638881" y="4474080"/>
            <a:ext cx="10909640" cy="1065836"/>
          </a:xfrm>
        </p:spPr>
        <p:txBody>
          <a:bodyPr anchor="ctr">
            <a:normAutofit/>
          </a:bodyPr>
          <a:lstStyle/>
          <a:p>
            <a:r>
              <a:rPr lang="en-US" sz="6600" dirty="0"/>
              <a:t>The Dutch Golden Age</a:t>
            </a:r>
          </a:p>
        </p:txBody>
      </p:sp>
      <p:sp>
        <p:nvSpPr>
          <p:cNvPr id="3" name="Subtitle 2">
            <a:extLst>
              <a:ext uri="{FF2B5EF4-FFF2-40B4-BE49-F238E27FC236}">
                <a16:creationId xmlns:a16="http://schemas.microsoft.com/office/drawing/2014/main" id="{C68C4ED2-7D02-5321-B897-453A3FFDED39}"/>
              </a:ext>
            </a:extLst>
          </p:cNvPr>
          <p:cNvSpPr>
            <a:spLocks noGrp="1"/>
          </p:cNvSpPr>
          <p:nvPr>
            <p:ph type="subTitle" idx="1"/>
          </p:nvPr>
        </p:nvSpPr>
        <p:spPr>
          <a:xfrm>
            <a:off x="648798" y="5832162"/>
            <a:ext cx="10909643" cy="552659"/>
          </a:xfrm>
        </p:spPr>
        <p:txBody>
          <a:bodyPr anchor="ctr">
            <a:normAutofit/>
          </a:bodyPr>
          <a:lstStyle/>
          <a:p>
            <a:r>
              <a:rPr lang="en-US" sz="3200" dirty="0"/>
              <a:t>1588-1660 AD</a:t>
            </a:r>
          </a:p>
        </p:txBody>
      </p:sp>
      <p:pic>
        <p:nvPicPr>
          <p:cNvPr id="13" name="Picture 12">
            <a:extLst>
              <a:ext uri="{FF2B5EF4-FFF2-40B4-BE49-F238E27FC236}">
                <a16:creationId xmlns:a16="http://schemas.microsoft.com/office/drawing/2014/main" id="{0AB19D31-D897-2535-6CFB-6227D3003ED2}"/>
              </a:ext>
            </a:extLst>
          </p:cNvPr>
          <p:cNvPicPr>
            <a:picLocks noChangeAspect="1"/>
          </p:cNvPicPr>
          <p:nvPr/>
        </p:nvPicPr>
        <p:blipFill rotWithShape="1">
          <a:blip r:embed="rId3"/>
          <a:srcRect t="365" r="-1" b="3960"/>
          <a:stretch/>
        </p:blipFill>
        <p:spPr>
          <a:xfrm>
            <a:off x="381188" y="164592"/>
            <a:ext cx="3599311" cy="4087368"/>
          </a:xfrm>
          <a:prstGeom prst="rect">
            <a:avLst/>
          </a:prstGeom>
        </p:spPr>
      </p:pic>
      <p:pic>
        <p:nvPicPr>
          <p:cNvPr id="11" name="Picture 10">
            <a:extLst>
              <a:ext uri="{FF2B5EF4-FFF2-40B4-BE49-F238E27FC236}">
                <a16:creationId xmlns:a16="http://schemas.microsoft.com/office/drawing/2014/main" id="{2EFDAB32-BA60-CDAA-4D6E-6A5C3D8BC26C}"/>
              </a:ext>
            </a:extLst>
          </p:cNvPr>
          <p:cNvPicPr>
            <a:picLocks noChangeAspect="1"/>
          </p:cNvPicPr>
          <p:nvPr/>
        </p:nvPicPr>
        <p:blipFill rotWithShape="1">
          <a:blip r:embed="rId4"/>
          <a:srcRect l="16496" r="14158" b="2"/>
          <a:stretch/>
        </p:blipFill>
        <p:spPr>
          <a:xfrm>
            <a:off x="4303948" y="164592"/>
            <a:ext cx="3599344" cy="4087368"/>
          </a:xfrm>
          <a:prstGeom prst="rect">
            <a:avLst/>
          </a:prstGeom>
        </p:spPr>
      </p:pic>
      <p:pic>
        <p:nvPicPr>
          <p:cNvPr id="8" name="Picture 7">
            <a:extLst>
              <a:ext uri="{FF2B5EF4-FFF2-40B4-BE49-F238E27FC236}">
                <a16:creationId xmlns:a16="http://schemas.microsoft.com/office/drawing/2014/main" id="{74B16C41-23F5-0DDF-1C19-68EAC02046C1}"/>
              </a:ext>
            </a:extLst>
          </p:cNvPr>
          <p:cNvPicPr>
            <a:picLocks noChangeAspect="1"/>
          </p:cNvPicPr>
          <p:nvPr/>
        </p:nvPicPr>
        <p:blipFill rotWithShape="1">
          <a:blip r:embed="rId5"/>
          <a:srcRect l="15035" t="34848" r="47989" b="802"/>
          <a:stretch/>
        </p:blipFill>
        <p:spPr>
          <a:xfrm>
            <a:off x="8226679" y="164592"/>
            <a:ext cx="3599434" cy="4087368"/>
          </a:xfrm>
          <a:prstGeom prst="rect">
            <a:avLst/>
          </a:prstGeom>
        </p:spPr>
      </p:pic>
      <p:sp>
        <p:nvSpPr>
          <p:cNvPr id="27" name="sketch line">
            <a:extLst>
              <a:ext uri="{FF2B5EF4-FFF2-40B4-BE49-F238E27FC236}">
                <a16:creationId xmlns:a16="http://schemas.microsoft.com/office/drawing/2014/main" id="{DE127D07-37F2-4FE3-9F47-F0CD6740D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563476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899B179-E6CA-7DAF-C3E3-86E8D2ED2F88}"/>
              </a:ext>
            </a:extLst>
          </p:cNvPr>
          <p:cNvSpPr txBox="1"/>
          <p:nvPr/>
        </p:nvSpPr>
        <p:spPr>
          <a:xfrm>
            <a:off x="5051685" y="74950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42368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02" name="Rectangle 601">
            <a:extLst>
              <a:ext uri="{FF2B5EF4-FFF2-40B4-BE49-F238E27FC236}">
                <a16:creationId xmlns:a16="http://schemas.microsoft.com/office/drawing/2014/main" id="{2CCA4F2F-27C7-4692-B19D-F91C3B7DB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04" name="Freeform: Shape 603">
            <a:extLst>
              <a:ext uri="{FF2B5EF4-FFF2-40B4-BE49-F238E27FC236}">
                <a16:creationId xmlns:a16="http://schemas.microsoft.com/office/drawing/2014/main" id="{8A7F97D9-9195-4EC6-BB21-D56B2B92D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6" name="Freeform 6">
            <a:extLst>
              <a:ext uri="{FF2B5EF4-FFF2-40B4-BE49-F238E27FC236}">
                <a16:creationId xmlns:a16="http://schemas.microsoft.com/office/drawing/2014/main" id="{954B3746-67DF-4725-9CC1-57A117586D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2" y="1076326"/>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608" name="Freeform: Shape 607">
            <a:extLst>
              <a:ext uri="{FF2B5EF4-FFF2-40B4-BE49-F238E27FC236}">
                <a16:creationId xmlns:a16="http://schemas.microsoft.com/office/drawing/2014/main" id="{A5B5684C-AF91-48CE-AF06-3C9B8E0C6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0" name="Oval 609">
            <a:extLst>
              <a:ext uri="{FF2B5EF4-FFF2-40B4-BE49-F238E27FC236}">
                <a16:creationId xmlns:a16="http://schemas.microsoft.com/office/drawing/2014/main" id="{134A1A31-9862-4AB7-B0A3-C7FA2DC92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DEE8741B-1DE1-90ED-ABF8-8CEAB3762457}"/>
              </a:ext>
            </a:extLst>
          </p:cNvPr>
          <p:cNvPicPr>
            <a:picLocks noChangeAspect="1"/>
          </p:cNvPicPr>
          <p:nvPr/>
        </p:nvPicPr>
        <p:blipFill rotWithShape="1">
          <a:blip r:embed="rId3"/>
          <a:srcRect l="18550" t="26569" r="16386" b="24633"/>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3" name="Picture 2" descr="A painting of a city with many boats&#10;&#10;Description automatically generated">
            <a:extLst>
              <a:ext uri="{FF2B5EF4-FFF2-40B4-BE49-F238E27FC236}">
                <a16:creationId xmlns:a16="http://schemas.microsoft.com/office/drawing/2014/main" id="{861B299E-0A54-BA39-91BD-EE57965CCAB3}"/>
              </a:ext>
            </a:extLst>
          </p:cNvPr>
          <p:cNvPicPr>
            <a:picLocks noChangeAspect="1"/>
          </p:cNvPicPr>
          <p:nvPr/>
        </p:nvPicPr>
        <p:blipFill rotWithShape="1">
          <a:blip r:embed="rId4"/>
          <a:srcRect l="12811" t="4655" r="29602" b="2"/>
          <a:stretch/>
        </p:blipFill>
        <p:spPr>
          <a:xfrm>
            <a:off x="20" y="10"/>
            <a:ext cx="3967953"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2" name="Picture 1" descr="A painting of a person in a crown&#10;&#10;Description automatically generated">
            <a:extLst>
              <a:ext uri="{FF2B5EF4-FFF2-40B4-BE49-F238E27FC236}">
                <a16:creationId xmlns:a16="http://schemas.microsoft.com/office/drawing/2014/main" id="{9C40318F-B5C3-D65C-2ACC-FB0C8A3CE596}"/>
              </a:ext>
            </a:extLst>
          </p:cNvPr>
          <p:cNvPicPr>
            <a:picLocks noChangeAspect="1"/>
          </p:cNvPicPr>
          <p:nvPr/>
        </p:nvPicPr>
        <p:blipFill rotWithShape="1">
          <a:blip r:embed="rId5"/>
          <a:srcRect l="152" t="5930" r="-149" b="15916"/>
          <a:stretch/>
        </p:blipFill>
        <p:spPr>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cxnSp>
        <p:nvCxnSpPr>
          <p:cNvPr id="612" name="Straight Connector 611">
            <a:extLst>
              <a:ext uri="{FF2B5EF4-FFF2-40B4-BE49-F238E27FC236}">
                <a16:creationId xmlns:a16="http://schemas.microsoft.com/office/drawing/2014/main" id="{802E08DB-4C7C-4887-9855-53E3117C534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81600" y="6199730"/>
            <a:ext cx="7010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3A38A25C-6261-AB3A-4C1C-1EB5544ED5F8}"/>
              </a:ext>
            </a:extLst>
          </p:cNvPr>
          <p:cNvSpPr>
            <a:spLocks noGrp="1"/>
          </p:cNvSpPr>
          <p:nvPr>
            <p:ph idx="1"/>
          </p:nvPr>
        </p:nvSpPr>
        <p:spPr>
          <a:xfrm>
            <a:off x="6826250" y="658268"/>
            <a:ext cx="4641225" cy="6087293"/>
          </a:xfrm>
        </p:spPr>
        <p:txBody>
          <a:bodyPr>
            <a:normAutofit/>
          </a:bodyPr>
          <a:lstStyle/>
          <a:p>
            <a:r>
              <a:rPr lang="en-US" sz="2800" dirty="0">
                <a:solidFill>
                  <a:schemeClr val="tx1"/>
                </a:solidFill>
              </a:rPr>
              <a:t>In 1568, the Dutch people of the Netherlands rose up against their overlord the Spanish King </a:t>
            </a:r>
            <a:r>
              <a:rPr lang="en-US" sz="2800" dirty="0">
                <a:solidFill>
                  <a:srgbClr val="FFFF00"/>
                </a:solidFill>
              </a:rPr>
              <a:t>Philip II </a:t>
            </a:r>
            <a:r>
              <a:rPr lang="en-US" sz="2800" dirty="0">
                <a:solidFill>
                  <a:schemeClr val="tx1"/>
                </a:solidFill>
              </a:rPr>
              <a:t>in the </a:t>
            </a:r>
            <a:r>
              <a:rPr lang="en-US" sz="2800" dirty="0">
                <a:solidFill>
                  <a:srgbClr val="FFFF00"/>
                </a:solidFill>
              </a:rPr>
              <a:t>Dutch Revolt</a:t>
            </a:r>
            <a:r>
              <a:rPr lang="en-US" sz="2800" dirty="0">
                <a:solidFill>
                  <a:schemeClr val="tx1"/>
                </a:solidFill>
              </a:rPr>
              <a:t>.</a:t>
            </a:r>
          </a:p>
          <a:p>
            <a:r>
              <a:rPr lang="en-US" sz="2800" dirty="0">
                <a:solidFill>
                  <a:schemeClr val="tx1"/>
                </a:solidFill>
              </a:rPr>
              <a:t>A member of the </a:t>
            </a:r>
            <a:r>
              <a:rPr lang="en-US" sz="2800" dirty="0">
                <a:solidFill>
                  <a:srgbClr val="FFFF00"/>
                </a:solidFill>
              </a:rPr>
              <a:t>Habsburg dynasty</a:t>
            </a:r>
            <a:r>
              <a:rPr lang="en-US" sz="2800" dirty="0">
                <a:solidFill>
                  <a:schemeClr val="tx1"/>
                </a:solidFill>
              </a:rPr>
              <a:t>,</a:t>
            </a:r>
            <a:r>
              <a:rPr lang="en-US" sz="2800" dirty="0">
                <a:solidFill>
                  <a:srgbClr val="FFFF00"/>
                </a:solidFill>
              </a:rPr>
              <a:t> </a:t>
            </a:r>
            <a:r>
              <a:rPr lang="en-US" sz="2800" dirty="0">
                <a:solidFill>
                  <a:schemeClr val="tx1"/>
                </a:solidFill>
              </a:rPr>
              <a:t>which also ruled the Holy Roman Empire, Philip II inherited the region from his father Charles V.</a:t>
            </a:r>
          </a:p>
        </p:txBody>
      </p:sp>
    </p:spTree>
    <p:extLst>
      <p:ext uri="{BB962C8B-B14F-4D97-AF65-F5344CB8AC3E}">
        <p14:creationId xmlns:p14="http://schemas.microsoft.com/office/powerpoint/2010/main" val="403248079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02" name="Rectangle 601">
            <a:extLst>
              <a:ext uri="{FF2B5EF4-FFF2-40B4-BE49-F238E27FC236}">
                <a16:creationId xmlns:a16="http://schemas.microsoft.com/office/drawing/2014/main" id="{2CCA4F2F-27C7-4692-B19D-F91C3B7DB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04" name="Freeform: Shape 603">
            <a:extLst>
              <a:ext uri="{FF2B5EF4-FFF2-40B4-BE49-F238E27FC236}">
                <a16:creationId xmlns:a16="http://schemas.microsoft.com/office/drawing/2014/main" id="{8A7F97D9-9195-4EC6-BB21-D56B2B92D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6" name="Freeform 6">
            <a:extLst>
              <a:ext uri="{FF2B5EF4-FFF2-40B4-BE49-F238E27FC236}">
                <a16:creationId xmlns:a16="http://schemas.microsoft.com/office/drawing/2014/main" id="{954B3746-67DF-4725-9CC1-57A117586D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2" y="1076326"/>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608" name="Freeform: Shape 607">
            <a:extLst>
              <a:ext uri="{FF2B5EF4-FFF2-40B4-BE49-F238E27FC236}">
                <a16:creationId xmlns:a16="http://schemas.microsoft.com/office/drawing/2014/main" id="{A5B5684C-AF91-48CE-AF06-3C9B8E0C6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0" name="Oval 609">
            <a:extLst>
              <a:ext uri="{FF2B5EF4-FFF2-40B4-BE49-F238E27FC236}">
                <a16:creationId xmlns:a16="http://schemas.microsoft.com/office/drawing/2014/main" id="{134A1A31-9862-4AB7-B0A3-C7FA2DC92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D9116FA1-9DF3-7352-CE2C-6114FC7F3D05}"/>
              </a:ext>
            </a:extLst>
          </p:cNvPr>
          <p:cNvPicPr>
            <a:picLocks noChangeAspect="1"/>
          </p:cNvPicPr>
          <p:nvPr/>
        </p:nvPicPr>
        <p:blipFill rotWithShape="1">
          <a:blip r:embed="rId3"/>
          <a:srcRect l="-1" t="1" r="22740" b="39157"/>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8" name="Picture 7" descr="A painting of a battle of the spanish fleet&#10;&#10;Description automatically generated">
            <a:extLst>
              <a:ext uri="{FF2B5EF4-FFF2-40B4-BE49-F238E27FC236}">
                <a16:creationId xmlns:a16="http://schemas.microsoft.com/office/drawing/2014/main" id="{02083E1C-363C-2F9E-A702-45B415F86E16}"/>
              </a:ext>
            </a:extLst>
          </p:cNvPr>
          <p:cNvPicPr>
            <a:picLocks noChangeAspect="1"/>
          </p:cNvPicPr>
          <p:nvPr/>
        </p:nvPicPr>
        <p:blipFill rotWithShape="1">
          <a:blip r:embed="rId4"/>
          <a:srcRect l="10943" t="4638" r="2957" b="18"/>
          <a:stretch/>
        </p:blipFill>
        <p:spPr>
          <a:xfrm>
            <a:off x="20" y="10"/>
            <a:ext cx="3967953"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10" name="Picture 9" descr="A painting of a person in a dress&#10;&#10;Description automatically generated">
            <a:extLst>
              <a:ext uri="{FF2B5EF4-FFF2-40B4-BE49-F238E27FC236}">
                <a16:creationId xmlns:a16="http://schemas.microsoft.com/office/drawing/2014/main" id="{CE6CB917-1088-5729-3292-8AB139DFDE18}"/>
              </a:ext>
            </a:extLst>
          </p:cNvPr>
          <p:cNvPicPr>
            <a:picLocks noChangeAspect="1"/>
          </p:cNvPicPr>
          <p:nvPr/>
        </p:nvPicPr>
        <p:blipFill rotWithShape="1">
          <a:blip r:embed="rId5"/>
          <a:srcRect r="3" b="29978"/>
          <a:stretch/>
        </p:blipFill>
        <p:spPr>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cxnSp>
        <p:nvCxnSpPr>
          <p:cNvPr id="612" name="Straight Connector 611">
            <a:extLst>
              <a:ext uri="{FF2B5EF4-FFF2-40B4-BE49-F238E27FC236}">
                <a16:creationId xmlns:a16="http://schemas.microsoft.com/office/drawing/2014/main" id="{802E08DB-4C7C-4887-9855-53E3117C534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81600" y="6199730"/>
            <a:ext cx="7010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369AC927-9C0D-D17E-6476-3E396C4AEA10}"/>
              </a:ext>
            </a:extLst>
          </p:cNvPr>
          <p:cNvSpPr>
            <a:spLocks noGrp="1"/>
          </p:cNvSpPr>
          <p:nvPr>
            <p:ph idx="1"/>
          </p:nvPr>
        </p:nvSpPr>
        <p:spPr>
          <a:xfrm>
            <a:off x="6826250" y="658268"/>
            <a:ext cx="4641225" cy="6087293"/>
          </a:xfrm>
        </p:spPr>
        <p:txBody>
          <a:bodyPr>
            <a:normAutofit/>
          </a:bodyPr>
          <a:lstStyle/>
          <a:p>
            <a:r>
              <a:rPr lang="en-US" sz="2800" dirty="0">
                <a:solidFill>
                  <a:schemeClr val="tx1"/>
                </a:solidFill>
              </a:rPr>
              <a:t>However,  Philip II enraged the tolerant Dutch people by treating the Netherlands as a Spanish colony and persecuting its growing Calvinist minority.</a:t>
            </a:r>
          </a:p>
          <a:p>
            <a:r>
              <a:rPr lang="en-US" sz="2800" dirty="0">
                <a:solidFill>
                  <a:schemeClr val="tx1"/>
                </a:solidFill>
              </a:rPr>
              <a:t>The Dutch rebels were led by the Dutch nobleman </a:t>
            </a:r>
            <a:r>
              <a:rPr lang="en-US" sz="2800" dirty="0">
                <a:solidFill>
                  <a:srgbClr val="FFFF00"/>
                </a:solidFill>
              </a:rPr>
              <a:t>William of Orange </a:t>
            </a:r>
            <a:r>
              <a:rPr lang="en-US" sz="2800" dirty="0">
                <a:solidFill>
                  <a:schemeClr val="tx1"/>
                </a:solidFill>
              </a:rPr>
              <a:t>who was a moderate Protestant.</a:t>
            </a:r>
          </a:p>
        </p:txBody>
      </p:sp>
    </p:spTree>
    <p:extLst>
      <p:ext uri="{BB962C8B-B14F-4D97-AF65-F5344CB8AC3E}">
        <p14:creationId xmlns:p14="http://schemas.microsoft.com/office/powerpoint/2010/main" val="3566257537"/>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02" name="Rectangle 601">
            <a:extLst>
              <a:ext uri="{FF2B5EF4-FFF2-40B4-BE49-F238E27FC236}">
                <a16:creationId xmlns:a16="http://schemas.microsoft.com/office/drawing/2014/main" id="{2CCA4F2F-27C7-4692-B19D-F91C3B7DB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04" name="Freeform: Shape 603">
            <a:extLst>
              <a:ext uri="{FF2B5EF4-FFF2-40B4-BE49-F238E27FC236}">
                <a16:creationId xmlns:a16="http://schemas.microsoft.com/office/drawing/2014/main" id="{8A7F97D9-9195-4EC6-BB21-D56B2B92D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6" name="Freeform 6">
            <a:extLst>
              <a:ext uri="{FF2B5EF4-FFF2-40B4-BE49-F238E27FC236}">
                <a16:creationId xmlns:a16="http://schemas.microsoft.com/office/drawing/2014/main" id="{954B3746-67DF-4725-9CC1-57A117586D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2" y="1076326"/>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608" name="Freeform: Shape 607">
            <a:extLst>
              <a:ext uri="{FF2B5EF4-FFF2-40B4-BE49-F238E27FC236}">
                <a16:creationId xmlns:a16="http://schemas.microsoft.com/office/drawing/2014/main" id="{A5B5684C-AF91-48CE-AF06-3C9B8E0C6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0" name="Oval 609">
            <a:extLst>
              <a:ext uri="{FF2B5EF4-FFF2-40B4-BE49-F238E27FC236}">
                <a16:creationId xmlns:a16="http://schemas.microsoft.com/office/drawing/2014/main" id="{134A1A31-9862-4AB7-B0A3-C7FA2DC92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BB9F52E7-C648-832D-B767-3F1F9C977C18}"/>
              </a:ext>
            </a:extLst>
          </p:cNvPr>
          <p:cNvPicPr>
            <a:picLocks noChangeAspect="1"/>
          </p:cNvPicPr>
          <p:nvPr/>
        </p:nvPicPr>
        <p:blipFill rotWithShape="1">
          <a:blip r:embed="rId3"/>
          <a:srcRect r="-3" b="25748"/>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7" name="Picture 6">
            <a:extLst>
              <a:ext uri="{FF2B5EF4-FFF2-40B4-BE49-F238E27FC236}">
                <a16:creationId xmlns:a16="http://schemas.microsoft.com/office/drawing/2014/main" id="{87FA66F2-0502-22AC-4046-D5AD9E978553}"/>
              </a:ext>
            </a:extLst>
          </p:cNvPr>
          <p:cNvPicPr>
            <a:picLocks noChangeAspect="1"/>
          </p:cNvPicPr>
          <p:nvPr/>
        </p:nvPicPr>
        <p:blipFill rotWithShape="1">
          <a:blip r:embed="rId4"/>
          <a:srcRect l="20915" r="2560" b="2"/>
          <a:stretch/>
        </p:blipFill>
        <p:spPr>
          <a:xfrm>
            <a:off x="20" y="10"/>
            <a:ext cx="3967953"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10" name="Picture 9">
            <a:extLst>
              <a:ext uri="{FF2B5EF4-FFF2-40B4-BE49-F238E27FC236}">
                <a16:creationId xmlns:a16="http://schemas.microsoft.com/office/drawing/2014/main" id="{7F90F5E4-E9A3-5335-FBBE-04D0298073B1}"/>
              </a:ext>
            </a:extLst>
          </p:cNvPr>
          <p:cNvPicPr>
            <a:picLocks noChangeAspect="1"/>
          </p:cNvPicPr>
          <p:nvPr/>
        </p:nvPicPr>
        <p:blipFill rotWithShape="1">
          <a:blip r:embed="rId5"/>
          <a:srcRect r="4" b="30204"/>
          <a:stretch/>
        </p:blipFill>
        <p:spPr>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sp>
        <p:nvSpPr>
          <p:cNvPr id="18" name="Content Placeholder 2">
            <a:extLst>
              <a:ext uri="{FF2B5EF4-FFF2-40B4-BE49-F238E27FC236}">
                <a16:creationId xmlns:a16="http://schemas.microsoft.com/office/drawing/2014/main" id="{F1A6D598-90A3-F152-6A1B-D26227ADB468}"/>
              </a:ext>
            </a:extLst>
          </p:cNvPr>
          <p:cNvSpPr>
            <a:spLocks noGrp="1"/>
          </p:cNvSpPr>
          <p:nvPr>
            <p:ph idx="1"/>
          </p:nvPr>
        </p:nvSpPr>
        <p:spPr>
          <a:xfrm>
            <a:off x="6826250" y="658268"/>
            <a:ext cx="4640326" cy="5742512"/>
          </a:xfrm>
        </p:spPr>
        <p:txBody>
          <a:bodyPr>
            <a:normAutofit/>
          </a:bodyPr>
          <a:lstStyle/>
          <a:p>
            <a:r>
              <a:rPr lang="en-US" sz="2800" dirty="0">
                <a:solidFill>
                  <a:schemeClr val="tx1"/>
                </a:solidFill>
              </a:rPr>
              <a:t>William wished to create a religiously tolerant independent Netherlands.</a:t>
            </a:r>
          </a:p>
          <a:p>
            <a:r>
              <a:rPr lang="en-US" sz="2800" dirty="0">
                <a:solidFill>
                  <a:schemeClr val="tx1"/>
                </a:solidFill>
              </a:rPr>
              <a:t>However, many Dutch Calvinists saw the conflict with the intolerant Catholic Philip II as a religious war. </a:t>
            </a:r>
          </a:p>
          <a:p>
            <a:r>
              <a:rPr lang="en-US" sz="2800" dirty="0">
                <a:solidFill>
                  <a:schemeClr val="tx1"/>
                </a:solidFill>
              </a:rPr>
              <a:t>Calvinists came to dominate the northern provinces of the Netherlands.</a:t>
            </a:r>
          </a:p>
        </p:txBody>
      </p:sp>
      <p:cxnSp>
        <p:nvCxnSpPr>
          <p:cNvPr id="612" name="Straight Connector 611">
            <a:extLst>
              <a:ext uri="{FF2B5EF4-FFF2-40B4-BE49-F238E27FC236}">
                <a16:creationId xmlns:a16="http://schemas.microsoft.com/office/drawing/2014/main" id="{802E08DB-4C7C-4887-9855-53E3117C534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81600" y="6199730"/>
            <a:ext cx="7010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02098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02" name="Rectangle 601">
            <a:extLst>
              <a:ext uri="{FF2B5EF4-FFF2-40B4-BE49-F238E27FC236}">
                <a16:creationId xmlns:a16="http://schemas.microsoft.com/office/drawing/2014/main" id="{2CCA4F2F-27C7-4692-B19D-F91C3B7DB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04" name="Freeform: Shape 603">
            <a:extLst>
              <a:ext uri="{FF2B5EF4-FFF2-40B4-BE49-F238E27FC236}">
                <a16:creationId xmlns:a16="http://schemas.microsoft.com/office/drawing/2014/main" id="{8A7F97D9-9195-4EC6-BB21-D56B2B92D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6" name="Freeform 6">
            <a:extLst>
              <a:ext uri="{FF2B5EF4-FFF2-40B4-BE49-F238E27FC236}">
                <a16:creationId xmlns:a16="http://schemas.microsoft.com/office/drawing/2014/main" id="{954B3746-67DF-4725-9CC1-57A117586D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2" y="1076326"/>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608" name="Freeform: Shape 607">
            <a:extLst>
              <a:ext uri="{FF2B5EF4-FFF2-40B4-BE49-F238E27FC236}">
                <a16:creationId xmlns:a16="http://schemas.microsoft.com/office/drawing/2014/main" id="{A5B5684C-AF91-48CE-AF06-3C9B8E0C6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0" name="Oval 609">
            <a:extLst>
              <a:ext uri="{FF2B5EF4-FFF2-40B4-BE49-F238E27FC236}">
                <a16:creationId xmlns:a16="http://schemas.microsoft.com/office/drawing/2014/main" id="{134A1A31-9862-4AB7-B0A3-C7FA2DC92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2F2C209F-C43F-9034-F00F-F1F204F29643}"/>
              </a:ext>
            </a:extLst>
          </p:cNvPr>
          <p:cNvPicPr>
            <a:picLocks noChangeAspect="1"/>
          </p:cNvPicPr>
          <p:nvPr/>
        </p:nvPicPr>
        <p:blipFill rotWithShape="1">
          <a:blip r:embed="rId3"/>
          <a:srcRect r="-3" b="18747"/>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8" name="Picture 7">
            <a:extLst>
              <a:ext uri="{FF2B5EF4-FFF2-40B4-BE49-F238E27FC236}">
                <a16:creationId xmlns:a16="http://schemas.microsoft.com/office/drawing/2014/main" id="{B41A9149-3895-A43C-ACE0-E5F9CC4C0608}"/>
              </a:ext>
            </a:extLst>
          </p:cNvPr>
          <p:cNvPicPr>
            <a:picLocks noChangeAspect="1"/>
          </p:cNvPicPr>
          <p:nvPr/>
        </p:nvPicPr>
        <p:blipFill rotWithShape="1">
          <a:blip r:embed="rId4"/>
          <a:srcRect r="1" b="5262"/>
          <a:stretch/>
        </p:blipFill>
        <p:spPr>
          <a:xfrm>
            <a:off x="20" y="10"/>
            <a:ext cx="3967953"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5" name="Picture 4">
            <a:extLst>
              <a:ext uri="{FF2B5EF4-FFF2-40B4-BE49-F238E27FC236}">
                <a16:creationId xmlns:a16="http://schemas.microsoft.com/office/drawing/2014/main" id="{9C751AA4-7E27-D82C-2215-77DE3293C7AA}"/>
              </a:ext>
            </a:extLst>
          </p:cNvPr>
          <p:cNvPicPr>
            <a:picLocks noChangeAspect="1"/>
          </p:cNvPicPr>
          <p:nvPr/>
        </p:nvPicPr>
        <p:blipFill rotWithShape="1">
          <a:blip r:embed="rId5"/>
          <a:srcRect l="15742" r="4294" b="-2"/>
          <a:stretch/>
        </p:blipFill>
        <p:spPr>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cxnSp>
        <p:nvCxnSpPr>
          <p:cNvPr id="612" name="Straight Connector 611">
            <a:extLst>
              <a:ext uri="{FF2B5EF4-FFF2-40B4-BE49-F238E27FC236}">
                <a16:creationId xmlns:a16="http://schemas.microsoft.com/office/drawing/2014/main" id="{802E08DB-4C7C-4887-9855-53E3117C534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81600" y="6199730"/>
            <a:ext cx="7010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0093B5BD-388D-C78B-00A9-AF6DD44F9DCC}"/>
              </a:ext>
            </a:extLst>
          </p:cNvPr>
          <p:cNvSpPr>
            <a:spLocks noGrp="1"/>
          </p:cNvSpPr>
          <p:nvPr>
            <p:ph idx="1"/>
          </p:nvPr>
        </p:nvSpPr>
        <p:spPr>
          <a:xfrm>
            <a:off x="6826250" y="658268"/>
            <a:ext cx="4641225" cy="6087293"/>
          </a:xfrm>
        </p:spPr>
        <p:txBody>
          <a:bodyPr>
            <a:normAutofit/>
          </a:bodyPr>
          <a:lstStyle/>
          <a:p>
            <a:r>
              <a:rPr lang="en-US" sz="2800" dirty="0">
                <a:solidFill>
                  <a:schemeClr val="tx1"/>
                </a:solidFill>
              </a:rPr>
              <a:t>After years of fighting Philip II made peace with the Southern, mostly Catholic Netherlands which became known as </a:t>
            </a:r>
            <a:r>
              <a:rPr lang="en-US" sz="2800" dirty="0">
                <a:solidFill>
                  <a:srgbClr val="FFFF00"/>
                </a:solidFill>
              </a:rPr>
              <a:t>Belgium</a:t>
            </a:r>
            <a:r>
              <a:rPr lang="en-US" sz="2800" dirty="0">
                <a:solidFill>
                  <a:schemeClr val="tx1"/>
                </a:solidFill>
              </a:rPr>
              <a:t>. </a:t>
            </a:r>
          </a:p>
          <a:p>
            <a:r>
              <a:rPr lang="en-US" sz="2800" dirty="0">
                <a:solidFill>
                  <a:schemeClr val="tx1"/>
                </a:solidFill>
              </a:rPr>
              <a:t>The Seven (mostly Calvinist) Northern Provinces of the Netherlands created their own country in 1581 called the </a:t>
            </a:r>
            <a:r>
              <a:rPr lang="en-US" sz="2800" dirty="0">
                <a:solidFill>
                  <a:srgbClr val="FFFF00"/>
                </a:solidFill>
              </a:rPr>
              <a:t>Dutch Republic</a:t>
            </a:r>
            <a:r>
              <a:rPr lang="en-US" sz="2800" dirty="0">
                <a:solidFill>
                  <a:schemeClr val="tx1"/>
                </a:solidFill>
              </a:rPr>
              <a:t>.</a:t>
            </a:r>
          </a:p>
        </p:txBody>
      </p:sp>
    </p:spTree>
    <p:extLst>
      <p:ext uri="{BB962C8B-B14F-4D97-AF65-F5344CB8AC3E}">
        <p14:creationId xmlns:p14="http://schemas.microsoft.com/office/powerpoint/2010/main" val="3650068898"/>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17" name="Rectangle 616">
            <a:extLst>
              <a:ext uri="{FF2B5EF4-FFF2-40B4-BE49-F238E27FC236}">
                <a16:creationId xmlns:a16="http://schemas.microsoft.com/office/drawing/2014/main" id="{2CCA4F2F-27C7-4692-B19D-F91C3B7DB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19" name="Freeform: Shape 618">
            <a:extLst>
              <a:ext uri="{FF2B5EF4-FFF2-40B4-BE49-F238E27FC236}">
                <a16:creationId xmlns:a16="http://schemas.microsoft.com/office/drawing/2014/main" id="{8A7F97D9-9195-4EC6-BB21-D56B2B92D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1" name="Freeform 6">
            <a:extLst>
              <a:ext uri="{FF2B5EF4-FFF2-40B4-BE49-F238E27FC236}">
                <a16:creationId xmlns:a16="http://schemas.microsoft.com/office/drawing/2014/main" id="{954B3746-67DF-4725-9CC1-57A117586D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2" y="1076326"/>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623" name="Freeform: Shape 622">
            <a:extLst>
              <a:ext uri="{FF2B5EF4-FFF2-40B4-BE49-F238E27FC236}">
                <a16:creationId xmlns:a16="http://schemas.microsoft.com/office/drawing/2014/main" id="{A5B5684C-AF91-48CE-AF06-3C9B8E0C6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5" name="Oval 624">
            <a:extLst>
              <a:ext uri="{FF2B5EF4-FFF2-40B4-BE49-F238E27FC236}">
                <a16:creationId xmlns:a16="http://schemas.microsoft.com/office/drawing/2014/main" id="{134A1A31-9862-4AB7-B0A3-C7FA2DC92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5C801BB8-F220-443B-482F-EC845C8ACA09}"/>
              </a:ext>
            </a:extLst>
          </p:cNvPr>
          <p:cNvPicPr>
            <a:picLocks noChangeAspect="1"/>
          </p:cNvPicPr>
          <p:nvPr/>
        </p:nvPicPr>
        <p:blipFill rotWithShape="1">
          <a:blip r:embed="rId3"/>
          <a:srcRect l="-2" t="4382" r="-2" b="21366"/>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3" name="Picture 2">
            <a:extLst>
              <a:ext uri="{FF2B5EF4-FFF2-40B4-BE49-F238E27FC236}">
                <a16:creationId xmlns:a16="http://schemas.microsoft.com/office/drawing/2014/main" id="{E259F1E8-CC44-C48A-1F4C-33DBC72EAA5B}"/>
              </a:ext>
            </a:extLst>
          </p:cNvPr>
          <p:cNvPicPr>
            <a:picLocks noChangeAspect="1"/>
          </p:cNvPicPr>
          <p:nvPr/>
        </p:nvPicPr>
        <p:blipFill rotWithShape="1">
          <a:blip r:embed="rId4"/>
          <a:srcRect l="4663" r="3562" b="-2"/>
          <a:stretch/>
        </p:blipFill>
        <p:spPr>
          <a:xfrm>
            <a:off x="20" y="10"/>
            <a:ext cx="3967953"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11" name="Picture 10">
            <a:extLst>
              <a:ext uri="{FF2B5EF4-FFF2-40B4-BE49-F238E27FC236}">
                <a16:creationId xmlns:a16="http://schemas.microsoft.com/office/drawing/2014/main" id="{20515D06-4B06-60A6-4529-E88F304CB113}"/>
              </a:ext>
            </a:extLst>
          </p:cNvPr>
          <p:cNvPicPr>
            <a:picLocks noChangeAspect="1"/>
          </p:cNvPicPr>
          <p:nvPr/>
        </p:nvPicPr>
        <p:blipFill rotWithShape="1">
          <a:blip r:embed="rId5"/>
          <a:srcRect l="153" t="9526" r="-149" b="24066"/>
          <a:stretch/>
        </p:blipFill>
        <p:spPr>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cxnSp>
        <p:nvCxnSpPr>
          <p:cNvPr id="627" name="Straight Connector 626">
            <a:extLst>
              <a:ext uri="{FF2B5EF4-FFF2-40B4-BE49-F238E27FC236}">
                <a16:creationId xmlns:a16="http://schemas.microsoft.com/office/drawing/2014/main" id="{802E08DB-4C7C-4887-9855-53E3117C534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81600" y="6199730"/>
            <a:ext cx="7010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Content Placeholder 2">
            <a:extLst>
              <a:ext uri="{FF2B5EF4-FFF2-40B4-BE49-F238E27FC236}">
                <a16:creationId xmlns:a16="http://schemas.microsoft.com/office/drawing/2014/main" id="{0C15711C-4046-758A-E767-79A2FAE4F754}"/>
              </a:ext>
            </a:extLst>
          </p:cNvPr>
          <p:cNvSpPr>
            <a:spLocks noGrp="1"/>
          </p:cNvSpPr>
          <p:nvPr>
            <p:ph idx="1"/>
          </p:nvPr>
        </p:nvSpPr>
        <p:spPr>
          <a:xfrm>
            <a:off x="6826250" y="658268"/>
            <a:ext cx="4640326" cy="5541425"/>
          </a:xfrm>
        </p:spPr>
        <p:txBody>
          <a:bodyPr>
            <a:normAutofit/>
          </a:bodyPr>
          <a:lstStyle/>
          <a:p>
            <a:r>
              <a:rPr lang="en-US" sz="2800" dirty="0">
                <a:solidFill>
                  <a:schemeClr val="tx1"/>
                </a:solidFill>
              </a:rPr>
              <a:t>The Dutch Republic was governed by a representative assembly called the </a:t>
            </a:r>
            <a:r>
              <a:rPr lang="en-US" sz="2800" dirty="0">
                <a:solidFill>
                  <a:srgbClr val="FFFF00"/>
                </a:solidFill>
              </a:rPr>
              <a:t>States General </a:t>
            </a:r>
            <a:r>
              <a:rPr lang="en-US" sz="2800" dirty="0">
                <a:solidFill>
                  <a:schemeClr val="tx1"/>
                </a:solidFill>
              </a:rPr>
              <a:t>as well as a powerful elected leader called the </a:t>
            </a:r>
            <a:r>
              <a:rPr lang="en-US" sz="2800" dirty="0">
                <a:solidFill>
                  <a:srgbClr val="FFFF00"/>
                </a:solidFill>
              </a:rPr>
              <a:t>Stadtholder</a:t>
            </a:r>
            <a:r>
              <a:rPr lang="en-US" sz="2800" dirty="0">
                <a:solidFill>
                  <a:schemeClr val="tx1"/>
                </a:solidFill>
              </a:rPr>
              <a:t>.</a:t>
            </a:r>
          </a:p>
          <a:p>
            <a:r>
              <a:rPr lang="en-US" sz="2800" dirty="0">
                <a:solidFill>
                  <a:schemeClr val="tx1"/>
                </a:solidFill>
              </a:rPr>
              <a:t>The Stadtholder was always a member of William’s “</a:t>
            </a:r>
            <a:r>
              <a:rPr lang="en-US" sz="2800" dirty="0">
                <a:solidFill>
                  <a:srgbClr val="FFFF00"/>
                </a:solidFill>
              </a:rPr>
              <a:t>Orange dynasty</a:t>
            </a:r>
            <a:r>
              <a:rPr lang="en-US" sz="2800" dirty="0">
                <a:solidFill>
                  <a:schemeClr val="tx1"/>
                </a:solidFill>
              </a:rPr>
              <a:t>.” </a:t>
            </a:r>
          </a:p>
        </p:txBody>
      </p:sp>
    </p:spTree>
    <p:extLst>
      <p:ext uri="{BB962C8B-B14F-4D97-AF65-F5344CB8AC3E}">
        <p14:creationId xmlns:p14="http://schemas.microsoft.com/office/powerpoint/2010/main" val="1674546874"/>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02" name="Rectangle 601">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 name="Freeform: Shape 603">
            <a:extLst>
              <a:ext uri="{FF2B5EF4-FFF2-40B4-BE49-F238E27FC236}">
                <a16:creationId xmlns:a16="http://schemas.microsoft.com/office/drawing/2014/main" id="{5D44B584-65A7-4029-A075-505AA5EAEB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43666" cy="6858000"/>
          </a:xfrm>
          <a:custGeom>
            <a:avLst/>
            <a:gdLst>
              <a:gd name="connsiteX0" fmla="*/ 0 w 5443666"/>
              <a:gd name="connsiteY0" fmla="*/ 0 h 6845983"/>
              <a:gd name="connsiteX1" fmla="*/ 3595564 w 5443666"/>
              <a:gd name="connsiteY1" fmla="*/ 0 h 6845983"/>
              <a:gd name="connsiteX2" fmla="*/ 3746607 w 5443666"/>
              <a:gd name="connsiteY2" fmla="*/ 118697 h 6845983"/>
              <a:gd name="connsiteX3" fmla="*/ 5443666 w 5443666"/>
              <a:gd name="connsiteY3" fmla="*/ 3717234 h 6845983"/>
              <a:gd name="connsiteX4" fmla="*/ 4378763 w 5443666"/>
              <a:gd name="connsiteY4" fmla="*/ 6683615 h 6845983"/>
              <a:gd name="connsiteX5" fmla="*/ 4238117 w 5443666"/>
              <a:gd name="connsiteY5" fmla="*/ 6845983 h 6845983"/>
              <a:gd name="connsiteX6" fmla="*/ 0 w 5443666"/>
              <a:gd name="connsiteY6" fmla="*/ 6845983 h 684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3666" h="6845983">
                <a:moveTo>
                  <a:pt x="0" y="0"/>
                </a:moveTo>
                <a:lnTo>
                  <a:pt x="3595564" y="0"/>
                </a:lnTo>
                <a:lnTo>
                  <a:pt x="3746607" y="118697"/>
                </a:lnTo>
                <a:cubicBezTo>
                  <a:pt x="4783044" y="974041"/>
                  <a:pt x="5443666" y="2268489"/>
                  <a:pt x="5443666" y="3717234"/>
                </a:cubicBezTo>
                <a:cubicBezTo>
                  <a:pt x="5443666" y="4844036"/>
                  <a:pt x="5044030" y="5877498"/>
                  <a:pt x="4378763" y="6683615"/>
                </a:cubicBezTo>
                <a:lnTo>
                  <a:pt x="4238117" y="6845983"/>
                </a:lnTo>
                <a:lnTo>
                  <a:pt x="0" y="6845983"/>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8DE1535F-EBC9-1E8F-C0FB-874023C95EE0}"/>
              </a:ext>
            </a:extLst>
          </p:cNvPr>
          <p:cNvPicPr>
            <a:picLocks noChangeAspect="1"/>
          </p:cNvPicPr>
          <p:nvPr/>
        </p:nvPicPr>
        <p:blipFill rotWithShape="1">
          <a:blip r:embed="rId3"/>
          <a:srcRect r="4046"/>
          <a:stretch/>
        </p:blipFill>
        <p:spPr>
          <a:xfrm>
            <a:off x="1" y="10"/>
            <a:ext cx="5215066" cy="6857990"/>
          </a:xfrm>
          <a:custGeom>
            <a:avLst/>
            <a:gdLst/>
            <a:ahLst/>
            <a:cxnLst/>
            <a:rect l="l" t="t" r="r" b="b"/>
            <a:pathLst>
              <a:path w="5215066" h="6845983">
                <a:moveTo>
                  <a:pt x="0" y="0"/>
                </a:moveTo>
                <a:lnTo>
                  <a:pt x="3197713" y="0"/>
                </a:lnTo>
                <a:lnTo>
                  <a:pt x="3259787" y="39795"/>
                </a:lnTo>
                <a:cubicBezTo>
                  <a:pt x="4439462" y="836768"/>
                  <a:pt x="5215066" y="2186425"/>
                  <a:pt x="5215066" y="3717234"/>
                </a:cubicBezTo>
                <a:cubicBezTo>
                  <a:pt x="5215066" y="4788800"/>
                  <a:pt x="4835020" y="5771602"/>
                  <a:pt x="4202364" y="6538204"/>
                </a:cubicBezTo>
                <a:lnTo>
                  <a:pt x="3922635" y="6845983"/>
                </a:lnTo>
                <a:lnTo>
                  <a:pt x="0" y="6845983"/>
                </a:lnTo>
                <a:close/>
              </a:path>
            </a:pathLst>
          </a:custGeom>
        </p:spPr>
      </p:pic>
      <p:sp>
        <p:nvSpPr>
          <p:cNvPr id="18" name="Content Placeholder 2">
            <a:extLst>
              <a:ext uri="{FF2B5EF4-FFF2-40B4-BE49-F238E27FC236}">
                <a16:creationId xmlns:a16="http://schemas.microsoft.com/office/drawing/2014/main" id="{F1A6D598-90A3-F152-6A1B-D26227ADB468}"/>
              </a:ext>
            </a:extLst>
          </p:cNvPr>
          <p:cNvSpPr>
            <a:spLocks noGrp="1"/>
          </p:cNvSpPr>
          <p:nvPr>
            <p:ph idx="1"/>
          </p:nvPr>
        </p:nvSpPr>
        <p:spPr>
          <a:xfrm>
            <a:off x="5986332" y="859536"/>
            <a:ext cx="5443666" cy="5364685"/>
          </a:xfrm>
        </p:spPr>
        <p:txBody>
          <a:bodyPr>
            <a:normAutofit/>
          </a:bodyPr>
          <a:lstStyle/>
          <a:p>
            <a:r>
              <a:rPr lang="en-US" sz="2800" dirty="0">
                <a:solidFill>
                  <a:schemeClr val="tx1"/>
                </a:solidFill>
              </a:rPr>
              <a:t>Unlike other European nations, citizens of the Dutch Republic had “personal freedom of religion.”</a:t>
            </a:r>
          </a:p>
          <a:p>
            <a:r>
              <a:rPr lang="en-US" sz="2800" dirty="0">
                <a:solidFill>
                  <a:schemeClr val="tx1"/>
                </a:solidFill>
              </a:rPr>
              <a:t>This meant that they could choose their own religion and practice it in </a:t>
            </a:r>
            <a:r>
              <a:rPr lang="en-US" sz="2800" i="1" dirty="0">
                <a:solidFill>
                  <a:schemeClr val="tx1"/>
                </a:solidFill>
              </a:rPr>
              <a:t>private</a:t>
            </a:r>
            <a:r>
              <a:rPr lang="en-US" sz="2800" dirty="0">
                <a:solidFill>
                  <a:schemeClr val="tx1"/>
                </a:solidFill>
              </a:rPr>
              <a:t>.</a:t>
            </a:r>
          </a:p>
          <a:p>
            <a:r>
              <a:rPr lang="en-US" sz="2800" dirty="0">
                <a:solidFill>
                  <a:schemeClr val="tx1"/>
                </a:solidFill>
              </a:rPr>
              <a:t>Only Calvinists, however, could practice in public and hold elected offices. </a:t>
            </a:r>
          </a:p>
        </p:txBody>
      </p:sp>
      <p:sp>
        <p:nvSpPr>
          <p:cNvPr id="606" name="Freeform 6">
            <a:extLst>
              <a:ext uri="{FF2B5EF4-FFF2-40B4-BE49-F238E27FC236}">
                <a16:creationId xmlns:a16="http://schemas.microsoft.com/office/drawing/2014/main" id="{D3686B33-4E07-4542-8F02-1876C8359B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380579"/>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07066310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Headlines</Template>
  <TotalTime>31873</TotalTime>
  <Words>478</Words>
  <Application>Microsoft Office PowerPoint</Application>
  <PresentationFormat>Panorámica</PresentationFormat>
  <Paragraphs>33</Paragraphs>
  <Slides>7</Slides>
  <Notes>7</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7</vt:i4>
      </vt:variant>
    </vt:vector>
  </HeadingPairs>
  <TitlesOfParts>
    <vt:vector size="14" baseType="lpstr">
      <vt:lpstr>Arial</vt:lpstr>
      <vt:lpstr>Calibri</vt:lpstr>
      <vt:lpstr>Calibri Light</vt:lpstr>
      <vt:lpstr>Century Schoolbook</vt:lpstr>
      <vt:lpstr>Corbel</vt:lpstr>
      <vt:lpstr>Headlines</vt:lpstr>
      <vt:lpstr>Office Theme</vt:lpstr>
      <vt:lpstr>The Dutch Golden Age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Papaioannou</dc:creator>
  <cp:lastModifiedBy>Maria Sanz</cp:lastModifiedBy>
  <cp:revision>61</cp:revision>
  <dcterms:created xsi:type="dcterms:W3CDTF">2023-07-26T23:27:05Z</dcterms:created>
  <dcterms:modified xsi:type="dcterms:W3CDTF">2024-07-10T16:04:25Z</dcterms:modified>
</cp:coreProperties>
</file>