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53" r:id="rId2"/>
  </p:sldMasterIdLst>
  <p:notesMasterIdLst>
    <p:notesMasterId r:id="rId31"/>
  </p:notesMasterIdLst>
  <p:sldIdLst>
    <p:sldId id="256" r:id="rId3"/>
    <p:sldId id="298" r:id="rId4"/>
    <p:sldId id="315" r:id="rId5"/>
    <p:sldId id="301" r:id="rId6"/>
    <p:sldId id="267" r:id="rId7"/>
    <p:sldId id="260" r:id="rId8"/>
    <p:sldId id="306" r:id="rId9"/>
    <p:sldId id="262" r:id="rId10"/>
    <p:sldId id="261" r:id="rId11"/>
    <p:sldId id="307" r:id="rId12"/>
    <p:sldId id="266" r:id="rId13"/>
    <p:sldId id="312" r:id="rId14"/>
    <p:sldId id="303" r:id="rId15"/>
    <p:sldId id="319" r:id="rId16"/>
    <p:sldId id="281" r:id="rId17"/>
    <p:sldId id="321" r:id="rId18"/>
    <p:sldId id="322" r:id="rId19"/>
    <p:sldId id="323" r:id="rId20"/>
    <p:sldId id="324" r:id="rId21"/>
    <p:sldId id="325" r:id="rId22"/>
    <p:sldId id="309" r:id="rId23"/>
    <p:sldId id="328" r:id="rId24"/>
    <p:sldId id="331" r:id="rId25"/>
    <p:sldId id="332" r:id="rId26"/>
    <p:sldId id="333" r:id="rId27"/>
    <p:sldId id="334" r:id="rId28"/>
    <p:sldId id="339" r:id="rId29"/>
    <p:sldId id="336" r:id="rId3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0884"/>
  </p:normalViewPr>
  <p:slideViewPr>
    <p:cSldViewPr>
      <p:cViewPr varScale="1">
        <p:scale>
          <a:sx n="75" d="100"/>
          <a:sy n="75" d="100"/>
        </p:scale>
        <p:origin x="36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4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775127A0-9332-E443-475D-1A791E75E052}"/>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atin typeface="Times" panose="02020603050405020304" pitchFamily="18" charset="0"/>
              </a:defRPr>
            </a:lvl1pPr>
          </a:lstStyle>
          <a:p>
            <a:pPr>
              <a:defRPr/>
            </a:pPr>
            <a:endParaRPr lang="en-US"/>
          </a:p>
        </p:txBody>
      </p:sp>
      <p:sp>
        <p:nvSpPr>
          <p:cNvPr id="54275" name="Rectangle 3">
            <a:extLst>
              <a:ext uri="{FF2B5EF4-FFF2-40B4-BE49-F238E27FC236}">
                <a16:creationId xmlns:a16="http://schemas.microsoft.com/office/drawing/2014/main" id="{DF827264-B38A-2BD9-9778-328334DB97E4}"/>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atin typeface="Times" panose="02020603050405020304" pitchFamily="18" charset="0"/>
              </a:defRPr>
            </a:lvl1pPr>
          </a:lstStyle>
          <a:p>
            <a:pPr>
              <a:defRPr/>
            </a:pPr>
            <a:endParaRPr lang="en-US"/>
          </a:p>
        </p:txBody>
      </p:sp>
      <p:sp>
        <p:nvSpPr>
          <p:cNvPr id="29700" name="Rectangle 4">
            <a:extLst>
              <a:ext uri="{FF2B5EF4-FFF2-40B4-BE49-F238E27FC236}">
                <a16:creationId xmlns:a16="http://schemas.microsoft.com/office/drawing/2014/main" id="{9D59F57E-9603-C0C6-D490-130D2FD68A53}"/>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4277" name="Rectangle 5">
            <a:extLst>
              <a:ext uri="{FF2B5EF4-FFF2-40B4-BE49-F238E27FC236}">
                <a16:creationId xmlns:a16="http://schemas.microsoft.com/office/drawing/2014/main" id="{E8E6BA1E-5818-E84D-6A6A-36D3F52C889B}"/>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4278" name="Rectangle 6">
            <a:extLst>
              <a:ext uri="{FF2B5EF4-FFF2-40B4-BE49-F238E27FC236}">
                <a16:creationId xmlns:a16="http://schemas.microsoft.com/office/drawing/2014/main" id="{90463CF6-4B73-B6D7-E958-E1245014D3C2}"/>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atin typeface="Times" panose="02020603050405020304" pitchFamily="18" charset="0"/>
              </a:defRPr>
            </a:lvl1pPr>
          </a:lstStyle>
          <a:p>
            <a:pPr>
              <a:defRPr/>
            </a:pPr>
            <a:endParaRPr lang="en-US"/>
          </a:p>
        </p:txBody>
      </p:sp>
      <p:sp>
        <p:nvSpPr>
          <p:cNvPr id="54279" name="Rectangle 7">
            <a:extLst>
              <a:ext uri="{FF2B5EF4-FFF2-40B4-BE49-F238E27FC236}">
                <a16:creationId xmlns:a16="http://schemas.microsoft.com/office/drawing/2014/main" id="{FEEB6FB4-4AA4-93AC-95F2-58B4960BCA40}"/>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smtClean="0">
                <a:latin typeface="Times" pitchFamily="2" charset="0"/>
              </a:defRPr>
            </a:lvl1pPr>
          </a:lstStyle>
          <a:p>
            <a:pPr>
              <a:defRPr/>
            </a:pPr>
            <a:fld id="{F96DD097-B867-4D53-AAF5-DB01E602BCC0}" type="slidenum">
              <a:rPr lang="en-US" altLang="en-US"/>
              <a:pPr>
                <a:defRPr/>
              </a:pPr>
              <a:t>‹Nº›</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4CC52365-DC7E-91E5-1051-526317AB691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6737E99-1CF5-46C4-9F29-42A03E87EBE8}" type="slidenum">
              <a:rPr lang="en-US" altLang="en-US" sz="1200"/>
              <a:pPr/>
              <a:t>1</a:t>
            </a:fld>
            <a:endParaRPr lang="en-US" altLang="en-US" sz="1200"/>
          </a:p>
        </p:txBody>
      </p:sp>
      <p:sp>
        <p:nvSpPr>
          <p:cNvPr id="31746" name="Rectangle 2">
            <a:extLst>
              <a:ext uri="{FF2B5EF4-FFF2-40B4-BE49-F238E27FC236}">
                <a16:creationId xmlns:a16="http://schemas.microsoft.com/office/drawing/2014/main" id="{8F6B4FC0-3C53-E9AA-FA54-F2F06A6D5C21}"/>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B38596AD-DD4B-B8B2-498F-ED4640DED04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23FFA7F5-FAD9-C21D-D0B1-DCBE3C06D4A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D7021FC-DC22-444F-9E4B-5553CD87580D}" type="slidenum">
              <a:rPr lang="en-US" altLang="en-US" sz="1200"/>
              <a:pPr/>
              <a:t>2</a:t>
            </a:fld>
            <a:endParaRPr lang="en-US" altLang="en-US" sz="1200"/>
          </a:p>
        </p:txBody>
      </p:sp>
      <p:sp>
        <p:nvSpPr>
          <p:cNvPr id="33794" name="Rectangle 2">
            <a:extLst>
              <a:ext uri="{FF2B5EF4-FFF2-40B4-BE49-F238E27FC236}">
                <a16:creationId xmlns:a16="http://schemas.microsoft.com/office/drawing/2014/main" id="{2AED6E04-93BE-BB91-FBF3-E41B68F308E4}"/>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13C4B97A-C814-431B-1C2C-9DCD55A3D84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F1238902-FA20-EB47-9A3D-45C7067FD65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D34F2A6-CE4A-42FB-AD91-E646B3FE7A99}" type="slidenum">
              <a:rPr lang="en-US" altLang="en-US" sz="1200"/>
              <a:pPr/>
              <a:t>3</a:t>
            </a:fld>
            <a:endParaRPr lang="en-US" altLang="en-US" sz="1200"/>
          </a:p>
        </p:txBody>
      </p:sp>
      <p:sp>
        <p:nvSpPr>
          <p:cNvPr id="35842" name="Rectangle 2">
            <a:extLst>
              <a:ext uri="{FF2B5EF4-FFF2-40B4-BE49-F238E27FC236}">
                <a16:creationId xmlns:a16="http://schemas.microsoft.com/office/drawing/2014/main" id="{65B2D089-D476-FCD2-50AE-D539B2258137}"/>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8254361E-C0A6-07D5-CF21-6F64F6A61E0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DFD23D2C-E1CB-BBA8-07F2-136488D3F63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A07B974-8A8F-4ED4-8206-3D777DCB0DC6}" type="slidenum">
              <a:rPr lang="en-US" altLang="en-US" sz="1200"/>
              <a:pPr/>
              <a:t>4</a:t>
            </a:fld>
            <a:endParaRPr lang="en-US" altLang="en-US" sz="1200"/>
          </a:p>
        </p:txBody>
      </p:sp>
      <p:sp>
        <p:nvSpPr>
          <p:cNvPr id="37890" name="Rectangle 1026">
            <a:extLst>
              <a:ext uri="{FF2B5EF4-FFF2-40B4-BE49-F238E27FC236}">
                <a16:creationId xmlns:a16="http://schemas.microsoft.com/office/drawing/2014/main" id="{31887811-D13A-20FA-F3DE-FE39C9376866}"/>
              </a:ext>
            </a:extLst>
          </p:cNvPr>
          <p:cNvSpPr>
            <a:spLocks noGrp="1" noRot="1" noChangeAspect="1" noChangeArrowheads="1" noTextEdit="1"/>
          </p:cNvSpPr>
          <p:nvPr>
            <p:ph type="sldImg"/>
          </p:nvPr>
        </p:nvSpPr>
        <p:spPr>
          <a:ln/>
        </p:spPr>
      </p:sp>
      <p:sp>
        <p:nvSpPr>
          <p:cNvPr id="37891" name="Rectangle 1027">
            <a:extLst>
              <a:ext uri="{FF2B5EF4-FFF2-40B4-BE49-F238E27FC236}">
                <a16:creationId xmlns:a16="http://schemas.microsoft.com/office/drawing/2014/main" id="{DCD76F2C-A4F3-ED59-5320-08C083F3CCE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599B1350-BF8E-7DDC-C5F1-536625BDFEE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3F4DE21-2B0F-48F2-BA13-B726600D8811}" type="slidenum">
              <a:rPr lang="en-US" altLang="en-US" sz="1200"/>
              <a:pPr/>
              <a:t>5</a:t>
            </a:fld>
            <a:endParaRPr lang="en-US" altLang="en-US" sz="1200"/>
          </a:p>
        </p:txBody>
      </p:sp>
      <p:sp>
        <p:nvSpPr>
          <p:cNvPr id="39938" name="Rectangle 1026">
            <a:extLst>
              <a:ext uri="{FF2B5EF4-FFF2-40B4-BE49-F238E27FC236}">
                <a16:creationId xmlns:a16="http://schemas.microsoft.com/office/drawing/2014/main" id="{D358E729-619C-D642-B9A5-86948C12C9A7}"/>
              </a:ext>
            </a:extLst>
          </p:cNvPr>
          <p:cNvSpPr>
            <a:spLocks noGrp="1" noRot="1" noChangeAspect="1" noChangeArrowheads="1" noTextEdit="1"/>
          </p:cNvSpPr>
          <p:nvPr>
            <p:ph type="sldImg"/>
          </p:nvPr>
        </p:nvSpPr>
        <p:spPr>
          <a:ln/>
        </p:spPr>
      </p:sp>
      <p:sp>
        <p:nvSpPr>
          <p:cNvPr id="39939" name="Rectangle 1027">
            <a:extLst>
              <a:ext uri="{FF2B5EF4-FFF2-40B4-BE49-F238E27FC236}">
                <a16:creationId xmlns:a16="http://schemas.microsoft.com/office/drawing/2014/main" id="{3AA8FDCE-EFA4-194A-E0E4-FC2CE7461BB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a:extLst>
              <a:ext uri="{FF2B5EF4-FFF2-40B4-BE49-F238E27FC236}">
                <a16:creationId xmlns:a16="http://schemas.microsoft.com/office/drawing/2014/main" id="{72797E94-81E2-6F0E-24E3-69BEA82293B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8CB1939-8BE8-4326-9D21-E07275625379}" type="slidenum">
              <a:rPr lang="en-US" altLang="en-US" sz="1200"/>
              <a:pPr/>
              <a:t>6</a:t>
            </a:fld>
            <a:endParaRPr lang="en-US" altLang="en-US" sz="1200"/>
          </a:p>
        </p:txBody>
      </p:sp>
      <p:sp>
        <p:nvSpPr>
          <p:cNvPr id="47106" name="Rectangle 2">
            <a:extLst>
              <a:ext uri="{FF2B5EF4-FFF2-40B4-BE49-F238E27FC236}">
                <a16:creationId xmlns:a16="http://schemas.microsoft.com/office/drawing/2014/main" id="{8674993E-F045-AD96-33BE-52A78E79C743}"/>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6D55CF1B-76EA-BF63-A164-A1F683099EE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a:extLst>
              <a:ext uri="{FF2B5EF4-FFF2-40B4-BE49-F238E27FC236}">
                <a16:creationId xmlns:a16="http://schemas.microsoft.com/office/drawing/2014/main" id="{98785249-E567-7EA8-EF9C-CDBC99E3B11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136457F-9873-4B3F-8999-581789395718}" type="slidenum">
              <a:rPr lang="en-US" altLang="en-US" sz="1200"/>
              <a:pPr/>
              <a:t>7</a:t>
            </a:fld>
            <a:endParaRPr lang="en-US" altLang="en-US" sz="1200"/>
          </a:p>
        </p:txBody>
      </p:sp>
      <p:sp>
        <p:nvSpPr>
          <p:cNvPr id="49154" name="Rectangle 2">
            <a:extLst>
              <a:ext uri="{FF2B5EF4-FFF2-40B4-BE49-F238E27FC236}">
                <a16:creationId xmlns:a16="http://schemas.microsoft.com/office/drawing/2014/main" id="{197C9488-DF35-96C8-6A09-67D14D2654E8}"/>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id="{629B4352-0B7E-0E32-C6F9-9CD9CA0ECE8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a:extLst>
              <a:ext uri="{FF2B5EF4-FFF2-40B4-BE49-F238E27FC236}">
                <a16:creationId xmlns:a16="http://schemas.microsoft.com/office/drawing/2014/main" id="{536AEB88-EAF2-FF96-93C0-B868D751FA1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2732E3F-459E-498C-AAC8-46EA535E291C}" type="slidenum">
              <a:rPr lang="en-US" altLang="en-US" sz="1200"/>
              <a:pPr/>
              <a:t>8</a:t>
            </a:fld>
            <a:endParaRPr lang="en-US" altLang="en-US" sz="1200"/>
          </a:p>
        </p:txBody>
      </p:sp>
      <p:sp>
        <p:nvSpPr>
          <p:cNvPr id="51202" name="Rectangle 2">
            <a:extLst>
              <a:ext uri="{FF2B5EF4-FFF2-40B4-BE49-F238E27FC236}">
                <a16:creationId xmlns:a16="http://schemas.microsoft.com/office/drawing/2014/main" id="{5F3B2C81-1380-132A-8CD7-07314187AA2B}"/>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8E354A78-84F8-0909-1228-E4B3DEC819A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a:extLst>
              <a:ext uri="{FF2B5EF4-FFF2-40B4-BE49-F238E27FC236}">
                <a16:creationId xmlns:a16="http://schemas.microsoft.com/office/drawing/2014/main" id="{A79518DA-CE7A-F36D-9E22-60022F31BA2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C6B9E3D-D411-43AD-9115-19B1CBD7CCC0}" type="slidenum">
              <a:rPr lang="en-US" altLang="en-US" sz="1200"/>
              <a:pPr/>
              <a:t>9</a:t>
            </a:fld>
            <a:endParaRPr lang="en-US" altLang="en-US" sz="1200"/>
          </a:p>
        </p:txBody>
      </p:sp>
      <p:sp>
        <p:nvSpPr>
          <p:cNvPr id="53250" name="Rectangle 2">
            <a:extLst>
              <a:ext uri="{FF2B5EF4-FFF2-40B4-BE49-F238E27FC236}">
                <a16:creationId xmlns:a16="http://schemas.microsoft.com/office/drawing/2014/main" id="{CF713191-EE11-6F05-14FC-056CD78F9F5C}"/>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id="{7F07151B-B69C-39D0-4D91-6FCDA170A83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id="{E15F2A92-1C6F-70F0-0C45-8358621E8C0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9477230-36C5-4B14-959D-57A6988140CA}" type="slidenum">
              <a:rPr lang="en-US" altLang="en-US" sz="1200"/>
              <a:pPr/>
              <a:t>10</a:t>
            </a:fld>
            <a:endParaRPr lang="en-US" altLang="en-US" sz="1200"/>
          </a:p>
        </p:txBody>
      </p:sp>
      <p:sp>
        <p:nvSpPr>
          <p:cNvPr id="55298" name="Rectangle 2">
            <a:extLst>
              <a:ext uri="{FF2B5EF4-FFF2-40B4-BE49-F238E27FC236}">
                <a16:creationId xmlns:a16="http://schemas.microsoft.com/office/drawing/2014/main" id="{E69449C6-90FC-CDFD-4F11-F0AD0BA9C097}"/>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4A604F40-DF11-9D07-920A-3D26A8E12D4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89C755B6-A985-821E-8A55-B19667634DE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533F1AA-6370-417D-880F-AFE8A1A5597E}" type="slidenum">
              <a:rPr lang="en-US" altLang="en-US" sz="1200"/>
              <a:pPr/>
              <a:t>11</a:t>
            </a:fld>
            <a:endParaRPr lang="en-US" altLang="en-US" sz="1200"/>
          </a:p>
        </p:txBody>
      </p:sp>
      <p:sp>
        <p:nvSpPr>
          <p:cNvPr id="59394" name="Rectangle 2">
            <a:extLst>
              <a:ext uri="{FF2B5EF4-FFF2-40B4-BE49-F238E27FC236}">
                <a16:creationId xmlns:a16="http://schemas.microsoft.com/office/drawing/2014/main" id="{D2950297-5DE2-7043-E1EC-87D917E5A7F9}"/>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696C72FD-792E-62E1-6BF0-1C02F123EE8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5EACAB61-EE1D-D3E0-713F-15915AFE2A7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8F7F315-433B-43B8-AF91-2B4109BBAAAE}" type="slidenum">
              <a:rPr lang="en-US" altLang="en-US" sz="1200"/>
              <a:pPr/>
              <a:t>12</a:t>
            </a:fld>
            <a:endParaRPr lang="en-US" altLang="en-US" sz="1200"/>
          </a:p>
        </p:txBody>
      </p:sp>
      <p:sp>
        <p:nvSpPr>
          <p:cNvPr id="63490" name="Rectangle 2">
            <a:extLst>
              <a:ext uri="{FF2B5EF4-FFF2-40B4-BE49-F238E27FC236}">
                <a16:creationId xmlns:a16="http://schemas.microsoft.com/office/drawing/2014/main" id="{4E1809EA-CD5C-3A79-C6EB-F89530AF6C53}"/>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id="{CD3107D5-9A85-D3CE-6D5F-30A9C100B4F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3FE278B6-808D-0BD6-251A-10178467A39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5446611-7D40-43B4-B587-3F3625ABBFA1}" type="slidenum">
              <a:rPr lang="en-US" altLang="en-US" sz="1200"/>
              <a:pPr/>
              <a:t>13</a:t>
            </a:fld>
            <a:endParaRPr lang="en-US" altLang="en-US" sz="1200"/>
          </a:p>
        </p:txBody>
      </p:sp>
      <p:sp>
        <p:nvSpPr>
          <p:cNvPr id="65538" name="Rectangle 2">
            <a:extLst>
              <a:ext uri="{FF2B5EF4-FFF2-40B4-BE49-F238E27FC236}">
                <a16:creationId xmlns:a16="http://schemas.microsoft.com/office/drawing/2014/main" id="{51C9525D-D6D2-A09E-B7B0-72EC6134C4EB}"/>
              </a:ext>
            </a:extLst>
          </p:cNvPr>
          <p:cNvSpPr>
            <a:spLocks noGrp="1" noRot="1" noChangeAspect="1" noChangeArrowheads="1" noTextEdit="1"/>
          </p:cNvSpPr>
          <p:nvPr>
            <p:ph type="sldImg"/>
          </p:nvPr>
        </p:nvSpPr>
        <p:spPr>
          <a:ln/>
        </p:spPr>
      </p:sp>
      <p:sp>
        <p:nvSpPr>
          <p:cNvPr id="65539" name="Rectangle 3">
            <a:extLst>
              <a:ext uri="{FF2B5EF4-FFF2-40B4-BE49-F238E27FC236}">
                <a16:creationId xmlns:a16="http://schemas.microsoft.com/office/drawing/2014/main" id="{F1223668-39B9-7123-4BD2-1F39EAD15AE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7BB87C3F-9A97-EC01-93D3-0EED27D0BD2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A27C150-F50F-4AFD-9ABB-1D50CA8D3E52}" type="slidenum">
              <a:rPr lang="en-US" altLang="en-US" sz="1200"/>
              <a:pPr/>
              <a:t>15</a:t>
            </a:fld>
            <a:endParaRPr lang="en-US" altLang="en-US" sz="1200"/>
          </a:p>
        </p:txBody>
      </p:sp>
      <p:sp>
        <p:nvSpPr>
          <p:cNvPr id="73730" name="Rectangle 2">
            <a:extLst>
              <a:ext uri="{FF2B5EF4-FFF2-40B4-BE49-F238E27FC236}">
                <a16:creationId xmlns:a16="http://schemas.microsoft.com/office/drawing/2014/main" id="{7E9123E8-7691-43F5-C3EE-3A6816F9F673}"/>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0D20660A-2D6C-FD48-5B99-D13DAA3EF77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1ECB883C-0413-13B8-388C-A5DA015B766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7701381-2855-410E-9988-10A74B581478}" type="slidenum">
              <a:rPr lang="en-US" altLang="en-US" sz="1200"/>
              <a:pPr/>
              <a:t>21</a:t>
            </a:fld>
            <a:endParaRPr lang="en-US" altLang="en-US" sz="1200"/>
          </a:p>
        </p:txBody>
      </p:sp>
      <p:sp>
        <p:nvSpPr>
          <p:cNvPr id="81922" name="Rectangle 2">
            <a:extLst>
              <a:ext uri="{FF2B5EF4-FFF2-40B4-BE49-F238E27FC236}">
                <a16:creationId xmlns:a16="http://schemas.microsoft.com/office/drawing/2014/main" id="{27EE8693-BDDA-BBE6-6BEC-DC1D8B2EB696}"/>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DBCD11B4-F038-45A8-ED47-2AA4D6637C9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E2EAB04-84E4-2B0F-7942-B1E942ACC0CE}"/>
              </a:ext>
            </a:extLst>
          </p:cNvPr>
          <p:cNvSpPr>
            <a:spLocks noChangeArrowheads="1"/>
          </p:cNvSpPr>
          <p:nvPr/>
        </p:nvSpPr>
        <p:spPr bwMode="auto">
          <a:xfrm>
            <a:off x="685800" y="609600"/>
            <a:ext cx="7772400" cy="1143000"/>
          </a:xfrm>
          <a:prstGeom prst="rect">
            <a:avLst/>
          </a:prstGeom>
          <a:gradFill rotWithShape="0">
            <a:gsLst>
              <a:gs pos="0">
                <a:schemeClr val="bg1"/>
              </a:gs>
              <a:gs pos="50000">
                <a:schemeClr val="bg1">
                  <a:gamma/>
                  <a:tint val="0"/>
                  <a:invGamma/>
                </a:schemeClr>
              </a:gs>
              <a:gs pos="100000">
                <a:schemeClr val="bg1"/>
              </a:gs>
            </a:gsLst>
            <a:lin ang="5400000" scaled="1"/>
          </a:gradFill>
          <a:ln w="38100">
            <a:solidFill>
              <a:schemeClr val="tx1"/>
            </a:solidFill>
            <a:miter lim="800000"/>
            <a:headEnd/>
            <a:tailEnd/>
          </a:ln>
          <a:effectLst>
            <a:outerShdw dist="107763" dir="2700000" algn="ctr" rotWithShape="0">
              <a:schemeClr val="tx1">
                <a:alpha val="50000"/>
              </a:schemeClr>
            </a:outerShdw>
          </a:effectLst>
        </p:spPr>
        <p:txBody>
          <a:bodyPr wrap="none" anchor="ctr"/>
          <a:lstStyle/>
          <a:p>
            <a:pPr>
              <a:defRPr/>
            </a:pPr>
            <a:endParaRPr lang="en-US"/>
          </a:p>
        </p:txBody>
      </p:sp>
      <p:sp>
        <p:nvSpPr>
          <p:cNvPr id="3" name="Rectangle 3">
            <a:extLst>
              <a:ext uri="{FF2B5EF4-FFF2-40B4-BE49-F238E27FC236}">
                <a16:creationId xmlns:a16="http://schemas.microsoft.com/office/drawing/2014/main" id="{FCD3189E-8775-E437-ED19-E57104E51B94}"/>
              </a:ext>
            </a:extLst>
          </p:cNvPr>
          <p:cNvSpPr>
            <a:spLocks noChangeArrowheads="1"/>
          </p:cNvSpPr>
          <p:nvPr/>
        </p:nvSpPr>
        <p:spPr bwMode="auto">
          <a:xfrm>
            <a:off x="0" y="6781800"/>
            <a:ext cx="9067800" cy="76200"/>
          </a:xfrm>
          <a:prstGeom prst="rect">
            <a:avLst/>
          </a:prstGeom>
          <a:gradFill rotWithShape="0">
            <a:gsLst>
              <a:gs pos="0">
                <a:schemeClr val="bg2"/>
              </a:gs>
              <a:gs pos="100000">
                <a:schemeClr val="tx1"/>
              </a:gs>
            </a:gsLst>
            <a:lin ang="5400000" scaled="1"/>
          </a:gradFill>
          <a:ln>
            <a:noFill/>
          </a:ln>
          <a:effec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defRPr/>
            </a:pPr>
            <a:endParaRPr lang="en-US" altLang="en-US" u="sng"/>
          </a:p>
        </p:txBody>
      </p:sp>
      <p:sp>
        <p:nvSpPr>
          <p:cNvPr id="4" name="Rectangle 4">
            <a:extLst>
              <a:ext uri="{FF2B5EF4-FFF2-40B4-BE49-F238E27FC236}">
                <a16:creationId xmlns:a16="http://schemas.microsoft.com/office/drawing/2014/main" id="{821855EC-6527-450E-3873-F1F336D80D5F}"/>
              </a:ext>
            </a:extLst>
          </p:cNvPr>
          <p:cNvSpPr>
            <a:spLocks noChangeArrowheads="1"/>
          </p:cNvSpPr>
          <p:nvPr/>
        </p:nvSpPr>
        <p:spPr bwMode="auto">
          <a:xfrm>
            <a:off x="0" y="0"/>
            <a:ext cx="9067800" cy="76200"/>
          </a:xfrm>
          <a:prstGeom prst="rect">
            <a:avLst/>
          </a:prstGeom>
          <a:gradFill rotWithShape="0">
            <a:gsLst>
              <a:gs pos="0">
                <a:schemeClr val="bg2"/>
              </a:gs>
              <a:gs pos="100000">
                <a:schemeClr val="tx1"/>
              </a:gs>
            </a:gsLst>
            <a:lin ang="5400000" scaled="1"/>
          </a:gradFill>
          <a:ln>
            <a:noFill/>
          </a:ln>
          <a:effec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defRPr/>
            </a:pPr>
            <a:endParaRPr lang="en-US" altLang="en-US"/>
          </a:p>
        </p:txBody>
      </p:sp>
      <p:sp>
        <p:nvSpPr>
          <p:cNvPr id="5" name="Rectangle 5" descr="Light vertical">
            <a:extLst>
              <a:ext uri="{FF2B5EF4-FFF2-40B4-BE49-F238E27FC236}">
                <a16:creationId xmlns:a16="http://schemas.microsoft.com/office/drawing/2014/main" id="{8DAE16A1-2325-52A7-524F-80D80BD34B68}"/>
              </a:ext>
            </a:extLst>
          </p:cNvPr>
          <p:cNvSpPr>
            <a:spLocks noChangeArrowheads="1"/>
          </p:cNvSpPr>
          <p:nvPr/>
        </p:nvSpPr>
        <p:spPr bwMode="auto">
          <a:xfrm>
            <a:off x="0" y="0"/>
            <a:ext cx="533400" cy="6858000"/>
          </a:xfrm>
          <a:prstGeom prst="rect">
            <a:avLst/>
          </a:prstGeom>
          <a:blipFill dpi="0" rotWithShape="0">
            <a:blip r:embed="rId3"/>
            <a:srcRect/>
            <a:tile tx="0" ty="0" sx="100000" sy="100000" flip="none" algn="tl"/>
          </a:blipFill>
          <a:ln>
            <a:noFill/>
          </a:ln>
          <a:effec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defRPr/>
            </a:pPr>
            <a:endParaRPr lang="en-US" altLang="en-US"/>
          </a:p>
        </p:txBody>
      </p:sp>
      <p:sp>
        <p:nvSpPr>
          <p:cNvPr id="6" name="Rectangle 6">
            <a:extLst>
              <a:ext uri="{FF2B5EF4-FFF2-40B4-BE49-F238E27FC236}">
                <a16:creationId xmlns:a16="http://schemas.microsoft.com/office/drawing/2014/main" id="{01901306-51F1-E2F6-034C-25D2AF3D4DEA}"/>
              </a:ext>
            </a:extLst>
          </p:cNvPr>
          <p:cNvSpPr>
            <a:spLocks noChangeArrowheads="1"/>
          </p:cNvSpPr>
          <p:nvPr/>
        </p:nvSpPr>
        <p:spPr bwMode="auto">
          <a:xfrm>
            <a:off x="685800" y="2209800"/>
            <a:ext cx="7848600" cy="3886200"/>
          </a:xfrm>
          <a:prstGeom prst="rect">
            <a:avLst/>
          </a:prstGeom>
          <a:gradFill rotWithShape="0">
            <a:gsLst>
              <a:gs pos="0">
                <a:schemeClr val="bg1"/>
              </a:gs>
              <a:gs pos="50000">
                <a:schemeClr val="bg1">
                  <a:gamma/>
                  <a:tint val="0"/>
                  <a:invGamma/>
                </a:schemeClr>
              </a:gs>
              <a:gs pos="100000">
                <a:schemeClr val="bg1"/>
              </a:gs>
            </a:gsLst>
            <a:lin ang="5400000" scaled="1"/>
          </a:gradFill>
          <a:ln w="38100">
            <a:solidFill>
              <a:schemeClr val="tx1"/>
            </a:solidFill>
            <a:miter lim="800000"/>
            <a:headEnd/>
            <a:tailEnd/>
          </a:ln>
          <a:effectLst>
            <a:outerShdw dist="107763" dir="2700000" algn="ctr" rotWithShape="0">
              <a:schemeClr val="tx1">
                <a:alpha val="50000"/>
              </a:schemeClr>
            </a:outerShdw>
          </a:effectLst>
        </p:spPr>
        <p:txBody>
          <a:bodyPr wrap="none" anchor="ctr"/>
          <a:lstStyle/>
          <a:p>
            <a:pPr>
              <a:defRPr/>
            </a:pPr>
            <a:endParaRPr lang="en-US"/>
          </a:p>
        </p:txBody>
      </p:sp>
      <p:sp>
        <p:nvSpPr>
          <p:cNvPr id="7" name="Rectangle 7" descr="Narrow vertical">
            <a:extLst>
              <a:ext uri="{FF2B5EF4-FFF2-40B4-BE49-F238E27FC236}">
                <a16:creationId xmlns:a16="http://schemas.microsoft.com/office/drawing/2014/main" id="{6F142B40-EEF0-8C88-D506-966EB5813407}"/>
              </a:ext>
            </a:extLst>
          </p:cNvPr>
          <p:cNvSpPr>
            <a:spLocks noChangeArrowheads="1"/>
          </p:cNvSpPr>
          <p:nvPr/>
        </p:nvSpPr>
        <p:spPr bwMode="auto">
          <a:xfrm>
            <a:off x="0" y="3175"/>
            <a:ext cx="152400" cy="6858000"/>
          </a:xfrm>
          <a:prstGeom prst="rect">
            <a:avLst/>
          </a:prstGeom>
          <a:blipFill dpi="0" rotWithShape="0">
            <a:blip r:embed="rId4"/>
            <a:srcRect/>
            <a:tile tx="0" ty="0" sx="100000" sy="100000" flip="none" algn="tl"/>
          </a:blipFill>
          <a:ln>
            <a:noFill/>
          </a:ln>
          <a:effec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defRPr/>
            </a:pPr>
            <a:endParaRPr lang="en-US" altLang="en-US"/>
          </a:p>
        </p:txBody>
      </p:sp>
      <p:sp>
        <p:nvSpPr>
          <p:cNvPr id="8" name="Rectangle 8">
            <a:extLst>
              <a:ext uri="{FF2B5EF4-FFF2-40B4-BE49-F238E27FC236}">
                <a16:creationId xmlns:a16="http://schemas.microsoft.com/office/drawing/2014/main" id="{406264CF-750C-CF0E-74E5-1E573214823C}"/>
              </a:ext>
            </a:extLst>
          </p:cNvPr>
          <p:cNvSpPr>
            <a:spLocks noChangeArrowheads="1"/>
          </p:cNvSpPr>
          <p:nvPr/>
        </p:nvSpPr>
        <p:spPr bwMode="auto">
          <a:xfrm>
            <a:off x="0" y="0"/>
            <a:ext cx="76200" cy="6858000"/>
          </a:xfrm>
          <a:prstGeom prst="rect">
            <a:avLst/>
          </a:prstGeom>
          <a:gradFill rotWithShape="0">
            <a:gsLst>
              <a:gs pos="0">
                <a:schemeClr val="tx1"/>
              </a:gs>
              <a:gs pos="100000">
                <a:schemeClr val="bg2"/>
              </a:gs>
            </a:gsLst>
            <a:lin ang="0" scaled="1"/>
          </a:gradFill>
          <a:ln>
            <a:noFill/>
          </a:ln>
          <a:effec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defRPr/>
            </a:pPr>
            <a:endParaRPr lang="en-US" altLang="en-US"/>
          </a:p>
        </p:txBody>
      </p:sp>
      <p:sp>
        <p:nvSpPr>
          <p:cNvPr id="9" name="Rectangle 9" descr="Narrow vertical">
            <a:extLst>
              <a:ext uri="{FF2B5EF4-FFF2-40B4-BE49-F238E27FC236}">
                <a16:creationId xmlns:a16="http://schemas.microsoft.com/office/drawing/2014/main" id="{5E2F37E3-1FC2-086D-955D-A31DBF0EDF07}"/>
              </a:ext>
            </a:extLst>
          </p:cNvPr>
          <p:cNvSpPr>
            <a:spLocks noChangeArrowheads="1"/>
          </p:cNvSpPr>
          <p:nvPr/>
        </p:nvSpPr>
        <p:spPr bwMode="auto">
          <a:xfrm>
            <a:off x="9067800" y="0"/>
            <a:ext cx="76200" cy="6858000"/>
          </a:xfrm>
          <a:prstGeom prst="rect">
            <a:avLst/>
          </a:prstGeom>
          <a:blipFill dpi="0" rotWithShape="0">
            <a:blip r:embed="rId4"/>
            <a:srcRect/>
            <a:tile tx="0" ty="0" sx="100000" sy="100000" flip="none" algn="tl"/>
          </a:blipFill>
          <a:ln>
            <a:noFill/>
          </a:ln>
          <a:effec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defRPr/>
            </a:pPr>
            <a:endParaRPr lang="en-US" altLang="en-US"/>
          </a:p>
        </p:txBody>
      </p:sp>
      <p:sp>
        <p:nvSpPr>
          <p:cNvPr id="10" name="Line 10">
            <a:extLst>
              <a:ext uri="{FF2B5EF4-FFF2-40B4-BE49-F238E27FC236}">
                <a16:creationId xmlns:a16="http://schemas.microsoft.com/office/drawing/2014/main" id="{47B6541D-0D33-E964-CEFA-2F5D707154E9}"/>
              </a:ext>
            </a:extLst>
          </p:cNvPr>
          <p:cNvSpPr>
            <a:spLocks noChangeShapeType="1"/>
          </p:cNvSpPr>
          <p:nvPr/>
        </p:nvSpPr>
        <p:spPr bwMode="auto">
          <a:xfrm>
            <a:off x="9067800" y="0"/>
            <a:ext cx="0" cy="6858000"/>
          </a:xfrm>
          <a:prstGeom prst="line">
            <a:avLst/>
          </a:prstGeom>
          <a:noFill/>
          <a:ln w="44450">
            <a:solidFill>
              <a:schemeClr val="tx2">
                <a:alpha val="50195"/>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2235" name="Rectangle 11"/>
          <p:cNvSpPr>
            <a:spLocks noGrp="1" noChangeArrowheads="1"/>
          </p:cNvSpPr>
          <p:nvPr>
            <p:ph type="ctrTitle" sz="quarter"/>
          </p:nvPr>
        </p:nvSpPr>
        <p:spPr/>
        <p:txBody>
          <a:bodyPr/>
          <a:lstStyle>
            <a:lvl1pPr>
              <a:defRPr/>
            </a:lvl1pPr>
          </a:lstStyle>
          <a:p>
            <a:pPr lvl="0"/>
            <a:r>
              <a:rPr lang="en-US" noProof="0"/>
              <a:t>Click to edit Master title style</a:t>
            </a:r>
          </a:p>
        </p:txBody>
      </p:sp>
      <p:sp>
        <p:nvSpPr>
          <p:cNvPr id="52236" name="Rectangle 12"/>
          <p:cNvSpPr>
            <a:spLocks noGrp="1" noChangeArrowheads="1"/>
          </p:cNvSpPr>
          <p:nvPr>
            <p:ph type="subTitle" sz="quarter" idx="1"/>
          </p:nvPr>
        </p:nvSpPr>
        <p:spPr>
          <a:xfrm>
            <a:off x="685800" y="2209800"/>
            <a:ext cx="7848600" cy="38100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4078941869"/>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a:extLst>
              <a:ext uri="{FF2B5EF4-FFF2-40B4-BE49-F238E27FC236}">
                <a16:creationId xmlns:a16="http://schemas.microsoft.com/office/drawing/2014/main" id="{5890A428-D3A1-AD03-3051-BDA2AE1979A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28">
            <a:extLst>
              <a:ext uri="{FF2B5EF4-FFF2-40B4-BE49-F238E27FC236}">
                <a16:creationId xmlns:a16="http://schemas.microsoft.com/office/drawing/2014/main" id="{3CE54B95-5560-5C02-8DEF-E775438ED9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9">
            <a:extLst>
              <a:ext uri="{FF2B5EF4-FFF2-40B4-BE49-F238E27FC236}">
                <a16:creationId xmlns:a16="http://schemas.microsoft.com/office/drawing/2014/main" id="{85360AC5-534C-CDAC-5DB9-348CD6ECFF49}"/>
              </a:ext>
            </a:extLst>
          </p:cNvPr>
          <p:cNvSpPr>
            <a:spLocks noGrp="1" noChangeArrowheads="1"/>
          </p:cNvSpPr>
          <p:nvPr>
            <p:ph type="sldNum" sz="quarter" idx="12"/>
          </p:nvPr>
        </p:nvSpPr>
        <p:spPr>
          <a:ln/>
        </p:spPr>
        <p:txBody>
          <a:bodyPr/>
          <a:lstStyle>
            <a:lvl1pPr>
              <a:defRPr/>
            </a:lvl1pPr>
          </a:lstStyle>
          <a:p>
            <a:pPr>
              <a:defRPr/>
            </a:pPr>
            <a:fld id="{786A2860-4DFF-4C72-AE1D-B2920E5C7E6A}" type="slidenum">
              <a:rPr lang="en-US" altLang="en-US"/>
              <a:pPr>
                <a:defRPr/>
              </a:pPr>
              <a:t>‹Nº›</a:t>
            </a:fld>
            <a:endParaRPr lang="en-US" altLang="en-US"/>
          </a:p>
        </p:txBody>
      </p:sp>
    </p:spTree>
    <p:extLst>
      <p:ext uri="{BB962C8B-B14F-4D97-AF65-F5344CB8AC3E}">
        <p14:creationId xmlns:p14="http://schemas.microsoft.com/office/powerpoint/2010/main" val="1244418910"/>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27">
            <a:extLst>
              <a:ext uri="{FF2B5EF4-FFF2-40B4-BE49-F238E27FC236}">
                <a16:creationId xmlns:a16="http://schemas.microsoft.com/office/drawing/2014/main" id="{B3E15876-A3B5-D3B1-BAA4-D4999B0228A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28">
            <a:extLst>
              <a:ext uri="{FF2B5EF4-FFF2-40B4-BE49-F238E27FC236}">
                <a16:creationId xmlns:a16="http://schemas.microsoft.com/office/drawing/2014/main" id="{FA033122-0BFF-89A6-9389-204AF61103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9">
            <a:extLst>
              <a:ext uri="{FF2B5EF4-FFF2-40B4-BE49-F238E27FC236}">
                <a16:creationId xmlns:a16="http://schemas.microsoft.com/office/drawing/2014/main" id="{655CCA07-8E7D-B4B7-DBE3-F776B9B30B73}"/>
              </a:ext>
            </a:extLst>
          </p:cNvPr>
          <p:cNvSpPr>
            <a:spLocks noGrp="1" noChangeArrowheads="1"/>
          </p:cNvSpPr>
          <p:nvPr>
            <p:ph type="sldNum" sz="quarter" idx="12"/>
          </p:nvPr>
        </p:nvSpPr>
        <p:spPr>
          <a:ln/>
        </p:spPr>
        <p:txBody>
          <a:bodyPr/>
          <a:lstStyle>
            <a:lvl1pPr>
              <a:defRPr/>
            </a:lvl1pPr>
          </a:lstStyle>
          <a:p>
            <a:pPr>
              <a:defRPr/>
            </a:pPr>
            <a:fld id="{77CC8943-8770-41EA-BF51-803EFEAC729E}" type="slidenum">
              <a:rPr lang="en-US" altLang="en-US"/>
              <a:pPr>
                <a:defRPr/>
              </a:pPr>
              <a:t>‹Nº›</a:t>
            </a:fld>
            <a:endParaRPr lang="en-US" altLang="en-US"/>
          </a:p>
        </p:txBody>
      </p:sp>
    </p:spTree>
    <p:extLst>
      <p:ext uri="{BB962C8B-B14F-4D97-AF65-F5344CB8AC3E}">
        <p14:creationId xmlns:p14="http://schemas.microsoft.com/office/powerpoint/2010/main" val="452843661"/>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7">
            <a:extLst>
              <a:ext uri="{FF2B5EF4-FFF2-40B4-BE49-F238E27FC236}">
                <a16:creationId xmlns:a16="http://schemas.microsoft.com/office/drawing/2014/main" id="{BF9A5A31-8E70-81F7-CDE0-50DF34A252D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28">
            <a:extLst>
              <a:ext uri="{FF2B5EF4-FFF2-40B4-BE49-F238E27FC236}">
                <a16:creationId xmlns:a16="http://schemas.microsoft.com/office/drawing/2014/main" id="{ADAA5134-4955-759B-698A-4886A9CD242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9">
            <a:extLst>
              <a:ext uri="{FF2B5EF4-FFF2-40B4-BE49-F238E27FC236}">
                <a16:creationId xmlns:a16="http://schemas.microsoft.com/office/drawing/2014/main" id="{7132A7EA-D802-0987-208F-40A32DCBF2DA}"/>
              </a:ext>
            </a:extLst>
          </p:cNvPr>
          <p:cNvSpPr>
            <a:spLocks noGrp="1" noChangeArrowheads="1"/>
          </p:cNvSpPr>
          <p:nvPr>
            <p:ph type="sldNum" sz="quarter" idx="12"/>
          </p:nvPr>
        </p:nvSpPr>
        <p:spPr>
          <a:ln/>
        </p:spPr>
        <p:txBody>
          <a:bodyPr/>
          <a:lstStyle>
            <a:lvl1pPr>
              <a:defRPr/>
            </a:lvl1pPr>
          </a:lstStyle>
          <a:p>
            <a:pPr>
              <a:defRPr/>
            </a:pPr>
            <a:fld id="{DBE72773-C4F4-4EAC-85DB-403943C7BF5E}" type="slidenum">
              <a:rPr lang="en-US" altLang="en-US"/>
              <a:pPr>
                <a:defRPr/>
              </a:pPr>
              <a:t>‹Nº›</a:t>
            </a:fld>
            <a:endParaRPr lang="en-US" altLang="en-US"/>
          </a:p>
        </p:txBody>
      </p:sp>
    </p:spTree>
    <p:extLst>
      <p:ext uri="{BB962C8B-B14F-4D97-AF65-F5344CB8AC3E}">
        <p14:creationId xmlns:p14="http://schemas.microsoft.com/office/powerpoint/2010/main" val="4154156964"/>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7">
            <a:extLst>
              <a:ext uri="{FF2B5EF4-FFF2-40B4-BE49-F238E27FC236}">
                <a16:creationId xmlns:a16="http://schemas.microsoft.com/office/drawing/2014/main" id="{8F00F080-316F-5491-6A6A-826BAC25984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28">
            <a:extLst>
              <a:ext uri="{FF2B5EF4-FFF2-40B4-BE49-F238E27FC236}">
                <a16:creationId xmlns:a16="http://schemas.microsoft.com/office/drawing/2014/main" id="{E999CA24-AD5B-80CD-40CD-DB45C2147A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29">
            <a:extLst>
              <a:ext uri="{FF2B5EF4-FFF2-40B4-BE49-F238E27FC236}">
                <a16:creationId xmlns:a16="http://schemas.microsoft.com/office/drawing/2014/main" id="{7886D3CF-370A-9381-7A39-041806631A49}"/>
              </a:ext>
            </a:extLst>
          </p:cNvPr>
          <p:cNvSpPr>
            <a:spLocks noGrp="1" noChangeArrowheads="1"/>
          </p:cNvSpPr>
          <p:nvPr>
            <p:ph type="sldNum" sz="quarter" idx="12"/>
          </p:nvPr>
        </p:nvSpPr>
        <p:spPr>
          <a:ln/>
        </p:spPr>
        <p:txBody>
          <a:bodyPr/>
          <a:lstStyle>
            <a:lvl1pPr>
              <a:defRPr/>
            </a:lvl1pPr>
          </a:lstStyle>
          <a:p>
            <a:pPr>
              <a:defRPr/>
            </a:pPr>
            <a:fld id="{71045B83-207A-4C1E-8F9C-F2D6BC5F70D8}" type="slidenum">
              <a:rPr lang="en-US" altLang="en-US"/>
              <a:pPr>
                <a:defRPr/>
              </a:pPr>
              <a:t>‹Nº›</a:t>
            </a:fld>
            <a:endParaRPr lang="en-US" altLang="en-US"/>
          </a:p>
        </p:txBody>
      </p:sp>
    </p:spTree>
    <p:extLst>
      <p:ext uri="{BB962C8B-B14F-4D97-AF65-F5344CB8AC3E}">
        <p14:creationId xmlns:p14="http://schemas.microsoft.com/office/powerpoint/2010/main" val="3441782940"/>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7">
            <a:extLst>
              <a:ext uri="{FF2B5EF4-FFF2-40B4-BE49-F238E27FC236}">
                <a16:creationId xmlns:a16="http://schemas.microsoft.com/office/drawing/2014/main" id="{E842A17F-C954-753B-9617-F09A79DB80C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28">
            <a:extLst>
              <a:ext uri="{FF2B5EF4-FFF2-40B4-BE49-F238E27FC236}">
                <a16:creationId xmlns:a16="http://schemas.microsoft.com/office/drawing/2014/main" id="{E3A49164-8779-4EE8-A7C9-640614ECCA5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29">
            <a:extLst>
              <a:ext uri="{FF2B5EF4-FFF2-40B4-BE49-F238E27FC236}">
                <a16:creationId xmlns:a16="http://schemas.microsoft.com/office/drawing/2014/main" id="{83FC811A-25F5-7EBC-B27D-893A513B0B27}"/>
              </a:ext>
            </a:extLst>
          </p:cNvPr>
          <p:cNvSpPr>
            <a:spLocks noGrp="1" noChangeArrowheads="1"/>
          </p:cNvSpPr>
          <p:nvPr>
            <p:ph type="sldNum" sz="quarter" idx="12"/>
          </p:nvPr>
        </p:nvSpPr>
        <p:spPr>
          <a:ln/>
        </p:spPr>
        <p:txBody>
          <a:bodyPr/>
          <a:lstStyle>
            <a:lvl1pPr>
              <a:defRPr/>
            </a:lvl1pPr>
          </a:lstStyle>
          <a:p>
            <a:pPr>
              <a:defRPr/>
            </a:pPr>
            <a:fld id="{ADF797CE-2D41-4AAE-B4CF-0173882BD770}" type="slidenum">
              <a:rPr lang="en-US" altLang="en-US"/>
              <a:pPr>
                <a:defRPr/>
              </a:pPr>
              <a:t>‹Nº›</a:t>
            </a:fld>
            <a:endParaRPr lang="en-US" altLang="en-US"/>
          </a:p>
        </p:txBody>
      </p:sp>
    </p:spTree>
    <p:extLst>
      <p:ext uri="{BB962C8B-B14F-4D97-AF65-F5344CB8AC3E}">
        <p14:creationId xmlns:p14="http://schemas.microsoft.com/office/powerpoint/2010/main" val="200985610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7">
            <a:extLst>
              <a:ext uri="{FF2B5EF4-FFF2-40B4-BE49-F238E27FC236}">
                <a16:creationId xmlns:a16="http://schemas.microsoft.com/office/drawing/2014/main" id="{13F6D4DD-66FC-ACDB-AE93-01D326CBF7C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28">
            <a:extLst>
              <a:ext uri="{FF2B5EF4-FFF2-40B4-BE49-F238E27FC236}">
                <a16:creationId xmlns:a16="http://schemas.microsoft.com/office/drawing/2014/main" id="{0188C5B5-1D69-0796-5C04-71ED8A0CAD8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29">
            <a:extLst>
              <a:ext uri="{FF2B5EF4-FFF2-40B4-BE49-F238E27FC236}">
                <a16:creationId xmlns:a16="http://schemas.microsoft.com/office/drawing/2014/main" id="{8751F72C-E698-2205-C437-B4E9374A0E21}"/>
              </a:ext>
            </a:extLst>
          </p:cNvPr>
          <p:cNvSpPr>
            <a:spLocks noGrp="1" noChangeArrowheads="1"/>
          </p:cNvSpPr>
          <p:nvPr>
            <p:ph type="sldNum" sz="quarter" idx="12"/>
          </p:nvPr>
        </p:nvSpPr>
        <p:spPr>
          <a:ln/>
        </p:spPr>
        <p:txBody>
          <a:bodyPr/>
          <a:lstStyle>
            <a:lvl1pPr>
              <a:defRPr/>
            </a:lvl1pPr>
          </a:lstStyle>
          <a:p>
            <a:pPr>
              <a:defRPr/>
            </a:pPr>
            <a:fld id="{45D8DD82-56C9-48FD-A3BB-603E1E72A7E1}" type="slidenum">
              <a:rPr lang="en-US" altLang="en-US"/>
              <a:pPr>
                <a:defRPr/>
              </a:pPr>
              <a:t>‹Nº›</a:t>
            </a:fld>
            <a:endParaRPr lang="en-US" altLang="en-US"/>
          </a:p>
        </p:txBody>
      </p:sp>
    </p:spTree>
    <p:extLst>
      <p:ext uri="{BB962C8B-B14F-4D97-AF65-F5344CB8AC3E}">
        <p14:creationId xmlns:p14="http://schemas.microsoft.com/office/powerpoint/2010/main" val="574486551"/>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27">
            <a:extLst>
              <a:ext uri="{FF2B5EF4-FFF2-40B4-BE49-F238E27FC236}">
                <a16:creationId xmlns:a16="http://schemas.microsoft.com/office/drawing/2014/main" id="{B355B977-07E0-EB0D-2AD1-A3250A258A3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28">
            <a:extLst>
              <a:ext uri="{FF2B5EF4-FFF2-40B4-BE49-F238E27FC236}">
                <a16:creationId xmlns:a16="http://schemas.microsoft.com/office/drawing/2014/main" id="{846A0853-EF67-F59A-DF61-A092D04A0CF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9">
            <a:extLst>
              <a:ext uri="{FF2B5EF4-FFF2-40B4-BE49-F238E27FC236}">
                <a16:creationId xmlns:a16="http://schemas.microsoft.com/office/drawing/2014/main" id="{C41EBCF5-33C3-3E7E-1DB2-F7976F8ACDDF}"/>
              </a:ext>
            </a:extLst>
          </p:cNvPr>
          <p:cNvSpPr>
            <a:spLocks noGrp="1" noChangeArrowheads="1"/>
          </p:cNvSpPr>
          <p:nvPr>
            <p:ph type="sldNum" sz="quarter" idx="12"/>
          </p:nvPr>
        </p:nvSpPr>
        <p:spPr>
          <a:ln/>
        </p:spPr>
        <p:txBody>
          <a:bodyPr/>
          <a:lstStyle>
            <a:lvl1pPr>
              <a:defRPr/>
            </a:lvl1pPr>
          </a:lstStyle>
          <a:p>
            <a:pPr>
              <a:defRPr/>
            </a:pPr>
            <a:fld id="{AD82F6A6-AE2A-4CCF-9262-7DFE40F969B2}" type="slidenum">
              <a:rPr lang="en-US" altLang="en-US"/>
              <a:pPr>
                <a:defRPr/>
              </a:pPr>
              <a:t>‹Nº›</a:t>
            </a:fld>
            <a:endParaRPr lang="en-US" altLang="en-US"/>
          </a:p>
        </p:txBody>
      </p:sp>
    </p:spTree>
    <p:extLst>
      <p:ext uri="{BB962C8B-B14F-4D97-AF65-F5344CB8AC3E}">
        <p14:creationId xmlns:p14="http://schemas.microsoft.com/office/powerpoint/2010/main" val="3600416173"/>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27">
            <a:extLst>
              <a:ext uri="{FF2B5EF4-FFF2-40B4-BE49-F238E27FC236}">
                <a16:creationId xmlns:a16="http://schemas.microsoft.com/office/drawing/2014/main" id="{8572C01D-66BD-BE13-9136-6B829E891B8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28">
            <a:extLst>
              <a:ext uri="{FF2B5EF4-FFF2-40B4-BE49-F238E27FC236}">
                <a16:creationId xmlns:a16="http://schemas.microsoft.com/office/drawing/2014/main" id="{50BF6D31-763F-8646-BF91-7184D40BE14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9">
            <a:extLst>
              <a:ext uri="{FF2B5EF4-FFF2-40B4-BE49-F238E27FC236}">
                <a16:creationId xmlns:a16="http://schemas.microsoft.com/office/drawing/2014/main" id="{8CE2791E-53B3-B08F-F773-0E001A32FAE9}"/>
              </a:ext>
            </a:extLst>
          </p:cNvPr>
          <p:cNvSpPr>
            <a:spLocks noGrp="1" noChangeArrowheads="1"/>
          </p:cNvSpPr>
          <p:nvPr>
            <p:ph type="sldNum" sz="quarter" idx="12"/>
          </p:nvPr>
        </p:nvSpPr>
        <p:spPr>
          <a:ln/>
        </p:spPr>
        <p:txBody>
          <a:bodyPr/>
          <a:lstStyle>
            <a:lvl1pPr>
              <a:defRPr/>
            </a:lvl1pPr>
          </a:lstStyle>
          <a:p>
            <a:pPr>
              <a:defRPr/>
            </a:pPr>
            <a:fld id="{41BB3D92-D4B5-4496-93BC-2320FBAA53D3}" type="slidenum">
              <a:rPr lang="en-US" altLang="en-US"/>
              <a:pPr>
                <a:defRPr/>
              </a:pPr>
              <a:t>‹Nº›</a:t>
            </a:fld>
            <a:endParaRPr lang="en-US" altLang="en-US"/>
          </a:p>
        </p:txBody>
      </p:sp>
    </p:spTree>
    <p:extLst>
      <p:ext uri="{BB962C8B-B14F-4D97-AF65-F5344CB8AC3E}">
        <p14:creationId xmlns:p14="http://schemas.microsoft.com/office/powerpoint/2010/main" val="671315070"/>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a:extLst>
              <a:ext uri="{FF2B5EF4-FFF2-40B4-BE49-F238E27FC236}">
                <a16:creationId xmlns:a16="http://schemas.microsoft.com/office/drawing/2014/main" id="{88C9A2FF-DC31-5697-EAF7-25FC2CC44AC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28">
            <a:extLst>
              <a:ext uri="{FF2B5EF4-FFF2-40B4-BE49-F238E27FC236}">
                <a16:creationId xmlns:a16="http://schemas.microsoft.com/office/drawing/2014/main" id="{5B74291C-62F7-ECAB-0DD8-99EDB96AAFF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9">
            <a:extLst>
              <a:ext uri="{FF2B5EF4-FFF2-40B4-BE49-F238E27FC236}">
                <a16:creationId xmlns:a16="http://schemas.microsoft.com/office/drawing/2014/main" id="{4A1A43CC-D487-F3DF-F30E-2A582F5612B8}"/>
              </a:ext>
            </a:extLst>
          </p:cNvPr>
          <p:cNvSpPr>
            <a:spLocks noGrp="1" noChangeArrowheads="1"/>
          </p:cNvSpPr>
          <p:nvPr>
            <p:ph type="sldNum" sz="quarter" idx="12"/>
          </p:nvPr>
        </p:nvSpPr>
        <p:spPr>
          <a:ln/>
        </p:spPr>
        <p:txBody>
          <a:bodyPr/>
          <a:lstStyle>
            <a:lvl1pPr>
              <a:defRPr/>
            </a:lvl1pPr>
          </a:lstStyle>
          <a:p>
            <a:pPr>
              <a:defRPr/>
            </a:pPr>
            <a:fld id="{6E1C9A80-CC79-4A3D-A75C-0B93C4271153}" type="slidenum">
              <a:rPr lang="en-US" altLang="en-US"/>
              <a:pPr>
                <a:defRPr/>
              </a:pPr>
              <a:t>‹Nº›</a:t>
            </a:fld>
            <a:endParaRPr lang="en-US" altLang="en-US"/>
          </a:p>
        </p:txBody>
      </p:sp>
    </p:spTree>
    <p:extLst>
      <p:ext uri="{BB962C8B-B14F-4D97-AF65-F5344CB8AC3E}">
        <p14:creationId xmlns:p14="http://schemas.microsoft.com/office/powerpoint/2010/main" val="2877648803"/>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a:extLst>
              <a:ext uri="{FF2B5EF4-FFF2-40B4-BE49-F238E27FC236}">
                <a16:creationId xmlns:a16="http://schemas.microsoft.com/office/drawing/2014/main" id="{F5B70EAA-92C3-2D39-4591-90309D6984F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28">
            <a:extLst>
              <a:ext uri="{FF2B5EF4-FFF2-40B4-BE49-F238E27FC236}">
                <a16:creationId xmlns:a16="http://schemas.microsoft.com/office/drawing/2014/main" id="{C98048EB-33EE-934B-406B-BD27EDB611C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9">
            <a:extLst>
              <a:ext uri="{FF2B5EF4-FFF2-40B4-BE49-F238E27FC236}">
                <a16:creationId xmlns:a16="http://schemas.microsoft.com/office/drawing/2014/main" id="{0C060EA1-7099-79F5-6BA6-0264ACA79D4C}"/>
              </a:ext>
            </a:extLst>
          </p:cNvPr>
          <p:cNvSpPr>
            <a:spLocks noGrp="1" noChangeArrowheads="1"/>
          </p:cNvSpPr>
          <p:nvPr>
            <p:ph type="sldNum" sz="quarter" idx="12"/>
          </p:nvPr>
        </p:nvSpPr>
        <p:spPr>
          <a:ln/>
        </p:spPr>
        <p:txBody>
          <a:bodyPr/>
          <a:lstStyle>
            <a:lvl1pPr>
              <a:defRPr/>
            </a:lvl1pPr>
          </a:lstStyle>
          <a:p>
            <a:pPr>
              <a:defRPr/>
            </a:pPr>
            <a:fld id="{C42EF889-A6FF-4219-A52D-70C93C6BDF95}" type="slidenum">
              <a:rPr lang="en-US" altLang="en-US"/>
              <a:pPr>
                <a:defRPr/>
              </a:pPr>
              <a:t>‹Nº›</a:t>
            </a:fld>
            <a:endParaRPr lang="en-US" altLang="en-US"/>
          </a:p>
        </p:txBody>
      </p:sp>
    </p:spTree>
    <p:extLst>
      <p:ext uri="{BB962C8B-B14F-4D97-AF65-F5344CB8AC3E}">
        <p14:creationId xmlns:p14="http://schemas.microsoft.com/office/powerpoint/2010/main" val="64863817"/>
      </p:ext>
    </p:extLst>
  </p:cSld>
  <p:clrMapOvr>
    <a:masterClrMapping/>
  </p:clrMapOvr>
  <p:transition spd="slow">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7">
            <a:extLst>
              <a:ext uri="{FF2B5EF4-FFF2-40B4-BE49-F238E27FC236}">
                <a16:creationId xmlns:a16="http://schemas.microsoft.com/office/drawing/2014/main" id="{EA11CC4C-3C28-A0D6-9F78-AB0B749C10E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28">
            <a:extLst>
              <a:ext uri="{FF2B5EF4-FFF2-40B4-BE49-F238E27FC236}">
                <a16:creationId xmlns:a16="http://schemas.microsoft.com/office/drawing/2014/main" id="{3FDD9064-960B-7178-8C39-8E6BFDF87E1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29">
            <a:extLst>
              <a:ext uri="{FF2B5EF4-FFF2-40B4-BE49-F238E27FC236}">
                <a16:creationId xmlns:a16="http://schemas.microsoft.com/office/drawing/2014/main" id="{BB4167A4-E49E-73D9-AD9C-D5718E2F6D76}"/>
              </a:ext>
            </a:extLst>
          </p:cNvPr>
          <p:cNvSpPr>
            <a:spLocks noGrp="1" noChangeArrowheads="1"/>
          </p:cNvSpPr>
          <p:nvPr>
            <p:ph type="sldNum" sz="quarter" idx="12"/>
          </p:nvPr>
        </p:nvSpPr>
        <p:spPr>
          <a:ln/>
        </p:spPr>
        <p:txBody>
          <a:bodyPr/>
          <a:lstStyle>
            <a:lvl1pPr>
              <a:defRPr/>
            </a:lvl1pPr>
          </a:lstStyle>
          <a:p>
            <a:pPr>
              <a:defRPr/>
            </a:pPr>
            <a:fld id="{ADE4C349-1C03-409C-AE55-58BDCAD1B22B}" type="slidenum">
              <a:rPr lang="en-US" altLang="en-US"/>
              <a:pPr>
                <a:defRPr/>
              </a:pPr>
              <a:t>‹Nº›</a:t>
            </a:fld>
            <a:endParaRPr lang="en-US" altLang="en-US"/>
          </a:p>
        </p:txBody>
      </p:sp>
    </p:spTree>
    <p:extLst>
      <p:ext uri="{BB962C8B-B14F-4D97-AF65-F5344CB8AC3E}">
        <p14:creationId xmlns:p14="http://schemas.microsoft.com/office/powerpoint/2010/main" val="2171370262"/>
      </p:ext>
    </p:extLst>
  </p:cSld>
  <p:clrMapOvr>
    <a:masterClrMapping/>
  </p:clrMapOvr>
  <p:transition spd="slow">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7">
            <a:extLst>
              <a:ext uri="{FF2B5EF4-FFF2-40B4-BE49-F238E27FC236}">
                <a16:creationId xmlns:a16="http://schemas.microsoft.com/office/drawing/2014/main" id="{A9B65D46-99A8-3F8C-0936-C2602A5BED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28">
            <a:extLst>
              <a:ext uri="{FF2B5EF4-FFF2-40B4-BE49-F238E27FC236}">
                <a16:creationId xmlns:a16="http://schemas.microsoft.com/office/drawing/2014/main" id="{571418B5-0CF6-BCB2-19F5-CB817A9792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9">
            <a:extLst>
              <a:ext uri="{FF2B5EF4-FFF2-40B4-BE49-F238E27FC236}">
                <a16:creationId xmlns:a16="http://schemas.microsoft.com/office/drawing/2014/main" id="{466B7A3F-F8FB-665E-C82D-DBA91F91038E}"/>
              </a:ext>
            </a:extLst>
          </p:cNvPr>
          <p:cNvSpPr>
            <a:spLocks noGrp="1" noChangeArrowheads="1"/>
          </p:cNvSpPr>
          <p:nvPr>
            <p:ph type="sldNum" sz="quarter" idx="12"/>
          </p:nvPr>
        </p:nvSpPr>
        <p:spPr>
          <a:ln/>
        </p:spPr>
        <p:txBody>
          <a:bodyPr/>
          <a:lstStyle>
            <a:lvl1pPr>
              <a:defRPr/>
            </a:lvl1pPr>
          </a:lstStyle>
          <a:p>
            <a:pPr>
              <a:defRPr/>
            </a:pPr>
            <a:fld id="{2AAA79F4-6F87-4342-9938-A2C322F21F06}" type="slidenum">
              <a:rPr lang="en-US" altLang="en-US"/>
              <a:pPr>
                <a:defRPr/>
              </a:pPr>
              <a:t>‹Nº›</a:t>
            </a:fld>
            <a:endParaRPr lang="en-US" altLang="en-US"/>
          </a:p>
        </p:txBody>
      </p:sp>
    </p:spTree>
    <p:extLst>
      <p:ext uri="{BB962C8B-B14F-4D97-AF65-F5344CB8AC3E}">
        <p14:creationId xmlns:p14="http://schemas.microsoft.com/office/powerpoint/2010/main" val="506837374"/>
      </p:ext>
    </p:extLst>
  </p:cSld>
  <p:clrMapOvr>
    <a:masterClrMapping/>
  </p:clrMapOvr>
  <p:transition spd="slow">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7">
            <a:extLst>
              <a:ext uri="{FF2B5EF4-FFF2-40B4-BE49-F238E27FC236}">
                <a16:creationId xmlns:a16="http://schemas.microsoft.com/office/drawing/2014/main" id="{CD3F5C8F-53D0-16CA-0893-FB31D9EFE0B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28">
            <a:extLst>
              <a:ext uri="{FF2B5EF4-FFF2-40B4-BE49-F238E27FC236}">
                <a16:creationId xmlns:a16="http://schemas.microsoft.com/office/drawing/2014/main" id="{A10B64DB-7B59-002C-E516-7502E56F328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9">
            <a:extLst>
              <a:ext uri="{FF2B5EF4-FFF2-40B4-BE49-F238E27FC236}">
                <a16:creationId xmlns:a16="http://schemas.microsoft.com/office/drawing/2014/main" id="{5AC12EBB-6523-336A-0394-30FF26EED50C}"/>
              </a:ext>
            </a:extLst>
          </p:cNvPr>
          <p:cNvSpPr>
            <a:spLocks noGrp="1" noChangeArrowheads="1"/>
          </p:cNvSpPr>
          <p:nvPr>
            <p:ph type="sldNum" sz="quarter" idx="12"/>
          </p:nvPr>
        </p:nvSpPr>
        <p:spPr>
          <a:ln/>
        </p:spPr>
        <p:txBody>
          <a:bodyPr/>
          <a:lstStyle>
            <a:lvl1pPr>
              <a:defRPr/>
            </a:lvl1pPr>
          </a:lstStyle>
          <a:p>
            <a:pPr>
              <a:defRPr/>
            </a:pPr>
            <a:fld id="{DE35BC3E-9FA7-474E-A8D1-323458F9C66A}" type="slidenum">
              <a:rPr lang="en-US" altLang="en-US"/>
              <a:pPr>
                <a:defRPr/>
              </a:pPr>
              <a:t>‹Nº›</a:t>
            </a:fld>
            <a:endParaRPr lang="en-US" altLang="en-US"/>
          </a:p>
        </p:txBody>
      </p:sp>
    </p:spTree>
    <p:extLst>
      <p:ext uri="{BB962C8B-B14F-4D97-AF65-F5344CB8AC3E}">
        <p14:creationId xmlns:p14="http://schemas.microsoft.com/office/powerpoint/2010/main" val="3021207725"/>
      </p:ext>
    </p:extLst>
  </p:cSld>
  <p:clrMapOvr>
    <a:masterClrMapping/>
  </p:clrMapOvr>
  <p:transition spd="slow">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8002" name="Rectangle 1026"/>
          <p:cNvSpPr>
            <a:spLocks noGrp="1" noChangeArrowheads="1"/>
          </p:cNvSpPr>
          <p:nvPr>
            <p:ph type="ctrTitle"/>
          </p:nvPr>
        </p:nvSpPr>
        <p:spPr>
          <a:xfrm>
            <a:off x="685800" y="2286000"/>
            <a:ext cx="7772400" cy="1143000"/>
          </a:xfrm>
        </p:spPr>
        <p:txBody>
          <a:bodyPr/>
          <a:lstStyle>
            <a:lvl1pPr>
              <a:defRPr/>
            </a:lvl1pPr>
          </a:lstStyle>
          <a:p>
            <a:pPr lvl="0"/>
            <a:r>
              <a:rPr lang="en-US" noProof="0"/>
              <a:t>Click to edit Master title style</a:t>
            </a:r>
          </a:p>
        </p:txBody>
      </p:sp>
      <p:sp>
        <p:nvSpPr>
          <p:cNvPr id="128003" name="Rectangle 1027"/>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n-US" noProof="0"/>
              <a:t>Click to edit Master subtitle style</a:t>
            </a:r>
          </a:p>
        </p:txBody>
      </p:sp>
      <p:sp>
        <p:nvSpPr>
          <p:cNvPr id="2" name="Rectangle 4">
            <a:extLst>
              <a:ext uri="{FF2B5EF4-FFF2-40B4-BE49-F238E27FC236}">
                <a16:creationId xmlns:a16="http://schemas.microsoft.com/office/drawing/2014/main" id="{CF630335-4389-D690-75F0-A8AE7819E36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68D96E3-CFF3-0A6F-637B-D0C74334A17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84D264A-892E-0959-9602-328E874E090C}"/>
              </a:ext>
            </a:extLst>
          </p:cNvPr>
          <p:cNvSpPr>
            <a:spLocks noGrp="1" noChangeArrowheads="1"/>
          </p:cNvSpPr>
          <p:nvPr>
            <p:ph type="sldNum" sz="quarter" idx="12"/>
          </p:nvPr>
        </p:nvSpPr>
        <p:spPr>
          <a:ln/>
        </p:spPr>
        <p:txBody>
          <a:bodyPr/>
          <a:lstStyle>
            <a:lvl1pPr>
              <a:defRPr/>
            </a:lvl1pPr>
          </a:lstStyle>
          <a:p>
            <a:pPr>
              <a:defRPr/>
            </a:pPr>
            <a:fld id="{CE123686-5AD8-4F99-8E7A-3E7E870344BE}" type="slidenum">
              <a:rPr lang="en-US" altLang="en-US"/>
              <a:pPr>
                <a:defRPr/>
              </a:pPr>
              <a:t>‹Nº›</a:t>
            </a:fld>
            <a:endParaRPr lang="en-US" altLang="en-US"/>
          </a:p>
        </p:txBody>
      </p:sp>
    </p:spTree>
    <p:extLst>
      <p:ext uri="{BB962C8B-B14F-4D97-AF65-F5344CB8AC3E}">
        <p14:creationId xmlns:p14="http://schemas.microsoft.com/office/powerpoint/2010/main" val="2355472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7269CC0-E9E7-0235-3646-C335DF53E6B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34EBDCA-E64A-3B7E-4EB3-270F46EFEDA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FC303BE-1911-DDAA-56E7-06F0271D4C57}"/>
              </a:ext>
            </a:extLst>
          </p:cNvPr>
          <p:cNvSpPr>
            <a:spLocks noGrp="1" noChangeArrowheads="1"/>
          </p:cNvSpPr>
          <p:nvPr>
            <p:ph type="sldNum" sz="quarter" idx="12"/>
          </p:nvPr>
        </p:nvSpPr>
        <p:spPr>
          <a:ln/>
        </p:spPr>
        <p:txBody>
          <a:bodyPr/>
          <a:lstStyle>
            <a:lvl1pPr>
              <a:defRPr/>
            </a:lvl1pPr>
          </a:lstStyle>
          <a:p>
            <a:pPr>
              <a:defRPr/>
            </a:pPr>
            <a:fld id="{9FAE1A63-C8A7-4172-A192-EF3CC4C415C6}" type="slidenum">
              <a:rPr lang="en-US" altLang="en-US"/>
              <a:pPr>
                <a:defRPr/>
              </a:pPr>
              <a:t>‹Nº›</a:t>
            </a:fld>
            <a:endParaRPr lang="en-US" altLang="en-US"/>
          </a:p>
        </p:txBody>
      </p:sp>
    </p:spTree>
    <p:extLst>
      <p:ext uri="{BB962C8B-B14F-4D97-AF65-F5344CB8AC3E}">
        <p14:creationId xmlns:p14="http://schemas.microsoft.com/office/powerpoint/2010/main" val="592398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FE61E0C9-7A95-3683-38A2-D4FA2A677A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9B1F52F-F1A1-B8D7-8FF1-930D1C7401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5EE1168-9F7F-9543-34E1-794ACD192F23}"/>
              </a:ext>
            </a:extLst>
          </p:cNvPr>
          <p:cNvSpPr>
            <a:spLocks noGrp="1" noChangeArrowheads="1"/>
          </p:cNvSpPr>
          <p:nvPr>
            <p:ph type="sldNum" sz="quarter" idx="12"/>
          </p:nvPr>
        </p:nvSpPr>
        <p:spPr>
          <a:ln/>
        </p:spPr>
        <p:txBody>
          <a:bodyPr/>
          <a:lstStyle>
            <a:lvl1pPr>
              <a:defRPr/>
            </a:lvl1pPr>
          </a:lstStyle>
          <a:p>
            <a:pPr>
              <a:defRPr/>
            </a:pPr>
            <a:fld id="{8258C2DC-57A9-47B7-AD36-D7CAEC2940DA}" type="slidenum">
              <a:rPr lang="en-US" altLang="en-US"/>
              <a:pPr>
                <a:defRPr/>
              </a:pPr>
              <a:t>‹Nº›</a:t>
            </a:fld>
            <a:endParaRPr lang="en-US" altLang="en-US"/>
          </a:p>
        </p:txBody>
      </p:sp>
    </p:spTree>
    <p:extLst>
      <p:ext uri="{BB962C8B-B14F-4D97-AF65-F5344CB8AC3E}">
        <p14:creationId xmlns:p14="http://schemas.microsoft.com/office/powerpoint/2010/main" val="3095024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EDD9FF7-3A54-EC2A-7CCB-C5708340FF6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08DFF40-A0EE-F045-5ADB-CD7756D1C7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EF4758A-DB07-DF3C-2C13-A993965E0424}"/>
              </a:ext>
            </a:extLst>
          </p:cNvPr>
          <p:cNvSpPr>
            <a:spLocks noGrp="1" noChangeArrowheads="1"/>
          </p:cNvSpPr>
          <p:nvPr>
            <p:ph type="sldNum" sz="quarter" idx="12"/>
          </p:nvPr>
        </p:nvSpPr>
        <p:spPr>
          <a:ln/>
        </p:spPr>
        <p:txBody>
          <a:bodyPr/>
          <a:lstStyle>
            <a:lvl1pPr>
              <a:defRPr/>
            </a:lvl1pPr>
          </a:lstStyle>
          <a:p>
            <a:pPr>
              <a:defRPr/>
            </a:pPr>
            <a:fld id="{C33662B7-F345-4491-B910-424DE095082D}" type="slidenum">
              <a:rPr lang="en-US" altLang="en-US"/>
              <a:pPr>
                <a:defRPr/>
              </a:pPr>
              <a:t>‹Nº›</a:t>
            </a:fld>
            <a:endParaRPr lang="en-US" altLang="en-US"/>
          </a:p>
        </p:txBody>
      </p:sp>
    </p:spTree>
    <p:extLst>
      <p:ext uri="{BB962C8B-B14F-4D97-AF65-F5344CB8AC3E}">
        <p14:creationId xmlns:p14="http://schemas.microsoft.com/office/powerpoint/2010/main" val="34760484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CBA9F53-2B18-AE63-7224-7822F011D59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88C85D2-8198-618A-4905-A7EB7FAB56A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EF2B458-BBC5-6420-D52A-C498D770F48B}"/>
              </a:ext>
            </a:extLst>
          </p:cNvPr>
          <p:cNvSpPr>
            <a:spLocks noGrp="1" noChangeArrowheads="1"/>
          </p:cNvSpPr>
          <p:nvPr>
            <p:ph type="sldNum" sz="quarter" idx="12"/>
          </p:nvPr>
        </p:nvSpPr>
        <p:spPr>
          <a:ln/>
        </p:spPr>
        <p:txBody>
          <a:bodyPr/>
          <a:lstStyle>
            <a:lvl1pPr>
              <a:defRPr/>
            </a:lvl1pPr>
          </a:lstStyle>
          <a:p>
            <a:pPr>
              <a:defRPr/>
            </a:pPr>
            <a:fld id="{522905CA-52AD-41EE-8954-9AB6D0A112BA}" type="slidenum">
              <a:rPr lang="en-US" altLang="en-US"/>
              <a:pPr>
                <a:defRPr/>
              </a:pPr>
              <a:t>‹Nº›</a:t>
            </a:fld>
            <a:endParaRPr lang="en-US" altLang="en-US"/>
          </a:p>
        </p:txBody>
      </p:sp>
    </p:spTree>
    <p:extLst>
      <p:ext uri="{BB962C8B-B14F-4D97-AF65-F5344CB8AC3E}">
        <p14:creationId xmlns:p14="http://schemas.microsoft.com/office/powerpoint/2010/main" val="3155449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64BE55B-279D-102C-0945-E7C66E00C56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0174E09-641D-BF59-68FF-A62CA8BD225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2474ED9-0DF0-53B5-B451-4BFA1061CD49}"/>
              </a:ext>
            </a:extLst>
          </p:cNvPr>
          <p:cNvSpPr>
            <a:spLocks noGrp="1" noChangeArrowheads="1"/>
          </p:cNvSpPr>
          <p:nvPr>
            <p:ph type="sldNum" sz="quarter" idx="12"/>
          </p:nvPr>
        </p:nvSpPr>
        <p:spPr>
          <a:ln/>
        </p:spPr>
        <p:txBody>
          <a:bodyPr/>
          <a:lstStyle>
            <a:lvl1pPr>
              <a:defRPr/>
            </a:lvl1pPr>
          </a:lstStyle>
          <a:p>
            <a:pPr>
              <a:defRPr/>
            </a:pPr>
            <a:fld id="{C81535AF-793C-4F2C-9DC7-E576034160E2}" type="slidenum">
              <a:rPr lang="en-US" altLang="en-US"/>
              <a:pPr>
                <a:defRPr/>
              </a:pPr>
              <a:t>‹Nº›</a:t>
            </a:fld>
            <a:endParaRPr lang="en-US" altLang="en-US"/>
          </a:p>
        </p:txBody>
      </p:sp>
    </p:spTree>
    <p:extLst>
      <p:ext uri="{BB962C8B-B14F-4D97-AF65-F5344CB8AC3E}">
        <p14:creationId xmlns:p14="http://schemas.microsoft.com/office/powerpoint/2010/main" val="2220737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5D9ECCD-F1A1-B347-B88B-312AA763CBF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851A343-39F0-007D-F877-C5EEB1F4025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5E4D6AD-6C0B-05CE-07D6-AA42F7E616E8}"/>
              </a:ext>
            </a:extLst>
          </p:cNvPr>
          <p:cNvSpPr>
            <a:spLocks noGrp="1" noChangeArrowheads="1"/>
          </p:cNvSpPr>
          <p:nvPr>
            <p:ph type="sldNum" sz="quarter" idx="12"/>
          </p:nvPr>
        </p:nvSpPr>
        <p:spPr>
          <a:ln/>
        </p:spPr>
        <p:txBody>
          <a:bodyPr/>
          <a:lstStyle>
            <a:lvl1pPr>
              <a:defRPr/>
            </a:lvl1pPr>
          </a:lstStyle>
          <a:p>
            <a:pPr>
              <a:defRPr/>
            </a:pPr>
            <a:fld id="{AD648FFB-0238-405B-A868-6A8AFD2AA854}" type="slidenum">
              <a:rPr lang="en-US" altLang="en-US"/>
              <a:pPr>
                <a:defRPr/>
              </a:pPr>
              <a:t>‹Nº›</a:t>
            </a:fld>
            <a:endParaRPr lang="en-US" altLang="en-US"/>
          </a:p>
        </p:txBody>
      </p:sp>
    </p:spTree>
    <p:extLst>
      <p:ext uri="{BB962C8B-B14F-4D97-AF65-F5344CB8AC3E}">
        <p14:creationId xmlns:p14="http://schemas.microsoft.com/office/powerpoint/2010/main" val="13573816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236AEE9D-E21B-A377-436D-4A941BF8648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14020A3-14AD-770A-5A06-1FBEF629DE5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BFF7DB6-C0AF-729A-CB15-7937B7369EFF}"/>
              </a:ext>
            </a:extLst>
          </p:cNvPr>
          <p:cNvSpPr>
            <a:spLocks noGrp="1" noChangeArrowheads="1"/>
          </p:cNvSpPr>
          <p:nvPr>
            <p:ph type="sldNum" sz="quarter" idx="12"/>
          </p:nvPr>
        </p:nvSpPr>
        <p:spPr>
          <a:ln/>
        </p:spPr>
        <p:txBody>
          <a:bodyPr/>
          <a:lstStyle>
            <a:lvl1pPr>
              <a:defRPr/>
            </a:lvl1pPr>
          </a:lstStyle>
          <a:p>
            <a:pPr>
              <a:defRPr/>
            </a:pPr>
            <a:fld id="{B3C1D010-FAB0-454E-8D23-EC4BDFAD3DDC}" type="slidenum">
              <a:rPr lang="en-US" altLang="en-US"/>
              <a:pPr>
                <a:defRPr/>
              </a:pPr>
              <a:t>‹Nº›</a:t>
            </a:fld>
            <a:endParaRPr lang="en-US" altLang="en-US"/>
          </a:p>
        </p:txBody>
      </p:sp>
    </p:spTree>
    <p:extLst>
      <p:ext uri="{BB962C8B-B14F-4D97-AF65-F5344CB8AC3E}">
        <p14:creationId xmlns:p14="http://schemas.microsoft.com/office/powerpoint/2010/main" val="32090619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06C28121-3A2C-2092-9A2C-056289269E9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65BB56D-E94D-759A-3B35-A81A62A5EF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5E098B4-2AC2-28E8-1A6E-C6DF9F097130}"/>
              </a:ext>
            </a:extLst>
          </p:cNvPr>
          <p:cNvSpPr>
            <a:spLocks noGrp="1" noChangeArrowheads="1"/>
          </p:cNvSpPr>
          <p:nvPr>
            <p:ph type="sldNum" sz="quarter" idx="12"/>
          </p:nvPr>
        </p:nvSpPr>
        <p:spPr>
          <a:ln/>
        </p:spPr>
        <p:txBody>
          <a:bodyPr/>
          <a:lstStyle>
            <a:lvl1pPr>
              <a:defRPr/>
            </a:lvl1pPr>
          </a:lstStyle>
          <a:p>
            <a:pPr>
              <a:defRPr/>
            </a:pPr>
            <a:fld id="{FC035047-BC4E-4309-8A5C-224C10EAFEA5}" type="slidenum">
              <a:rPr lang="en-US" altLang="en-US"/>
              <a:pPr>
                <a:defRPr/>
              </a:pPr>
              <a:t>‹Nº›</a:t>
            </a:fld>
            <a:endParaRPr lang="en-US" altLang="en-US"/>
          </a:p>
        </p:txBody>
      </p:sp>
    </p:spTree>
    <p:extLst>
      <p:ext uri="{BB962C8B-B14F-4D97-AF65-F5344CB8AC3E}">
        <p14:creationId xmlns:p14="http://schemas.microsoft.com/office/powerpoint/2010/main" val="36315364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77E1DE1-8B09-5CB8-A072-38005B45450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39D824D-BF32-1E84-06F2-CCB9A1C60D7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BB8757B-20DB-5149-772E-FF8B24CEA0E2}"/>
              </a:ext>
            </a:extLst>
          </p:cNvPr>
          <p:cNvSpPr>
            <a:spLocks noGrp="1" noChangeArrowheads="1"/>
          </p:cNvSpPr>
          <p:nvPr>
            <p:ph type="sldNum" sz="quarter" idx="12"/>
          </p:nvPr>
        </p:nvSpPr>
        <p:spPr>
          <a:ln/>
        </p:spPr>
        <p:txBody>
          <a:bodyPr/>
          <a:lstStyle>
            <a:lvl1pPr>
              <a:defRPr/>
            </a:lvl1pPr>
          </a:lstStyle>
          <a:p>
            <a:pPr>
              <a:defRPr/>
            </a:pPr>
            <a:fld id="{93D7B9A2-0B57-416A-981E-B0614DAC5005}" type="slidenum">
              <a:rPr lang="en-US" altLang="en-US"/>
              <a:pPr>
                <a:defRPr/>
              </a:pPr>
              <a:t>‹Nº›</a:t>
            </a:fld>
            <a:endParaRPr lang="en-US" altLang="en-US"/>
          </a:p>
        </p:txBody>
      </p:sp>
    </p:spTree>
    <p:extLst>
      <p:ext uri="{BB962C8B-B14F-4D97-AF65-F5344CB8AC3E}">
        <p14:creationId xmlns:p14="http://schemas.microsoft.com/office/powerpoint/2010/main" val="10869741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CF835A1-6247-0C71-FD0E-DC9F6798441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DC6992B-6DBD-DC54-6B7B-71CB9D52D31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4DA4AEE-6A9E-9706-C5BE-8FEC5771DCB5}"/>
              </a:ext>
            </a:extLst>
          </p:cNvPr>
          <p:cNvSpPr>
            <a:spLocks noGrp="1" noChangeArrowheads="1"/>
          </p:cNvSpPr>
          <p:nvPr>
            <p:ph type="sldNum" sz="quarter" idx="12"/>
          </p:nvPr>
        </p:nvSpPr>
        <p:spPr>
          <a:ln/>
        </p:spPr>
        <p:txBody>
          <a:bodyPr/>
          <a:lstStyle>
            <a:lvl1pPr>
              <a:defRPr/>
            </a:lvl1pPr>
          </a:lstStyle>
          <a:p>
            <a:pPr>
              <a:defRPr/>
            </a:pPr>
            <a:fld id="{84608B61-38FD-411C-AB8B-D94949225A40}" type="slidenum">
              <a:rPr lang="en-US" altLang="en-US"/>
              <a:pPr>
                <a:defRPr/>
              </a:pPr>
              <a:t>‹Nº›</a:t>
            </a:fld>
            <a:endParaRPr lang="en-US" altLang="en-US"/>
          </a:p>
        </p:txBody>
      </p:sp>
    </p:spTree>
    <p:extLst>
      <p:ext uri="{BB962C8B-B14F-4D97-AF65-F5344CB8AC3E}">
        <p14:creationId xmlns:p14="http://schemas.microsoft.com/office/powerpoint/2010/main" val="12824933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91BB3D45-EDA2-E867-6592-21161A17CB0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3153C4C-932C-4231-6E9F-3948FDA8191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EEF52B7A-B7B0-6D35-87AA-C8AD38D941CB}"/>
              </a:ext>
            </a:extLst>
          </p:cNvPr>
          <p:cNvSpPr>
            <a:spLocks noGrp="1" noChangeArrowheads="1"/>
          </p:cNvSpPr>
          <p:nvPr>
            <p:ph type="sldNum" sz="quarter" idx="12"/>
          </p:nvPr>
        </p:nvSpPr>
        <p:spPr>
          <a:ln/>
        </p:spPr>
        <p:txBody>
          <a:bodyPr/>
          <a:lstStyle>
            <a:lvl1pPr>
              <a:defRPr/>
            </a:lvl1pPr>
          </a:lstStyle>
          <a:p>
            <a:pPr>
              <a:defRPr/>
            </a:pPr>
            <a:fld id="{B00111D2-FDC7-4E29-AC3A-332CD58D8E85}" type="slidenum">
              <a:rPr lang="en-US" altLang="en-US"/>
              <a:pPr>
                <a:defRPr/>
              </a:pPr>
              <a:t>‹Nº›</a:t>
            </a:fld>
            <a:endParaRPr lang="en-US" altLang="en-US"/>
          </a:p>
        </p:txBody>
      </p:sp>
    </p:spTree>
    <p:extLst>
      <p:ext uri="{BB962C8B-B14F-4D97-AF65-F5344CB8AC3E}">
        <p14:creationId xmlns:p14="http://schemas.microsoft.com/office/powerpoint/2010/main" val="1424573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6765116-BE33-16D5-1614-2A7EC5A461E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5800" y="1703388"/>
            <a:ext cx="77724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Line 3">
            <a:extLst>
              <a:ext uri="{FF2B5EF4-FFF2-40B4-BE49-F238E27FC236}">
                <a16:creationId xmlns:a16="http://schemas.microsoft.com/office/drawing/2014/main" id="{FD2F31AB-23D6-948E-711F-A4CB07E5777C}"/>
              </a:ext>
            </a:extLst>
          </p:cNvPr>
          <p:cNvSpPr>
            <a:spLocks noChangeShapeType="1"/>
          </p:cNvSpPr>
          <p:nvPr/>
        </p:nvSpPr>
        <p:spPr bwMode="auto">
          <a:xfrm>
            <a:off x="609600" y="0"/>
            <a:ext cx="0" cy="6858000"/>
          </a:xfrm>
          <a:prstGeom prst="line">
            <a:avLst/>
          </a:prstGeom>
          <a:noFill/>
          <a:ln w="19050">
            <a:solidFill>
              <a:srgbClr val="FF99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28" name="Line 4">
            <a:extLst>
              <a:ext uri="{FF2B5EF4-FFF2-40B4-BE49-F238E27FC236}">
                <a16:creationId xmlns:a16="http://schemas.microsoft.com/office/drawing/2014/main" id="{22260C6C-7BAA-C6C3-F488-7A0416CD3108}"/>
              </a:ext>
            </a:extLst>
          </p:cNvPr>
          <p:cNvSpPr>
            <a:spLocks noChangeShapeType="1"/>
          </p:cNvSpPr>
          <p:nvPr/>
        </p:nvSpPr>
        <p:spPr bwMode="auto">
          <a:xfrm>
            <a:off x="8610600" y="3175"/>
            <a:ext cx="0" cy="6858000"/>
          </a:xfrm>
          <a:prstGeom prst="line">
            <a:avLst/>
          </a:prstGeom>
          <a:noFill/>
          <a:ln w="635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29" name="Line 5">
            <a:extLst>
              <a:ext uri="{FF2B5EF4-FFF2-40B4-BE49-F238E27FC236}">
                <a16:creationId xmlns:a16="http://schemas.microsoft.com/office/drawing/2014/main" id="{568235E7-B1CA-3E33-722A-8FB65DFA1DEE}"/>
              </a:ext>
            </a:extLst>
          </p:cNvPr>
          <p:cNvSpPr>
            <a:spLocks noChangeShapeType="1"/>
          </p:cNvSpPr>
          <p:nvPr/>
        </p:nvSpPr>
        <p:spPr bwMode="auto">
          <a:xfrm>
            <a:off x="0" y="8382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30" name="Line 6">
            <a:extLst>
              <a:ext uri="{FF2B5EF4-FFF2-40B4-BE49-F238E27FC236}">
                <a16:creationId xmlns:a16="http://schemas.microsoft.com/office/drawing/2014/main" id="{9D2FA69E-B7FD-ABCF-0F99-A230F8481B50}"/>
              </a:ext>
            </a:extLst>
          </p:cNvPr>
          <p:cNvSpPr>
            <a:spLocks noChangeShapeType="1"/>
          </p:cNvSpPr>
          <p:nvPr/>
        </p:nvSpPr>
        <p:spPr bwMode="auto">
          <a:xfrm>
            <a:off x="0" y="11430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31" name="Line 7">
            <a:extLst>
              <a:ext uri="{FF2B5EF4-FFF2-40B4-BE49-F238E27FC236}">
                <a16:creationId xmlns:a16="http://schemas.microsoft.com/office/drawing/2014/main" id="{63F39266-7748-CF8B-06B7-587B6E2AF2A2}"/>
              </a:ext>
            </a:extLst>
          </p:cNvPr>
          <p:cNvSpPr>
            <a:spLocks noChangeShapeType="1"/>
          </p:cNvSpPr>
          <p:nvPr/>
        </p:nvSpPr>
        <p:spPr bwMode="auto">
          <a:xfrm>
            <a:off x="0" y="14478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32" name="Line 8">
            <a:extLst>
              <a:ext uri="{FF2B5EF4-FFF2-40B4-BE49-F238E27FC236}">
                <a16:creationId xmlns:a16="http://schemas.microsoft.com/office/drawing/2014/main" id="{629A1F04-08A0-9852-94B8-433816733419}"/>
              </a:ext>
            </a:extLst>
          </p:cNvPr>
          <p:cNvSpPr>
            <a:spLocks noChangeShapeType="1"/>
          </p:cNvSpPr>
          <p:nvPr/>
        </p:nvSpPr>
        <p:spPr bwMode="auto">
          <a:xfrm>
            <a:off x="0" y="17526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33" name="Line 9">
            <a:extLst>
              <a:ext uri="{FF2B5EF4-FFF2-40B4-BE49-F238E27FC236}">
                <a16:creationId xmlns:a16="http://schemas.microsoft.com/office/drawing/2014/main" id="{EF4BE8E8-0F9F-6EDF-38DD-9948F29633E7}"/>
              </a:ext>
            </a:extLst>
          </p:cNvPr>
          <p:cNvSpPr>
            <a:spLocks noChangeShapeType="1"/>
          </p:cNvSpPr>
          <p:nvPr/>
        </p:nvSpPr>
        <p:spPr bwMode="auto">
          <a:xfrm>
            <a:off x="0" y="20574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34" name="Line 10">
            <a:extLst>
              <a:ext uri="{FF2B5EF4-FFF2-40B4-BE49-F238E27FC236}">
                <a16:creationId xmlns:a16="http://schemas.microsoft.com/office/drawing/2014/main" id="{F0DB259E-C507-AB3D-5868-1787DACE7CFD}"/>
              </a:ext>
            </a:extLst>
          </p:cNvPr>
          <p:cNvSpPr>
            <a:spLocks noChangeShapeType="1"/>
          </p:cNvSpPr>
          <p:nvPr/>
        </p:nvSpPr>
        <p:spPr bwMode="auto">
          <a:xfrm>
            <a:off x="0" y="23622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35" name="Line 11">
            <a:extLst>
              <a:ext uri="{FF2B5EF4-FFF2-40B4-BE49-F238E27FC236}">
                <a16:creationId xmlns:a16="http://schemas.microsoft.com/office/drawing/2014/main" id="{7EA7FF08-2FC6-6B7F-5750-B23BED0090C9}"/>
              </a:ext>
            </a:extLst>
          </p:cNvPr>
          <p:cNvSpPr>
            <a:spLocks noChangeShapeType="1"/>
          </p:cNvSpPr>
          <p:nvPr/>
        </p:nvSpPr>
        <p:spPr bwMode="auto">
          <a:xfrm>
            <a:off x="0" y="26670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36" name="Line 12">
            <a:extLst>
              <a:ext uri="{FF2B5EF4-FFF2-40B4-BE49-F238E27FC236}">
                <a16:creationId xmlns:a16="http://schemas.microsoft.com/office/drawing/2014/main" id="{E80A37E7-6D61-EB04-B399-33345A639697}"/>
              </a:ext>
            </a:extLst>
          </p:cNvPr>
          <p:cNvSpPr>
            <a:spLocks noChangeShapeType="1"/>
          </p:cNvSpPr>
          <p:nvPr/>
        </p:nvSpPr>
        <p:spPr bwMode="auto">
          <a:xfrm>
            <a:off x="0" y="29718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37" name="Line 13">
            <a:extLst>
              <a:ext uri="{FF2B5EF4-FFF2-40B4-BE49-F238E27FC236}">
                <a16:creationId xmlns:a16="http://schemas.microsoft.com/office/drawing/2014/main" id="{24F81EB6-B89A-D47D-7F0F-E244F79D5D1A}"/>
              </a:ext>
            </a:extLst>
          </p:cNvPr>
          <p:cNvSpPr>
            <a:spLocks noChangeShapeType="1"/>
          </p:cNvSpPr>
          <p:nvPr/>
        </p:nvSpPr>
        <p:spPr bwMode="auto">
          <a:xfrm>
            <a:off x="0" y="32766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38" name="Line 14">
            <a:extLst>
              <a:ext uri="{FF2B5EF4-FFF2-40B4-BE49-F238E27FC236}">
                <a16:creationId xmlns:a16="http://schemas.microsoft.com/office/drawing/2014/main" id="{C1AB1723-DC21-A71C-6902-B886D7673346}"/>
              </a:ext>
            </a:extLst>
          </p:cNvPr>
          <p:cNvSpPr>
            <a:spLocks noChangeShapeType="1"/>
          </p:cNvSpPr>
          <p:nvPr/>
        </p:nvSpPr>
        <p:spPr bwMode="auto">
          <a:xfrm>
            <a:off x="0" y="35814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39" name="Line 15">
            <a:extLst>
              <a:ext uri="{FF2B5EF4-FFF2-40B4-BE49-F238E27FC236}">
                <a16:creationId xmlns:a16="http://schemas.microsoft.com/office/drawing/2014/main" id="{48730110-094B-10F1-51EA-41C507602DBC}"/>
              </a:ext>
            </a:extLst>
          </p:cNvPr>
          <p:cNvSpPr>
            <a:spLocks noChangeShapeType="1"/>
          </p:cNvSpPr>
          <p:nvPr/>
        </p:nvSpPr>
        <p:spPr bwMode="auto">
          <a:xfrm>
            <a:off x="0" y="38862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40" name="Line 16">
            <a:extLst>
              <a:ext uri="{FF2B5EF4-FFF2-40B4-BE49-F238E27FC236}">
                <a16:creationId xmlns:a16="http://schemas.microsoft.com/office/drawing/2014/main" id="{1F28AD35-0EA5-C47D-2C9E-B8731BC30060}"/>
              </a:ext>
            </a:extLst>
          </p:cNvPr>
          <p:cNvSpPr>
            <a:spLocks noChangeShapeType="1"/>
          </p:cNvSpPr>
          <p:nvPr/>
        </p:nvSpPr>
        <p:spPr bwMode="auto">
          <a:xfrm>
            <a:off x="0" y="41910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41" name="Line 17">
            <a:extLst>
              <a:ext uri="{FF2B5EF4-FFF2-40B4-BE49-F238E27FC236}">
                <a16:creationId xmlns:a16="http://schemas.microsoft.com/office/drawing/2014/main" id="{702A359E-8301-FF93-490D-F95D18D9B4D0}"/>
              </a:ext>
            </a:extLst>
          </p:cNvPr>
          <p:cNvSpPr>
            <a:spLocks noChangeShapeType="1"/>
          </p:cNvSpPr>
          <p:nvPr/>
        </p:nvSpPr>
        <p:spPr bwMode="auto">
          <a:xfrm>
            <a:off x="0" y="44958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42" name="Line 18">
            <a:extLst>
              <a:ext uri="{FF2B5EF4-FFF2-40B4-BE49-F238E27FC236}">
                <a16:creationId xmlns:a16="http://schemas.microsoft.com/office/drawing/2014/main" id="{9D68BDFB-0B11-9E65-3B82-5AD0D00E2BCB}"/>
              </a:ext>
            </a:extLst>
          </p:cNvPr>
          <p:cNvSpPr>
            <a:spLocks noChangeShapeType="1"/>
          </p:cNvSpPr>
          <p:nvPr/>
        </p:nvSpPr>
        <p:spPr bwMode="auto">
          <a:xfrm>
            <a:off x="0" y="48006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43" name="Line 19">
            <a:extLst>
              <a:ext uri="{FF2B5EF4-FFF2-40B4-BE49-F238E27FC236}">
                <a16:creationId xmlns:a16="http://schemas.microsoft.com/office/drawing/2014/main" id="{1DFBC56B-59AE-8F47-E22B-4F30933C1CB5}"/>
              </a:ext>
            </a:extLst>
          </p:cNvPr>
          <p:cNvSpPr>
            <a:spLocks noChangeShapeType="1"/>
          </p:cNvSpPr>
          <p:nvPr/>
        </p:nvSpPr>
        <p:spPr bwMode="auto">
          <a:xfrm>
            <a:off x="0" y="51054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44" name="Line 20">
            <a:extLst>
              <a:ext uri="{FF2B5EF4-FFF2-40B4-BE49-F238E27FC236}">
                <a16:creationId xmlns:a16="http://schemas.microsoft.com/office/drawing/2014/main" id="{1BB13BE3-8F36-C534-DADA-04DE4173A101}"/>
              </a:ext>
            </a:extLst>
          </p:cNvPr>
          <p:cNvSpPr>
            <a:spLocks noChangeShapeType="1"/>
          </p:cNvSpPr>
          <p:nvPr/>
        </p:nvSpPr>
        <p:spPr bwMode="auto">
          <a:xfrm>
            <a:off x="0" y="54102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45" name="Line 21">
            <a:extLst>
              <a:ext uri="{FF2B5EF4-FFF2-40B4-BE49-F238E27FC236}">
                <a16:creationId xmlns:a16="http://schemas.microsoft.com/office/drawing/2014/main" id="{5D271C5E-2635-BA9F-8718-46F915748E99}"/>
              </a:ext>
            </a:extLst>
          </p:cNvPr>
          <p:cNvSpPr>
            <a:spLocks noChangeShapeType="1"/>
          </p:cNvSpPr>
          <p:nvPr/>
        </p:nvSpPr>
        <p:spPr bwMode="auto">
          <a:xfrm>
            <a:off x="0" y="57150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46" name="Line 22">
            <a:extLst>
              <a:ext uri="{FF2B5EF4-FFF2-40B4-BE49-F238E27FC236}">
                <a16:creationId xmlns:a16="http://schemas.microsoft.com/office/drawing/2014/main" id="{4131EB64-8B0D-AFCB-5E97-FB36BDA87E34}"/>
              </a:ext>
            </a:extLst>
          </p:cNvPr>
          <p:cNvSpPr>
            <a:spLocks noChangeShapeType="1"/>
          </p:cNvSpPr>
          <p:nvPr/>
        </p:nvSpPr>
        <p:spPr bwMode="auto">
          <a:xfrm>
            <a:off x="0" y="60198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47" name="Line 23">
            <a:extLst>
              <a:ext uri="{FF2B5EF4-FFF2-40B4-BE49-F238E27FC236}">
                <a16:creationId xmlns:a16="http://schemas.microsoft.com/office/drawing/2014/main" id="{81395A61-E2E3-65EF-819F-FC18F20F59A0}"/>
              </a:ext>
            </a:extLst>
          </p:cNvPr>
          <p:cNvSpPr>
            <a:spLocks noChangeShapeType="1"/>
          </p:cNvSpPr>
          <p:nvPr/>
        </p:nvSpPr>
        <p:spPr bwMode="auto">
          <a:xfrm>
            <a:off x="0" y="63246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48" name="Line 24">
            <a:extLst>
              <a:ext uri="{FF2B5EF4-FFF2-40B4-BE49-F238E27FC236}">
                <a16:creationId xmlns:a16="http://schemas.microsoft.com/office/drawing/2014/main" id="{C2F3B7C0-B2A8-793A-EBF7-898AB530223E}"/>
              </a:ext>
            </a:extLst>
          </p:cNvPr>
          <p:cNvSpPr>
            <a:spLocks noChangeShapeType="1"/>
          </p:cNvSpPr>
          <p:nvPr/>
        </p:nvSpPr>
        <p:spPr bwMode="auto">
          <a:xfrm>
            <a:off x="0" y="6629400"/>
            <a:ext cx="9144000" cy="0"/>
          </a:xfrm>
          <a:prstGeom prst="line">
            <a:avLst/>
          </a:prstGeom>
          <a:noFill/>
          <a:ln w="0">
            <a:solidFill>
              <a:srgbClr val="00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49" name="Rectangle 25">
            <a:extLst>
              <a:ext uri="{FF2B5EF4-FFF2-40B4-BE49-F238E27FC236}">
                <a16:creationId xmlns:a16="http://schemas.microsoft.com/office/drawing/2014/main" id="{21DE2537-F512-946B-90FC-EF031183E4A3}"/>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50" name="Rectangle 26">
            <a:extLst>
              <a:ext uri="{FF2B5EF4-FFF2-40B4-BE49-F238E27FC236}">
                <a16:creationId xmlns:a16="http://schemas.microsoft.com/office/drawing/2014/main" id="{278A824D-E569-F8C8-CFE2-C4AD405A0F37}"/>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27" name="Rectangle 27">
            <a:extLst>
              <a:ext uri="{FF2B5EF4-FFF2-40B4-BE49-F238E27FC236}">
                <a16:creationId xmlns:a16="http://schemas.microsoft.com/office/drawing/2014/main" id="{EB8C694B-4045-D92E-9642-967306315F06}"/>
              </a:ext>
            </a:extLst>
          </p:cNvPr>
          <p:cNvSpPr>
            <a:spLocks noGrp="1" noChangeArrowheads="1"/>
          </p:cNvSpPr>
          <p:nvPr>
            <p:ph type="dt" sz="half" idx="2"/>
          </p:nvPr>
        </p:nvSpPr>
        <p:spPr bwMode="auto">
          <a:xfrm>
            <a:off x="6858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defRPr sz="1400">
                <a:latin typeface="Times" panose="02020603050405020304" pitchFamily="18" charset="0"/>
              </a:defRPr>
            </a:lvl1pPr>
          </a:lstStyle>
          <a:p>
            <a:pPr>
              <a:defRPr/>
            </a:pPr>
            <a:endParaRPr lang="en-US"/>
          </a:p>
        </p:txBody>
      </p:sp>
      <p:sp>
        <p:nvSpPr>
          <p:cNvPr id="51228" name="Rectangle 28">
            <a:extLst>
              <a:ext uri="{FF2B5EF4-FFF2-40B4-BE49-F238E27FC236}">
                <a16:creationId xmlns:a16="http://schemas.microsoft.com/office/drawing/2014/main" id="{CECFD945-D02B-F344-F32B-A108F19F832A}"/>
              </a:ext>
            </a:extLst>
          </p:cNvPr>
          <p:cNvSpPr>
            <a:spLocks noGrp="1" noChangeArrowheads="1"/>
          </p:cNvSpPr>
          <p:nvPr>
            <p:ph type="ftr" sz="quarter" idx="3"/>
          </p:nvPr>
        </p:nvSpPr>
        <p:spPr bwMode="auto">
          <a:xfrm>
            <a:off x="3124200" y="6248400"/>
            <a:ext cx="28956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a:latin typeface="Times" panose="02020603050405020304" pitchFamily="18" charset="0"/>
              </a:defRPr>
            </a:lvl1pPr>
          </a:lstStyle>
          <a:p>
            <a:pPr>
              <a:defRPr/>
            </a:pPr>
            <a:endParaRPr lang="en-US"/>
          </a:p>
        </p:txBody>
      </p:sp>
      <p:sp>
        <p:nvSpPr>
          <p:cNvPr id="51229" name="Rectangle 29">
            <a:extLst>
              <a:ext uri="{FF2B5EF4-FFF2-40B4-BE49-F238E27FC236}">
                <a16:creationId xmlns:a16="http://schemas.microsoft.com/office/drawing/2014/main" id="{430C18EA-1DE6-BCCC-0367-98B400BFD0EA}"/>
              </a:ext>
            </a:extLst>
          </p:cNvPr>
          <p:cNvSpPr>
            <a:spLocks noGrp="1" noChangeArrowheads="1"/>
          </p:cNvSpPr>
          <p:nvPr>
            <p:ph type="sldNum" sz="quarter" idx="4"/>
          </p:nvPr>
        </p:nvSpPr>
        <p:spPr bwMode="auto">
          <a:xfrm>
            <a:off x="65532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a:defRPr sz="1400" smtClean="0">
                <a:latin typeface="Times" pitchFamily="2" charset="0"/>
              </a:defRPr>
            </a:lvl1pPr>
          </a:lstStyle>
          <a:p>
            <a:pPr>
              <a:defRPr/>
            </a:pPr>
            <a:fld id="{FA006E8E-D088-435B-9E83-FC1B17C01382}" type="slidenum">
              <a:rPr lang="en-US" altLang="en-US"/>
              <a:pPr>
                <a:defRPr/>
              </a:pPr>
              <a:t>‹Nº›</a:t>
            </a:fld>
            <a:endParaRPr lang="en-US" altLang="en-US"/>
          </a:p>
        </p:txBody>
      </p:sp>
    </p:spTree>
  </p:cSld>
  <p:clrMap bg1="lt1" tx1="dk1" bg2="lt2" tx2="dk2" accent1="accent1" accent2="accent2" accent3="accent3" accent4="accent4" accent5="accent5" accent6="accent6" hlink="hlink" folHlink="folHlink"/>
  <p:sldLayoutIdLst>
    <p:sldLayoutId id="2147483786"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Lst>
  <p:transition spd="slow">
    <p:random/>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defRPr>
      </a:lvl2pPr>
      <a:lvl3pPr algn="ctr" rtl="0" eaLnBrk="0" fontAlgn="base" hangingPunct="0">
        <a:spcBef>
          <a:spcPct val="0"/>
        </a:spcBef>
        <a:spcAft>
          <a:spcPct val="0"/>
        </a:spcAft>
        <a:defRPr sz="4400">
          <a:solidFill>
            <a:schemeClr val="tx2"/>
          </a:solidFill>
          <a:latin typeface="Times" panose="02020603050405020304" pitchFamily="18" charset="0"/>
        </a:defRPr>
      </a:lvl3pPr>
      <a:lvl4pPr algn="ctr" rtl="0" eaLnBrk="0" fontAlgn="base" hangingPunct="0">
        <a:spcBef>
          <a:spcPct val="0"/>
        </a:spcBef>
        <a:spcAft>
          <a:spcPct val="0"/>
        </a:spcAft>
        <a:defRPr sz="4400">
          <a:solidFill>
            <a:schemeClr val="tx2"/>
          </a:solidFill>
          <a:latin typeface="Times" panose="02020603050405020304" pitchFamily="18" charset="0"/>
        </a:defRPr>
      </a:lvl4pPr>
      <a:lvl5pPr algn="ctr" rtl="0" eaLnBrk="0" fontAlgn="base" hangingPunct="0">
        <a:spcBef>
          <a:spcPct val="0"/>
        </a:spcBef>
        <a:spcAft>
          <a:spcPct val="0"/>
        </a:spcAft>
        <a:defRPr sz="4400">
          <a:solidFill>
            <a:schemeClr val="tx2"/>
          </a:solidFill>
          <a:latin typeface="Times" panose="02020603050405020304" pitchFamily="18" charset="0"/>
        </a:defRPr>
      </a:lvl5pPr>
      <a:lvl6pPr marL="457200" algn="ctr" rtl="0" fontAlgn="base">
        <a:spcBef>
          <a:spcPct val="0"/>
        </a:spcBef>
        <a:spcAft>
          <a:spcPct val="0"/>
        </a:spcAft>
        <a:defRPr sz="4400">
          <a:solidFill>
            <a:schemeClr val="tx2"/>
          </a:solidFill>
          <a:latin typeface="Times" panose="02020603050405020304" pitchFamily="18" charset="0"/>
        </a:defRPr>
      </a:lvl6pPr>
      <a:lvl7pPr marL="914400" algn="ctr" rtl="0" fontAlgn="base">
        <a:spcBef>
          <a:spcPct val="0"/>
        </a:spcBef>
        <a:spcAft>
          <a:spcPct val="0"/>
        </a:spcAft>
        <a:defRPr sz="4400">
          <a:solidFill>
            <a:schemeClr val="tx2"/>
          </a:solidFill>
          <a:latin typeface="Times" panose="02020603050405020304" pitchFamily="18" charset="0"/>
        </a:defRPr>
      </a:lvl7pPr>
      <a:lvl8pPr marL="1371600" algn="ctr" rtl="0" fontAlgn="base">
        <a:spcBef>
          <a:spcPct val="0"/>
        </a:spcBef>
        <a:spcAft>
          <a:spcPct val="0"/>
        </a:spcAft>
        <a:defRPr sz="4400">
          <a:solidFill>
            <a:schemeClr val="tx2"/>
          </a:solidFill>
          <a:latin typeface="Times" panose="02020603050405020304" pitchFamily="18" charset="0"/>
        </a:defRPr>
      </a:lvl8pPr>
      <a:lvl9pPr marL="1828800" algn="ctr" rtl="0" fontAlgn="base">
        <a:spcBef>
          <a:spcPct val="0"/>
        </a:spcBef>
        <a:spcAft>
          <a:spcPct val="0"/>
        </a:spcAft>
        <a:defRPr sz="4400">
          <a:solidFill>
            <a:schemeClr val="tx2"/>
          </a:solidFill>
          <a:latin typeface="Times"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2C72969D-9394-F5DE-9935-04B403B74253}"/>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6387" name="Rectangle 3">
            <a:extLst>
              <a:ext uri="{FF2B5EF4-FFF2-40B4-BE49-F238E27FC236}">
                <a16:creationId xmlns:a16="http://schemas.microsoft.com/office/drawing/2014/main" id="{B2A69555-ECE8-4B4B-7AC5-41D2F81939FA}"/>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6980" name="Rectangle 4">
            <a:extLst>
              <a:ext uri="{FF2B5EF4-FFF2-40B4-BE49-F238E27FC236}">
                <a16:creationId xmlns:a16="http://schemas.microsoft.com/office/drawing/2014/main" id="{7D9BA342-DC15-A0EB-2C1B-506256E945E7}"/>
              </a:ext>
            </a:extLst>
          </p:cNvPr>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atin typeface="+mn-lt"/>
                <a:ea typeface="+mn-ea"/>
              </a:defRPr>
            </a:lvl1pPr>
          </a:lstStyle>
          <a:p>
            <a:pPr>
              <a:defRPr/>
            </a:pPr>
            <a:endParaRPr lang="en-US"/>
          </a:p>
        </p:txBody>
      </p:sp>
      <p:sp>
        <p:nvSpPr>
          <p:cNvPr id="126981" name="Rectangle 5">
            <a:extLst>
              <a:ext uri="{FF2B5EF4-FFF2-40B4-BE49-F238E27FC236}">
                <a16:creationId xmlns:a16="http://schemas.microsoft.com/office/drawing/2014/main" id="{45836C09-A3E3-0081-11BF-CBB8DB2BA871}"/>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atin typeface="+mn-lt"/>
                <a:ea typeface="+mn-ea"/>
              </a:defRPr>
            </a:lvl1pPr>
          </a:lstStyle>
          <a:p>
            <a:pPr>
              <a:defRPr/>
            </a:pPr>
            <a:endParaRPr lang="en-US"/>
          </a:p>
        </p:txBody>
      </p:sp>
      <p:sp>
        <p:nvSpPr>
          <p:cNvPr id="126982" name="Rectangle 6">
            <a:extLst>
              <a:ext uri="{FF2B5EF4-FFF2-40B4-BE49-F238E27FC236}">
                <a16:creationId xmlns:a16="http://schemas.microsoft.com/office/drawing/2014/main" id="{610876CE-5F76-1730-D0BC-B9E8AD2FD0BD}"/>
              </a:ext>
            </a:extLst>
          </p:cNvPr>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smtClean="0">
                <a:latin typeface="Arial" panose="020B0604020202020204" pitchFamily="34" charset="0"/>
              </a:defRPr>
            </a:lvl1pPr>
          </a:lstStyle>
          <a:p>
            <a:pPr>
              <a:defRPr/>
            </a:pPr>
            <a:fld id="{979BA16F-D56B-4838-BF7B-6679A934F15B}" type="slidenum">
              <a:rPr lang="en-US" altLang="en-US"/>
              <a:pPr>
                <a:defRPr/>
              </a:pPr>
              <a:t>‹Nº›</a:t>
            </a:fld>
            <a:endParaRPr lang="en-US" altLang="en-US"/>
          </a:p>
        </p:txBody>
      </p:sp>
    </p:spTree>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Osaka" pitchFamily="8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Osaka" pitchFamily="8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Osaka" pitchFamily="8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Osaka" pitchFamily="84" charset="-128"/>
        </a:defRPr>
      </a:lvl5pPr>
      <a:lvl6pPr marL="457200" algn="ctr" rtl="0" fontAlgn="base">
        <a:spcBef>
          <a:spcPct val="0"/>
        </a:spcBef>
        <a:spcAft>
          <a:spcPct val="0"/>
        </a:spcAft>
        <a:defRPr sz="4400">
          <a:solidFill>
            <a:schemeClr val="tx2"/>
          </a:solidFill>
          <a:latin typeface="Arial" panose="020B0604020202020204" pitchFamily="34" charset="0"/>
          <a:ea typeface="Osaka" pitchFamily="84" charset="-128"/>
        </a:defRPr>
      </a:lvl6pPr>
      <a:lvl7pPr marL="914400" algn="ctr" rtl="0" fontAlgn="base">
        <a:spcBef>
          <a:spcPct val="0"/>
        </a:spcBef>
        <a:spcAft>
          <a:spcPct val="0"/>
        </a:spcAft>
        <a:defRPr sz="4400">
          <a:solidFill>
            <a:schemeClr val="tx2"/>
          </a:solidFill>
          <a:latin typeface="Arial" panose="020B0604020202020204" pitchFamily="34" charset="0"/>
          <a:ea typeface="Osaka" pitchFamily="84" charset="-128"/>
        </a:defRPr>
      </a:lvl7pPr>
      <a:lvl8pPr marL="1371600" algn="ctr" rtl="0" fontAlgn="base">
        <a:spcBef>
          <a:spcPct val="0"/>
        </a:spcBef>
        <a:spcAft>
          <a:spcPct val="0"/>
        </a:spcAft>
        <a:defRPr sz="4400">
          <a:solidFill>
            <a:schemeClr val="tx2"/>
          </a:solidFill>
          <a:latin typeface="Arial" panose="020B0604020202020204" pitchFamily="34" charset="0"/>
          <a:ea typeface="Osaka" pitchFamily="84" charset="-128"/>
        </a:defRPr>
      </a:lvl8pPr>
      <a:lvl9pPr marL="1828800" algn="ctr" rtl="0" fontAlgn="base">
        <a:spcBef>
          <a:spcPct val="0"/>
        </a:spcBef>
        <a:spcAft>
          <a:spcPct val="0"/>
        </a:spcAft>
        <a:defRPr sz="4400">
          <a:solidFill>
            <a:schemeClr val="tx2"/>
          </a:solidFill>
          <a:latin typeface="Arial" panose="020B0604020202020204" pitchFamily="34" charset="0"/>
          <a:ea typeface="Osaka" pitchFamily="84" charset="-128"/>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8263A096-75F4-7360-6274-34A9CA8DFF5B}"/>
              </a:ext>
            </a:extLst>
          </p:cNvPr>
          <p:cNvSpPr>
            <a:spLocks noGrp="1" noChangeArrowheads="1"/>
          </p:cNvSpPr>
          <p:nvPr>
            <p:ph type="title"/>
          </p:nvPr>
        </p:nvSpPr>
        <p:spPr>
          <a:xfrm>
            <a:off x="685800" y="1981200"/>
            <a:ext cx="7772400" cy="2743200"/>
          </a:xfrm>
        </p:spPr>
        <p:txBody>
          <a:bodyPr/>
          <a:lstStyle/>
          <a:p>
            <a:pPr eaLnBrk="1" hangingPunct="1"/>
            <a:r>
              <a:rPr lang="en-US" altLang="en-US">
                <a:solidFill>
                  <a:srgbClr val="FF0000"/>
                </a:solidFill>
              </a:rPr>
              <a:t>The American Revolutionary War</a:t>
            </a:r>
            <a:endParaRPr lang="en-US" altLang="en-US"/>
          </a:p>
        </p:txBody>
      </p:sp>
      <p:sp>
        <p:nvSpPr>
          <p:cNvPr id="2051" name="Rectangle 3">
            <a:extLst>
              <a:ext uri="{FF2B5EF4-FFF2-40B4-BE49-F238E27FC236}">
                <a16:creationId xmlns:a16="http://schemas.microsoft.com/office/drawing/2014/main" id="{DA60B269-8E38-4363-129D-0A3C9E6B2D7F}"/>
              </a:ext>
            </a:extLst>
          </p:cNvPr>
          <p:cNvSpPr>
            <a:spLocks noGrp="1" noChangeArrowheads="1"/>
          </p:cNvSpPr>
          <p:nvPr>
            <p:ph type="body" idx="1"/>
          </p:nvPr>
        </p:nvSpPr>
        <p:spPr>
          <a:xfrm>
            <a:off x="685800" y="5486400"/>
            <a:ext cx="7772400" cy="609600"/>
          </a:xfrm>
        </p:spPr>
        <p:txBody>
          <a:bodyPr/>
          <a:lstStyle/>
          <a:p>
            <a:pPr eaLnBrk="1" hangingPunct="1"/>
            <a:endParaRPr lang="en-US" altLang="en-US"/>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nodePh="1">
                                  <p:stCondLst>
                                    <p:cond delay="0"/>
                                  </p:stCondLst>
                                  <p:endCondLst>
                                    <p:cond evt="begin" delay="0">
                                      <p:tn val="5"/>
                                    </p:cond>
                                  </p:endCondLst>
                                  <p:childTnLst>
                                    <p:set>
                                      <p:cBhvr>
                                        <p:cTn id="6" dur="1" fill="hold">
                                          <p:stCondLst>
                                            <p:cond delay="0"/>
                                          </p:stCondLst>
                                        </p:cTn>
                                        <p:tgtEl>
                                          <p:spTgt spid="2051">
                                            <p:txEl>
                                              <p:pRg st="0" end="0"/>
                                            </p:txEl>
                                          </p:spTgt>
                                        </p:tgtEl>
                                        <p:attrNameLst>
                                          <p:attrName>style.visibility</p:attrName>
                                        </p:attrNameLst>
                                      </p:cBhvr>
                                      <p:to>
                                        <p:strVal val="visible"/>
                                      </p:to>
                                    </p:set>
                                    <p:animEffect transition="in" filter="dissolve">
                                      <p:cBhvr>
                                        <p:cTn id="7" dur="500"/>
                                        <p:tgtEl>
                                          <p:spTgt spid="20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87DF5474-CCDF-2F7D-8099-428AC24520DB}"/>
              </a:ext>
            </a:extLst>
          </p:cNvPr>
          <p:cNvSpPr>
            <a:spLocks noGrp="1" noChangeArrowheads="1"/>
          </p:cNvSpPr>
          <p:nvPr>
            <p:ph type="title"/>
          </p:nvPr>
        </p:nvSpPr>
        <p:spPr/>
        <p:txBody>
          <a:bodyPr/>
          <a:lstStyle/>
          <a:p>
            <a:pPr eaLnBrk="1" hangingPunct="1"/>
            <a:r>
              <a:rPr lang="en-US" altLang="en-US">
                <a:solidFill>
                  <a:srgbClr val="FF0000"/>
                </a:solidFill>
              </a:rPr>
              <a:t>The French and Indian War</a:t>
            </a:r>
            <a:endParaRPr lang="en-US" altLang="en-US"/>
          </a:p>
        </p:txBody>
      </p:sp>
      <p:sp>
        <p:nvSpPr>
          <p:cNvPr id="53251" name="Rectangle 3">
            <a:extLst>
              <a:ext uri="{FF2B5EF4-FFF2-40B4-BE49-F238E27FC236}">
                <a16:creationId xmlns:a16="http://schemas.microsoft.com/office/drawing/2014/main" id="{8064C918-A9B4-7D9B-3A6B-CF20681FD154}"/>
              </a:ext>
            </a:extLst>
          </p:cNvPr>
          <p:cNvSpPr>
            <a:spLocks noGrp="1" noChangeArrowheads="1"/>
          </p:cNvSpPr>
          <p:nvPr>
            <p:ph type="body" idx="1"/>
          </p:nvPr>
        </p:nvSpPr>
        <p:spPr/>
        <p:txBody>
          <a:bodyPr/>
          <a:lstStyle/>
          <a:p>
            <a:pPr eaLnBrk="1" hangingPunct="1">
              <a:lnSpc>
                <a:spcPct val="90000"/>
              </a:lnSpc>
            </a:pPr>
            <a:r>
              <a:rPr lang="en-US" altLang="en-US" sz="2800">
                <a:solidFill>
                  <a:srgbClr val="FF0000"/>
                </a:solidFill>
              </a:rPr>
              <a:t>1754 to 1763 war fought over the land in America between the English and French.</a:t>
            </a:r>
          </a:p>
          <a:p>
            <a:pPr eaLnBrk="1" hangingPunct="1">
              <a:lnSpc>
                <a:spcPct val="90000"/>
              </a:lnSpc>
            </a:pPr>
            <a:r>
              <a:rPr lang="en-US" altLang="en-US" sz="2800"/>
              <a:t>It was called the Seven Years War in Europe.</a:t>
            </a:r>
            <a:endParaRPr lang="en-US" altLang="en-US" sz="2800">
              <a:solidFill>
                <a:srgbClr val="FF0000"/>
              </a:solidFill>
            </a:endParaRPr>
          </a:p>
          <a:p>
            <a:pPr eaLnBrk="1" hangingPunct="1">
              <a:lnSpc>
                <a:spcPct val="90000"/>
              </a:lnSpc>
            </a:pPr>
            <a:r>
              <a:rPr lang="en-US" altLang="en-US" sz="2800"/>
              <a:t>Called the French and Indian War because the Indians helped the French in the war against the British. The Indians had nothing to lose. The British were taking their land, the French were not. </a:t>
            </a:r>
          </a:p>
          <a:p>
            <a:pPr eaLnBrk="1" hangingPunct="1">
              <a:lnSpc>
                <a:spcPct val="90000"/>
              </a:lnSpc>
            </a:pPr>
            <a:r>
              <a:rPr lang="en-US" altLang="en-US" sz="2800">
                <a:solidFill>
                  <a:srgbClr val="FF0000"/>
                </a:solidFill>
              </a:rPr>
              <a:t>The British won, but at a cost a lot of money.</a:t>
            </a:r>
            <a:endParaRPr lang="en-US" altLang="en-US" sz="2800"/>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53250"/>
                                        </p:tgtEl>
                                        <p:attrNameLst>
                                          <p:attrName>style.visibility</p:attrName>
                                        </p:attrNameLst>
                                      </p:cBhvr>
                                      <p:to>
                                        <p:strVal val="visible"/>
                                      </p:to>
                                    </p:set>
                                    <p:anim calcmode="lin" valueType="num">
                                      <p:cBhvr>
                                        <p:cTn id="7" dur="1000" fill="hold"/>
                                        <p:tgtEl>
                                          <p:spTgt spid="53250"/>
                                        </p:tgtEl>
                                        <p:attrNameLst>
                                          <p:attrName>ppt_w</p:attrName>
                                        </p:attrNameLst>
                                      </p:cBhvr>
                                      <p:tavLst>
                                        <p:tav tm="0">
                                          <p:val>
                                            <p:fltVal val="0"/>
                                          </p:val>
                                        </p:tav>
                                        <p:tav tm="100000">
                                          <p:val>
                                            <p:strVal val="#ppt_w"/>
                                          </p:val>
                                        </p:tav>
                                      </p:tavLst>
                                    </p:anim>
                                    <p:anim calcmode="lin" valueType="num">
                                      <p:cBhvr>
                                        <p:cTn id="8" dur="1000" fill="hold"/>
                                        <p:tgtEl>
                                          <p:spTgt spid="53250"/>
                                        </p:tgtEl>
                                        <p:attrNameLst>
                                          <p:attrName>ppt_h</p:attrName>
                                        </p:attrNameLst>
                                      </p:cBhvr>
                                      <p:tavLst>
                                        <p:tav tm="0">
                                          <p:val>
                                            <p:fltVal val="0"/>
                                          </p:val>
                                        </p:tav>
                                        <p:tav tm="100000">
                                          <p:val>
                                            <p:strVal val="#ppt_h"/>
                                          </p:val>
                                        </p:tav>
                                      </p:tavLst>
                                    </p:anim>
                                    <p:anim calcmode="lin" valueType="num">
                                      <p:cBhvr>
                                        <p:cTn id="9" dur="1000" fill="hold"/>
                                        <p:tgtEl>
                                          <p:spTgt spid="532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325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nodeType="clickEffect">
                                  <p:stCondLst>
                                    <p:cond delay="0"/>
                                  </p:stCondLst>
                                  <p:childTnLst>
                                    <p:set>
                                      <p:cBhvr>
                                        <p:cTn id="14" dur="1" fill="hold">
                                          <p:stCondLst>
                                            <p:cond delay="0"/>
                                          </p:stCondLst>
                                        </p:cTn>
                                        <p:tgtEl>
                                          <p:spTgt spid="53251">
                                            <p:txEl>
                                              <p:pRg st="0" end="0"/>
                                            </p:txEl>
                                          </p:spTgt>
                                        </p:tgtEl>
                                        <p:attrNameLst>
                                          <p:attrName>style.visibility</p:attrName>
                                        </p:attrNameLst>
                                      </p:cBhvr>
                                      <p:to>
                                        <p:strVal val="visible"/>
                                      </p:to>
                                    </p:set>
                                    <p:anim calcmode="lin" valueType="num">
                                      <p:cBhvr>
                                        <p:cTn id="15" dur="1000" fill="hold"/>
                                        <p:tgtEl>
                                          <p:spTgt spid="53251">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53251">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5325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325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nodeType="clickEffect">
                                  <p:stCondLst>
                                    <p:cond delay="0"/>
                                  </p:stCondLst>
                                  <p:childTnLst>
                                    <p:set>
                                      <p:cBhvr>
                                        <p:cTn id="22" dur="1" fill="hold">
                                          <p:stCondLst>
                                            <p:cond delay="0"/>
                                          </p:stCondLst>
                                        </p:cTn>
                                        <p:tgtEl>
                                          <p:spTgt spid="53251">
                                            <p:txEl>
                                              <p:pRg st="1" end="1"/>
                                            </p:txEl>
                                          </p:spTgt>
                                        </p:tgtEl>
                                        <p:attrNameLst>
                                          <p:attrName>style.visibility</p:attrName>
                                        </p:attrNameLst>
                                      </p:cBhvr>
                                      <p:to>
                                        <p:strVal val="visible"/>
                                      </p:to>
                                    </p:set>
                                    <p:anim calcmode="lin" valueType="num">
                                      <p:cBhvr>
                                        <p:cTn id="23" dur="1000" fill="hold"/>
                                        <p:tgtEl>
                                          <p:spTgt spid="53251">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53251">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5325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5325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5" presetClass="entr" presetSubtype="0" fill="hold" nodeType="clickEffect">
                                  <p:stCondLst>
                                    <p:cond delay="0"/>
                                  </p:stCondLst>
                                  <p:childTnLst>
                                    <p:set>
                                      <p:cBhvr>
                                        <p:cTn id="30" dur="1" fill="hold">
                                          <p:stCondLst>
                                            <p:cond delay="0"/>
                                          </p:stCondLst>
                                        </p:cTn>
                                        <p:tgtEl>
                                          <p:spTgt spid="53251">
                                            <p:txEl>
                                              <p:pRg st="2" end="2"/>
                                            </p:txEl>
                                          </p:spTgt>
                                        </p:tgtEl>
                                        <p:attrNameLst>
                                          <p:attrName>style.visibility</p:attrName>
                                        </p:attrNameLst>
                                      </p:cBhvr>
                                      <p:to>
                                        <p:strVal val="visible"/>
                                      </p:to>
                                    </p:set>
                                    <p:anim calcmode="lin" valueType="num">
                                      <p:cBhvr>
                                        <p:cTn id="31" dur="1000" fill="hold"/>
                                        <p:tgtEl>
                                          <p:spTgt spid="53251">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53251">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53251">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53251">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5" presetClass="entr" presetSubtype="0" fill="hold" nodeType="clickEffect">
                                  <p:stCondLst>
                                    <p:cond delay="0"/>
                                  </p:stCondLst>
                                  <p:childTnLst>
                                    <p:set>
                                      <p:cBhvr>
                                        <p:cTn id="38" dur="1" fill="hold">
                                          <p:stCondLst>
                                            <p:cond delay="0"/>
                                          </p:stCondLst>
                                        </p:cTn>
                                        <p:tgtEl>
                                          <p:spTgt spid="53251">
                                            <p:txEl>
                                              <p:pRg st="3" end="3"/>
                                            </p:txEl>
                                          </p:spTgt>
                                        </p:tgtEl>
                                        <p:attrNameLst>
                                          <p:attrName>style.visibility</p:attrName>
                                        </p:attrNameLst>
                                      </p:cBhvr>
                                      <p:to>
                                        <p:strVal val="visible"/>
                                      </p:to>
                                    </p:set>
                                    <p:anim calcmode="lin" valueType="num">
                                      <p:cBhvr>
                                        <p:cTn id="39" dur="1000" fill="hold"/>
                                        <p:tgtEl>
                                          <p:spTgt spid="53251">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53251">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53251">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53251">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30" name="Rectangle 3482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817" name="Picture 3" descr="join">
            <a:extLst>
              <a:ext uri="{FF2B5EF4-FFF2-40B4-BE49-F238E27FC236}">
                <a16:creationId xmlns:a16="http://schemas.microsoft.com/office/drawing/2014/main" id="{6FFA5E72-F391-09F3-C1BE-F6053C0D45F0}"/>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r="3332"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8" name="Text Box 4">
            <a:extLst>
              <a:ext uri="{FF2B5EF4-FFF2-40B4-BE49-F238E27FC236}">
                <a16:creationId xmlns:a16="http://schemas.microsoft.com/office/drawing/2014/main" id="{0B6BD06A-5DDF-FF84-C7BC-A0090643CC59}"/>
              </a:ext>
            </a:extLst>
          </p:cNvPr>
          <p:cNvSpPr txBox="1">
            <a:spLocks noChangeArrowheads="1"/>
          </p:cNvSpPr>
          <p:nvPr/>
        </p:nvSpPr>
        <p:spPr bwMode="auto">
          <a:xfrm>
            <a:off x="628650" y="1825625"/>
            <a:ext cx="7886700" cy="435133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a:spcBef>
                <a:spcPct val="20000"/>
              </a:spcBef>
              <a:buChar char="•"/>
              <a:defRPr sz="3200">
                <a:solidFill>
                  <a:schemeClr val="tx1"/>
                </a:solidFill>
                <a:latin typeface="Times" panose="02020603050405020304" pitchFamily="18" charset="0"/>
              </a:defRPr>
            </a:lvl1pPr>
            <a:lvl2pPr marL="742950" indent="-285750">
              <a:spcBef>
                <a:spcPct val="20000"/>
              </a:spcBef>
              <a:buChar char="–"/>
              <a:defRPr sz="2800">
                <a:solidFill>
                  <a:schemeClr val="tx1"/>
                </a:solidFill>
                <a:latin typeface="Times" panose="02020603050405020304" pitchFamily="18" charset="0"/>
              </a:defRPr>
            </a:lvl2pPr>
            <a:lvl3pPr marL="1143000" indent="-228600">
              <a:spcBef>
                <a:spcPct val="20000"/>
              </a:spcBef>
              <a:buChar char="•"/>
              <a:defRPr sz="2400">
                <a:solidFill>
                  <a:schemeClr val="tx1"/>
                </a:solidFill>
                <a:latin typeface="Times" panose="02020603050405020304" pitchFamily="18" charset="0"/>
              </a:defRPr>
            </a:lvl3pPr>
            <a:lvl4pPr marL="1600200" indent="-228600">
              <a:spcBef>
                <a:spcPct val="20000"/>
              </a:spcBef>
              <a:buChar char="–"/>
              <a:defRPr sz="2000">
                <a:solidFill>
                  <a:schemeClr val="tx1"/>
                </a:solidFill>
                <a:latin typeface="Times" panose="02020603050405020304" pitchFamily="18" charset="0"/>
              </a:defRPr>
            </a:lvl4pPr>
            <a:lvl5pPr marL="2057400" indent="-228600">
              <a:spcBef>
                <a:spcPct val="20000"/>
              </a:spcBef>
              <a:buChar char="»"/>
              <a:defRPr sz="2000">
                <a:solidFill>
                  <a:schemeClr val="tx1"/>
                </a:solidFill>
                <a:latin typeface="Times"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defRPr>
            </a:lvl9pPr>
          </a:lstStyle>
          <a:p>
            <a:pPr indent="-228600" eaLnBrk="1" hangingPunct="1">
              <a:lnSpc>
                <a:spcPct val="90000"/>
              </a:lnSpc>
              <a:spcBef>
                <a:spcPct val="50000"/>
              </a:spcBef>
              <a:buFont typeface="Arial" panose="020B0604020202020204" pitchFamily="34" charset="0"/>
              <a:buChar char="•"/>
            </a:pPr>
            <a:r>
              <a:rPr lang="en-US" altLang="en-US" b="1" i="1">
                <a:solidFill>
                  <a:srgbClr val="FFFFFF"/>
                </a:solidFill>
                <a:latin typeface="+mn-lt"/>
              </a:rPr>
              <a:t>Join, or Die</a:t>
            </a:r>
            <a:r>
              <a:rPr lang="en-US" altLang="en-US" b="1">
                <a:solidFill>
                  <a:srgbClr val="FFFFFF"/>
                </a:solidFill>
                <a:latin typeface="+mn-lt"/>
              </a:rPr>
              <a:t> Political Cartoon by Benjamin Franklin</a:t>
            </a:r>
            <a:br>
              <a:rPr lang="en-US" altLang="en-US" b="1">
                <a:solidFill>
                  <a:srgbClr val="FFFFFF"/>
                </a:solidFill>
                <a:latin typeface="+mn-lt"/>
              </a:rPr>
            </a:br>
            <a:r>
              <a:rPr lang="en-US" altLang="en-US">
                <a:solidFill>
                  <a:srgbClr val="FFFFFF"/>
                </a:solidFill>
                <a:latin typeface="+mn-lt"/>
              </a:rPr>
              <a:t>A political cartoon calling for American colonies to band together for protection against Indians and the French. First published in the </a:t>
            </a:r>
            <a:r>
              <a:rPr lang="en-US" altLang="en-US" i="1">
                <a:solidFill>
                  <a:srgbClr val="FFFFFF"/>
                </a:solidFill>
                <a:latin typeface="+mn-lt"/>
              </a:rPr>
              <a:t>Pennsylvania Gazette</a:t>
            </a:r>
            <a:r>
              <a:rPr lang="en-US" altLang="en-US">
                <a:solidFill>
                  <a:srgbClr val="FFFFFF"/>
                </a:solidFill>
                <a:latin typeface="+mn-lt"/>
              </a:rPr>
              <a:t> on May 9, 1754.</a:t>
            </a:r>
          </a:p>
        </p:txBody>
      </p:sp>
    </p:spTree>
  </p:cSld>
  <p:clrMapOvr>
    <a:overrideClrMapping bg1="dk1" tx1="lt1" bg2="dk2" tx2="lt2" accent1="accent1" accent2="accent2" accent3="accent3" accent4="accent4" accent5="accent5" accent6="accent6" hlink="hlink" folHlink="folHlink"/>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026">
            <a:extLst>
              <a:ext uri="{FF2B5EF4-FFF2-40B4-BE49-F238E27FC236}">
                <a16:creationId xmlns:a16="http://schemas.microsoft.com/office/drawing/2014/main" id="{9DAA0A49-9BA4-8BB9-3905-932041152597}"/>
              </a:ext>
            </a:extLst>
          </p:cNvPr>
          <p:cNvSpPr>
            <a:spLocks noGrp="1" noChangeArrowheads="1"/>
          </p:cNvSpPr>
          <p:nvPr>
            <p:ph type="title"/>
          </p:nvPr>
        </p:nvSpPr>
        <p:spPr/>
        <p:txBody>
          <a:bodyPr/>
          <a:lstStyle/>
          <a:p>
            <a:pPr eaLnBrk="1" hangingPunct="1"/>
            <a:r>
              <a:rPr lang="en-US" altLang="en-US">
                <a:solidFill>
                  <a:srgbClr val="FF0000"/>
                </a:solidFill>
              </a:rPr>
              <a:t>Taxes</a:t>
            </a:r>
            <a:endParaRPr lang="en-US" altLang="en-US"/>
          </a:p>
        </p:txBody>
      </p:sp>
      <p:sp>
        <p:nvSpPr>
          <p:cNvPr id="100355" name="Rectangle 1027">
            <a:extLst>
              <a:ext uri="{FF2B5EF4-FFF2-40B4-BE49-F238E27FC236}">
                <a16:creationId xmlns:a16="http://schemas.microsoft.com/office/drawing/2014/main" id="{AD285905-8580-FE97-D75B-F71339CD8C39}"/>
              </a:ext>
            </a:extLst>
          </p:cNvPr>
          <p:cNvSpPr>
            <a:spLocks noGrp="1" noChangeArrowheads="1"/>
          </p:cNvSpPr>
          <p:nvPr>
            <p:ph type="body" idx="1"/>
          </p:nvPr>
        </p:nvSpPr>
        <p:spPr/>
        <p:txBody>
          <a:bodyPr/>
          <a:lstStyle/>
          <a:p>
            <a:pPr eaLnBrk="1" hangingPunct="1">
              <a:lnSpc>
                <a:spcPct val="90000"/>
              </a:lnSpc>
            </a:pPr>
            <a:r>
              <a:rPr lang="en-US" altLang="en-US" sz="2800">
                <a:solidFill>
                  <a:srgbClr val="FF0000"/>
                </a:solidFill>
              </a:rPr>
              <a:t>French and Indian War cost a lot of money.</a:t>
            </a:r>
          </a:p>
          <a:p>
            <a:pPr eaLnBrk="1" hangingPunct="1">
              <a:lnSpc>
                <a:spcPct val="90000"/>
              </a:lnSpc>
            </a:pPr>
            <a:r>
              <a:rPr lang="en-US" altLang="en-US" sz="2800">
                <a:solidFill>
                  <a:srgbClr val="FF0000"/>
                </a:solidFill>
              </a:rPr>
              <a:t>Parliament (the British government) decided to tax to colonies to help pay for it.</a:t>
            </a:r>
            <a:r>
              <a:rPr lang="en-US" altLang="en-US" sz="2800"/>
              <a:t> </a:t>
            </a:r>
          </a:p>
          <a:p>
            <a:pPr eaLnBrk="1" hangingPunct="1">
              <a:lnSpc>
                <a:spcPct val="90000"/>
              </a:lnSpc>
            </a:pPr>
            <a:r>
              <a:rPr lang="en-US" altLang="en-US" sz="2800"/>
              <a:t>The first tax was the Sugar Act of 1764. It placed a tax on molasses and sugar imported by the colonies. </a:t>
            </a:r>
          </a:p>
          <a:p>
            <a:pPr eaLnBrk="1" hangingPunct="1">
              <a:lnSpc>
                <a:spcPct val="90000"/>
              </a:lnSpc>
            </a:pPr>
            <a:r>
              <a:rPr lang="en-US" altLang="en-US" sz="2800"/>
              <a:t>Stamp Act of 1765 placed a tax on all printed material, such as newspapers and playing cards.</a:t>
            </a:r>
          </a:p>
          <a:p>
            <a:pPr eaLnBrk="1" hangingPunct="1">
              <a:lnSpc>
                <a:spcPct val="90000"/>
              </a:lnSpc>
            </a:pPr>
            <a:r>
              <a:rPr lang="en-US" altLang="en-US" sz="2800"/>
              <a:t>This tax upset the colonists even more.</a:t>
            </a:r>
          </a:p>
          <a:p>
            <a:pPr eaLnBrk="1" hangingPunct="1">
              <a:lnSpc>
                <a:spcPct val="90000"/>
              </a:lnSpc>
            </a:pPr>
            <a:endParaRPr lang="en-US" altLang="en-US" sz="2800"/>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100354"/>
                                        </p:tgtEl>
                                        <p:attrNameLst>
                                          <p:attrName>style.visibility</p:attrName>
                                        </p:attrNameLst>
                                      </p:cBhvr>
                                      <p:to>
                                        <p:strVal val="visible"/>
                                      </p:to>
                                    </p:set>
                                    <p:anim calcmode="lin" valueType="num">
                                      <p:cBhvr>
                                        <p:cTn id="7" dur="500" fill="hold"/>
                                        <p:tgtEl>
                                          <p:spTgt spid="100354"/>
                                        </p:tgtEl>
                                        <p:attrNameLst>
                                          <p:attrName>ppt_w</p:attrName>
                                        </p:attrNameLst>
                                      </p:cBhvr>
                                      <p:tavLst>
                                        <p:tav tm="0">
                                          <p:val>
                                            <p:strVal val="#ppt_w*0.05"/>
                                          </p:val>
                                        </p:tav>
                                        <p:tav tm="100000">
                                          <p:val>
                                            <p:strVal val="#ppt_w"/>
                                          </p:val>
                                        </p:tav>
                                      </p:tavLst>
                                    </p:anim>
                                    <p:anim calcmode="lin" valueType="num">
                                      <p:cBhvr>
                                        <p:cTn id="8" dur="500" fill="hold"/>
                                        <p:tgtEl>
                                          <p:spTgt spid="100354"/>
                                        </p:tgtEl>
                                        <p:attrNameLst>
                                          <p:attrName>ppt_h</p:attrName>
                                        </p:attrNameLst>
                                      </p:cBhvr>
                                      <p:tavLst>
                                        <p:tav tm="0">
                                          <p:val>
                                            <p:strVal val="#ppt_h"/>
                                          </p:val>
                                        </p:tav>
                                        <p:tav tm="100000">
                                          <p:val>
                                            <p:strVal val="#ppt_h"/>
                                          </p:val>
                                        </p:tav>
                                      </p:tavLst>
                                    </p:anim>
                                    <p:anim calcmode="lin" valueType="num">
                                      <p:cBhvr>
                                        <p:cTn id="9" dur="500" fill="hold"/>
                                        <p:tgtEl>
                                          <p:spTgt spid="100354"/>
                                        </p:tgtEl>
                                        <p:attrNameLst>
                                          <p:attrName>ppt_x</p:attrName>
                                        </p:attrNameLst>
                                      </p:cBhvr>
                                      <p:tavLst>
                                        <p:tav tm="0">
                                          <p:val>
                                            <p:strVal val="#ppt_x-.2"/>
                                          </p:val>
                                        </p:tav>
                                        <p:tav tm="100000">
                                          <p:val>
                                            <p:strVal val="#ppt_x"/>
                                          </p:val>
                                        </p:tav>
                                      </p:tavLst>
                                    </p:anim>
                                    <p:anim calcmode="lin" valueType="num">
                                      <p:cBhvr>
                                        <p:cTn id="10" dur="500" fill="hold"/>
                                        <p:tgtEl>
                                          <p:spTgt spid="100354"/>
                                        </p:tgtEl>
                                        <p:attrNameLst>
                                          <p:attrName>ppt_y</p:attrName>
                                        </p:attrNameLst>
                                      </p:cBhvr>
                                      <p:tavLst>
                                        <p:tav tm="0">
                                          <p:val>
                                            <p:strVal val="#ppt_y"/>
                                          </p:val>
                                        </p:tav>
                                        <p:tav tm="100000">
                                          <p:val>
                                            <p:strVal val="#ppt_y"/>
                                          </p:val>
                                        </p:tav>
                                      </p:tavLst>
                                    </p:anim>
                                    <p:animEffect transition="in" filter="fade">
                                      <p:cBhvr>
                                        <p:cTn id="11" dur="500"/>
                                        <p:tgtEl>
                                          <p:spTgt spid="10035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4" presetClass="entr" presetSubtype="0" accel="100000" fill="hold" nodeType="clickEffect">
                                  <p:stCondLst>
                                    <p:cond delay="0"/>
                                  </p:stCondLst>
                                  <p:childTnLst>
                                    <p:set>
                                      <p:cBhvr>
                                        <p:cTn id="15" dur="1" fill="hold">
                                          <p:stCondLst>
                                            <p:cond delay="0"/>
                                          </p:stCondLst>
                                        </p:cTn>
                                        <p:tgtEl>
                                          <p:spTgt spid="100355">
                                            <p:txEl>
                                              <p:pRg st="0" end="0"/>
                                            </p:txEl>
                                          </p:spTgt>
                                        </p:tgtEl>
                                        <p:attrNameLst>
                                          <p:attrName>style.visibility</p:attrName>
                                        </p:attrNameLst>
                                      </p:cBhvr>
                                      <p:to>
                                        <p:strVal val="visible"/>
                                      </p:to>
                                    </p:set>
                                    <p:anim calcmode="lin" valueType="num">
                                      <p:cBhvr>
                                        <p:cTn id="16" dur="500" fill="hold"/>
                                        <p:tgtEl>
                                          <p:spTgt spid="100355">
                                            <p:txEl>
                                              <p:pRg st="0" end="0"/>
                                            </p:txEl>
                                          </p:spTgt>
                                        </p:tgtEl>
                                        <p:attrNameLst>
                                          <p:attrName>ppt_w</p:attrName>
                                        </p:attrNameLst>
                                      </p:cBhvr>
                                      <p:tavLst>
                                        <p:tav tm="0">
                                          <p:val>
                                            <p:strVal val="#ppt_w*0.05"/>
                                          </p:val>
                                        </p:tav>
                                        <p:tav tm="100000">
                                          <p:val>
                                            <p:strVal val="#ppt_w"/>
                                          </p:val>
                                        </p:tav>
                                      </p:tavLst>
                                    </p:anim>
                                    <p:anim calcmode="lin" valueType="num">
                                      <p:cBhvr>
                                        <p:cTn id="17" dur="500" fill="hold"/>
                                        <p:tgtEl>
                                          <p:spTgt spid="100355">
                                            <p:txEl>
                                              <p:pRg st="0" end="0"/>
                                            </p:txEl>
                                          </p:spTgt>
                                        </p:tgtEl>
                                        <p:attrNameLst>
                                          <p:attrName>ppt_h</p:attrName>
                                        </p:attrNameLst>
                                      </p:cBhvr>
                                      <p:tavLst>
                                        <p:tav tm="0">
                                          <p:val>
                                            <p:strVal val="#ppt_h"/>
                                          </p:val>
                                        </p:tav>
                                        <p:tav tm="100000">
                                          <p:val>
                                            <p:strVal val="#ppt_h"/>
                                          </p:val>
                                        </p:tav>
                                      </p:tavLst>
                                    </p:anim>
                                    <p:anim calcmode="lin" valueType="num">
                                      <p:cBhvr>
                                        <p:cTn id="18" dur="500" fill="hold"/>
                                        <p:tgtEl>
                                          <p:spTgt spid="100355">
                                            <p:txEl>
                                              <p:pRg st="0" end="0"/>
                                            </p:txEl>
                                          </p:spTgt>
                                        </p:tgtEl>
                                        <p:attrNameLst>
                                          <p:attrName>ppt_x</p:attrName>
                                        </p:attrNameLst>
                                      </p:cBhvr>
                                      <p:tavLst>
                                        <p:tav tm="0">
                                          <p:val>
                                            <p:strVal val="#ppt_x-.2"/>
                                          </p:val>
                                        </p:tav>
                                        <p:tav tm="100000">
                                          <p:val>
                                            <p:strVal val="#ppt_x"/>
                                          </p:val>
                                        </p:tav>
                                      </p:tavLst>
                                    </p:anim>
                                    <p:anim calcmode="lin" valueType="num">
                                      <p:cBhvr>
                                        <p:cTn id="19" dur="500" fill="hold"/>
                                        <p:tgtEl>
                                          <p:spTgt spid="100355">
                                            <p:txEl>
                                              <p:pRg st="0" end="0"/>
                                            </p:txEl>
                                          </p:spTgt>
                                        </p:tgtEl>
                                        <p:attrNameLst>
                                          <p:attrName>ppt_y</p:attrName>
                                        </p:attrNameLst>
                                      </p:cBhvr>
                                      <p:tavLst>
                                        <p:tav tm="0">
                                          <p:val>
                                            <p:strVal val="#ppt_y"/>
                                          </p:val>
                                        </p:tav>
                                        <p:tav tm="100000">
                                          <p:val>
                                            <p:strVal val="#ppt_y"/>
                                          </p:val>
                                        </p:tav>
                                      </p:tavLst>
                                    </p:anim>
                                    <p:animEffect transition="in" filter="fade">
                                      <p:cBhvr>
                                        <p:cTn id="20" dur="500"/>
                                        <p:tgtEl>
                                          <p:spTgt spid="100355">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4" presetClass="entr" presetSubtype="0" accel="100000" fill="hold" nodeType="clickEffect">
                                  <p:stCondLst>
                                    <p:cond delay="0"/>
                                  </p:stCondLst>
                                  <p:childTnLst>
                                    <p:set>
                                      <p:cBhvr>
                                        <p:cTn id="24" dur="1" fill="hold">
                                          <p:stCondLst>
                                            <p:cond delay="0"/>
                                          </p:stCondLst>
                                        </p:cTn>
                                        <p:tgtEl>
                                          <p:spTgt spid="100355">
                                            <p:txEl>
                                              <p:pRg st="1" end="1"/>
                                            </p:txEl>
                                          </p:spTgt>
                                        </p:tgtEl>
                                        <p:attrNameLst>
                                          <p:attrName>style.visibility</p:attrName>
                                        </p:attrNameLst>
                                      </p:cBhvr>
                                      <p:to>
                                        <p:strVal val="visible"/>
                                      </p:to>
                                    </p:set>
                                    <p:anim calcmode="lin" valueType="num">
                                      <p:cBhvr>
                                        <p:cTn id="25" dur="500" fill="hold"/>
                                        <p:tgtEl>
                                          <p:spTgt spid="100355">
                                            <p:txEl>
                                              <p:pRg st="1" end="1"/>
                                            </p:txEl>
                                          </p:spTgt>
                                        </p:tgtEl>
                                        <p:attrNameLst>
                                          <p:attrName>ppt_w</p:attrName>
                                        </p:attrNameLst>
                                      </p:cBhvr>
                                      <p:tavLst>
                                        <p:tav tm="0">
                                          <p:val>
                                            <p:strVal val="#ppt_w*0.05"/>
                                          </p:val>
                                        </p:tav>
                                        <p:tav tm="100000">
                                          <p:val>
                                            <p:strVal val="#ppt_w"/>
                                          </p:val>
                                        </p:tav>
                                      </p:tavLst>
                                    </p:anim>
                                    <p:anim calcmode="lin" valueType="num">
                                      <p:cBhvr>
                                        <p:cTn id="26" dur="500" fill="hold"/>
                                        <p:tgtEl>
                                          <p:spTgt spid="100355">
                                            <p:txEl>
                                              <p:pRg st="1" end="1"/>
                                            </p:txEl>
                                          </p:spTgt>
                                        </p:tgtEl>
                                        <p:attrNameLst>
                                          <p:attrName>ppt_h</p:attrName>
                                        </p:attrNameLst>
                                      </p:cBhvr>
                                      <p:tavLst>
                                        <p:tav tm="0">
                                          <p:val>
                                            <p:strVal val="#ppt_h"/>
                                          </p:val>
                                        </p:tav>
                                        <p:tav tm="100000">
                                          <p:val>
                                            <p:strVal val="#ppt_h"/>
                                          </p:val>
                                        </p:tav>
                                      </p:tavLst>
                                    </p:anim>
                                    <p:anim calcmode="lin" valueType="num">
                                      <p:cBhvr>
                                        <p:cTn id="27" dur="500" fill="hold"/>
                                        <p:tgtEl>
                                          <p:spTgt spid="100355">
                                            <p:txEl>
                                              <p:pRg st="1" end="1"/>
                                            </p:txEl>
                                          </p:spTgt>
                                        </p:tgtEl>
                                        <p:attrNameLst>
                                          <p:attrName>ppt_x</p:attrName>
                                        </p:attrNameLst>
                                      </p:cBhvr>
                                      <p:tavLst>
                                        <p:tav tm="0">
                                          <p:val>
                                            <p:strVal val="#ppt_x-.2"/>
                                          </p:val>
                                        </p:tav>
                                        <p:tav tm="100000">
                                          <p:val>
                                            <p:strVal val="#ppt_x"/>
                                          </p:val>
                                        </p:tav>
                                      </p:tavLst>
                                    </p:anim>
                                    <p:anim calcmode="lin" valueType="num">
                                      <p:cBhvr>
                                        <p:cTn id="28" dur="500" fill="hold"/>
                                        <p:tgtEl>
                                          <p:spTgt spid="100355">
                                            <p:txEl>
                                              <p:pRg st="1" end="1"/>
                                            </p:txEl>
                                          </p:spTgt>
                                        </p:tgtEl>
                                        <p:attrNameLst>
                                          <p:attrName>ppt_y</p:attrName>
                                        </p:attrNameLst>
                                      </p:cBhvr>
                                      <p:tavLst>
                                        <p:tav tm="0">
                                          <p:val>
                                            <p:strVal val="#ppt_y"/>
                                          </p:val>
                                        </p:tav>
                                        <p:tav tm="100000">
                                          <p:val>
                                            <p:strVal val="#ppt_y"/>
                                          </p:val>
                                        </p:tav>
                                      </p:tavLst>
                                    </p:anim>
                                    <p:animEffect transition="in" filter="fade">
                                      <p:cBhvr>
                                        <p:cTn id="29" dur="500"/>
                                        <p:tgtEl>
                                          <p:spTgt spid="100355">
                                            <p:txEl>
                                              <p:pRg st="1" end="1"/>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4" presetClass="entr" presetSubtype="0" accel="100000" fill="hold" nodeType="clickEffect">
                                  <p:stCondLst>
                                    <p:cond delay="0"/>
                                  </p:stCondLst>
                                  <p:childTnLst>
                                    <p:set>
                                      <p:cBhvr>
                                        <p:cTn id="33" dur="1" fill="hold">
                                          <p:stCondLst>
                                            <p:cond delay="0"/>
                                          </p:stCondLst>
                                        </p:cTn>
                                        <p:tgtEl>
                                          <p:spTgt spid="100355">
                                            <p:txEl>
                                              <p:pRg st="2" end="2"/>
                                            </p:txEl>
                                          </p:spTgt>
                                        </p:tgtEl>
                                        <p:attrNameLst>
                                          <p:attrName>style.visibility</p:attrName>
                                        </p:attrNameLst>
                                      </p:cBhvr>
                                      <p:to>
                                        <p:strVal val="visible"/>
                                      </p:to>
                                    </p:set>
                                    <p:anim calcmode="lin" valueType="num">
                                      <p:cBhvr>
                                        <p:cTn id="34" dur="500" fill="hold"/>
                                        <p:tgtEl>
                                          <p:spTgt spid="100355">
                                            <p:txEl>
                                              <p:pRg st="2" end="2"/>
                                            </p:txEl>
                                          </p:spTgt>
                                        </p:tgtEl>
                                        <p:attrNameLst>
                                          <p:attrName>ppt_w</p:attrName>
                                        </p:attrNameLst>
                                      </p:cBhvr>
                                      <p:tavLst>
                                        <p:tav tm="0">
                                          <p:val>
                                            <p:strVal val="#ppt_w*0.05"/>
                                          </p:val>
                                        </p:tav>
                                        <p:tav tm="100000">
                                          <p:val>
                                            <p:strVal val="#ppt_w"/>
                                          </p:val>
                                        </p:tav>
                                      </p:tavLst>
                                    </p:anim>
                                    <p:anim calcmode="lin" valueType="num">
                                      <p:cBhvr>
                                        <p:cTn id="35" dur="500" fill="hold"/>
                                        <p:tgtEl>
                                          <p:spTgt spid="100355">
                                            <p:txEl>
                                              <p:pRg st="2" end="2"/>
                                            </p:txEl>
                                          </p:spTgt>
                                        </p:tgtEl>
                                        <p:attrNameLst>
                                          <p:attrName>ppt_h</p:attrName>
                                        </p:attrNameLst>
                                      </p:cBhvr>
                                      <p:tavLst>
                                        <p:tav tm="0">
                                          <p:val>
                                            <p:strVal val="#ppt_h"/>
                                          </p:val>
                                        </p:tav>
                                        <p:tav tm="100000">
                                          <p:val>
                                            <p:strVal val="#ppt_h"/>
                                          </p:val>
                                        </p:tav>
                                      </p:tavLst>
                                    </p:anim>
                                    <p:anim calcmode="lin" valueType="num">
                                      <p:cBhvr>
                                        <p:cTn id="36" dur="500" fill="hold"/>
                                        <p:tgtEl>
                                          <p:spTgt spid="100355">
                                            <p:txEl>
                                              <p:pRg st="2" end="2"/>
                                            </p:txEl>
                                          </p:spTgt>
                                        </p:tgtEl>
                                        <p:attrNameLst>
                                          <p:attrName>ppt_x</p:attrName>
                                        </p:attrNameLst>
                                      </p:cBhvr>
                                      <p:tavLst>
                                        <p:tav tm="0">
                                          <p:val>
                                            <p:strVal val="#ppt_x-.2"/>
                                          </p:val>
                                        </p:tav>
                                        <p:tav tm="100000">
                                          <p:val>
                                            <p:strVal val="#ppt_x"/>
                                          </p:val>
                                        </p:tav>
                                      </p:tavLst>
                                    </p:anim>
                                    <p:anim calcmode="lin" valueType="num">
                                      <p:cBhvr>
                                        <p:cTn id="37" dur="500" fill="hold"/>
                                        <p:tgtEl>
                                          <p:spTgt spid="100355">
                                            <p:txEl>
                                              <p:pRg st="2" end="2"/>
                                            </p:txEl>
                                          </p:spTgt>
                                        </p:tgtEl>
                                        <p:attrNameLst>
                                          <p:attrName>ppt_y</p:attrName>
                                        </p:attrNameLst>
                                      </p:cBhvr>
                                      <p:tavLst>
                                        <p:tav tm="0">
                                          <p:val>
                                            <p:strVal val="#ppt_y"/>
                                          </p:val>
                                        </p:tav>
                                        <p:tav tm="100000">
                                          <p:val>
                                            <p:strVal val="#ppt_y"/>
                                          </p:val>
                                        </p:tav>
                                      </p:tavLst>
                                    </p:anim>
                                    <p:animEffect transition="in" filter="fade">
                                      <p:cBhvr>
                                        <p:cTn id="38" dur="500"/>
                                        <p:tgtEl>
                                          <p:spTgt spid="100355">
                                            <p:txEl>
                                              <p:pRg st="2" end="2"/>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4" presetClass="entr" presetSubtype="0" accel="100000" fill="hold" nodeType="clickEffect">
                                  <p:stCondLst>
                                    <p:cond delay="0"/>
                                  </p:stCondLst>
                                  <p:childTnLst>
                                    <p:set>
                                      <p:cBhvr>
                                        <p:cTn id="42" dur="1" fill="hold">
                                          <p:stCondLst>
                                            <p:cond delay="0"/>
                                          </p:stCondLst>
                                        </p:cTn>
                                        <p:tgtEl>
                                          <p:spTgt spid="100355">
                                            <p:txEl>
                                              <p:pRg st="3" end="3"/>
                                            </p:txEl>
                                          </p:spTgt>
                                        </p:tgtEl>
                                        <p:attrNameLst>
                                          <p:attrName>style.visibility</p:attrName>
                                        </p:attrNameLst>
                                      </p:cBhvr>
                                      <p:to>
                                        <p:strVal val="visible"/>
                                      </p:to>
                                    </p:set>
                                    <p:anim calcmode="lin" valueType="num">
                                      <p:cBhvr>
                                        <p:cTn id="43" dur="500" fill="hold"/>
                                        <p:tgtEl>
                                          <p:spTgt spid="100355">
                                            <p:txEl>
                                              <p:pRg st="3" end="3"/>
                                            </p:txEl>
                                          </p:spTgt>
                                        </p:tgtEl>
                                        <p:attrNameLst>
                                          <p:attrName>ppt_w</p:attrName>
                                        </p:attrNameLst>
                                      </p:cBhvr>
                                      <p:tavLst>
                                        <p:tav tm="0">
                                          <p:val>
                                            <p:strVal val="#ppt_w*0.05"/>
                                          </p:val>
                                        </p:tav>
                                        <p:tav tm="100000">
                                          <p:val>
                                            <p:strVal val="#ppt_w"/>
                                          </p:val>
                                        </p:tav>
                                      </p:tavLst>
                                    </p:anim>
                                    <p:anim calcmode="lin" valueType="num">
                                      <p:cBhvr>
                                        <p:cTn id="44" dur="500" fill="hold"/>
                                        <p:tgtEl>
                                          <p:spTgt spid="100355">
                                            <p:txEl>
                                              <p:pRg st="3" end="3"/>
                                            </p:txEl>
                                          </p:spTgt>
                                        </p:tgtEl>
                                        <p:attrNameLst>
                                          <p:attrName>ppt_h</p:attrName>
                                        </p:attrNameLst>
                                      </p:cBhvr>
                                      <p:tavLst>
                                        <p:tav tm="0">
                                          <p:val>
                                            <p:strVal val="#ppt_h"/>
                                          </p:val>
                                        </p:tav>
                                        <p:tav tm="100000">
                                          <p:val>
                                            <p:strVal val="#ppt_h"/>
                                          </p:val>
                                        </p:tav>
                                      </p:tavLst>
                                    </p:anim>
                                    <p:anim calcmode="lin" valueType="num">
                                      <p:cBhvr>
                                        <p:cTn id="45" dur="500" fill="hold"/>
                                        <p:tgtEl>
                                          <p:spTgt spid="100355">
                                            <p:txEl>
                                              <p:pRg st="3" end="3"/>
                                            </p:txEl>
                                          </p:spTgt>
                                        </p:tgtEl>
                                        <p:attrNameLst>
                                          <p:attrName>ppt_x</p:attrName>
                                        </p:attrNameLst>
                                      </p:cBhvr>
                                      <p:tavLst>
                                        <p:tav tm="0">
                                          <p:val>
                                            <p:strVal val="#ppt_x-.2"/>
                                          </p:val>
                                        </p:tav>
                                        <p:tav tm="100000">
                                          <p:val>
                                            <p:strVal val="#ppt_x"/>
                                          </p:val>
                                        </p:tav>
                                      </p:tavLst>
                                    </p:anim>
                                    <p:anim calcmode="lin" valueType="num">
                                      <p:cBhvr>
                                        <p:cTn id="46" dur="500" fill="hold"/>
                                        <p:tgtEl>
                                          <p:spTgt spid="100355">
                                            <p:txEl>
                                              <p:pRg st="3" end="3"/>
                                            </p:txEl>
                                          </p:spTgt>
                                        </p:tgtEl>
                                        <p:attrNameLst>
                                          <p:attrName>ppt_y</p:attrName>
                                        </p:attrNameLst>
                                      </p:cBhvr>
                                      <p:tavLst>
                                        <p:tav tm="0">
                                          <p:val>
                                            <p:strVal val="#ppt_y"/>
                                          </p:val>
                                        </p:tav>
                                        <p:tav tm="100000">
                                          <p:val>
                                            <p:strVal val="#ppt_y"/>
                                          </p:val>
                                        </p:tav>
                                      </p:tavLst>
                                    </p:anim>
                                    <p:animEffect transition="in" filter="fade">
                                      <p:cBhvr>
                                        <p:cTn id="47" dur="500"/>
                                        <p:tgtEl>
                                          <p:spTgt spid="100355">
                                            <p:txEl>
                                              <p:pRg st="3" end="3"/>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54" presetClass="entr" presetSubtype="0" accel="100000" fill="hold" nodeType="clickEffect">
                                  <p:stCondLst>
                                    <p:cond delay="0"/>
                                  </p:stCondLst>
                                  <p:childTnLst>
                                    <p:set>
                                      <p:cBhvr>
                                        <p:cTn id="51" dur="1" fill="hold">
                                          <p:stCondLst>
                                            <p:cond delay="0"/>
                                          </p:stCondLst>
                                        </p:cTn>
                                        <p:tgtEl>
                                          <p:spTgt spid="100355">
                                            <p:txEl>
                                              <p:pRg st="4" end="4"/>
                                            </p:txEl>
                                          </p:spTgt>
                                        </p:tgtEl>
                                        <p:attrNameLst>
                                          <p:attrName>style.visibility</p:attrName>
                                        </p:attrNameLst>
                                      </p:cBhvr>
                                      <p:to>
                                        <p:strVal val="visible"/>
                                      </p:to>
                                    </p:set>
                                    <p:anim calcmode="lin" valueType="num">
                                      <p:cBhvr>
                                        <p:cTn id="52" dur="500" fill="hold"/>
                                        <p:tgtEl>
                                          <p:spTgt spid="100355">
                                            <p:txEl>
                                              <p:pRg st="4" end="4"/>
                                            </p:txEl>
                                          </p:spTgt>
                                        </p:tgtEl>
                                        <p:attrNameLst>
                                          <p:attrName>ppt_w</p:attrName>
                                        </p:attrNameLst>
                                      </p:cBhvr>
                                      <p:tavLst>
                                        <p:tav tm="0">
                                          <p:val>
                                            <p:strVal val="#ppt_w*0.05"/>
                                          </p:val>
                                        </p:tav>
                                        <p:tav tm="100000">
                                          <p:val>
                                            <p:strVal val="#ppt_w"/>
                                          </p:val>
                                        </p:tav>
                                      </p:tavLst>
                                    </p:anim>
                                    <p:anim calcmode="lin" valueType="num">
                                      <p:cBhvr>
                                        <p:cTn id="53" dur="500" fill="hold"/>
                                        <p:tgtEl>
                                          <p:spTgt spid="100355">
                                            <p:txEl>
                                              <p:pRg st="4" end="4"/>
                                            </p:txEl>
                                          </p:spTgt>
                                        </p:tgtEl>
                                        <p:attrNameLst>
                                          <p:attrName>ppt_h</p:attrName>
                                        </p:attrNameLst>
                                      </p:cBhvr>
                                      <p:tavLst>
                                        <p:tav tm="0">
                                          <p:val>
                                            <p:strVal val="#ppt_h"/>
                                          </p:val>
                                        </p:tav>
                                        <p:tav tm="100000">
                                          <p:val>
                                            <p:strVal val="#ppt_h"/>
                                          </p:val>
                                        </p:tav>
                                      </p:tavLst>
                                    </p:anim>
                                    <p:anim calcmode="lin" valueType="num">
                                      <p:cBhvr>
                                        <p:cTn id="54" dur="500" fill="hold"/>
                                        <p:tgtEl>
                                          <p:spTgt spid="100355">
                                            <p:txEl>
                                              <p:pRg st="4" end="4"/>
                                            </p:txEl>
                                          </p:spTgt>
                                        </p:tgtEl>
                                        <p:attrNameLst>
                                          <p:attrName>ppt_x</p:attrName>
                                        </p:attrNameLst>
                                      </p:cBhvr>
                                      <p:tavLst>
                                        <p:tav tm="0">
                                          <p:val>
                                            <p:strVal val="#ppt_x-.2"/>
                                          </p:val>
                                        </p:tav>
                                        <p:tav tm="100000">
                                          <p:val>
                                            <p:strVal val="#ppt_x"/>
                                          </p:val>
                                        </p:tav>
                                      </p:tavLst>
                                    </p:anim>
                                    <p:anim calcmode="lin" valueType="num">
                                      <p:cBhvr>
                                        <p:cTn id="55" dur="500" fill="hold"/>
                                        <p:tgtEl>
                                          <p:spTgt spid="100355">
                                            <p:txEl>
                                              <p:pRg st="4" end="4"/>
                                            </p:txEl>
                                          </p:spTgt>
                                        </p:tgtEl>
                                        <p:attrNameLst>
                                          <p:attrName>ppt_y</p:attrName>
                                        </p:attrNameLst>
                                      </p:cBhvr>
                                      <p:tavLst>
                                        <p:tav tm="0">
                                          <p:val>
                                            <p:strVal val="#ppt_y"/>
                                          </p:val>
                                        </p:tav>
                                        <p:tav tm="100000">
                                          <p:val>
                                            <p:strVal val="#ppt_y"/>
                                          </p:val>
                                        </p:tav>
                                      </p:tavLst>
                                    </p:anim>
                                    <p:animEffect transition="in" filter="fade">
                                      <p:cBhvr>
                                        <p:cTn id="56" dur="500"/>
                                        <p:tgtEl>
                                          <p:spTgt spid="1003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P spid="10035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FDE7438C-D220-F3BF-5E79-A5F718DB60BC}"/>
              </a:ext>
            </a:extLst>
          </p:cNvPr>
          <p:cNvSpPr>
            <a:spLocks noGrp="1" noChangeArrowheads="1"/>
          </p:cNvSpPr>
          <p:nvPr>
            <p:ph type="title"/>
          </p:nvPr>
        </p:nvSpPr>
        <p:spPr/>
        <p:txBody>
          <a:bodyPr/>
          <a:lstStyle/>
          <a:p>
            <a:pPr eaLnBrk="1" hangingPunct="1"/>
            <a:r>
              <a:rPr lang="en-US" altLang="en-US">
                <a:solidFill>
                  <a:srgbClr val="FF0000"/>
                </a:solidFill>
              </a:rPr>
              <a:t>No Taxation without Representation</a:t>
            </a:r>
            <a:br>
              <a:rPr lang="en-US" altLang="en-US">
                <a:solidFill>
                  <a:srgbClr val="FF0000"/>
                </a:solidFill>
              </a:rPr>
            </a:br>
            <a:endParaRPr lang="en-US" altLang="en-US">
              <a:solidFill>
                <a:schemeClr val="tx1"/>
              </a:solidFill>
            </a:endParaRPr>
          </a:p>
        </p:txBody>
      </p:sp>
      <p:sp>
        <p:nvSpPr>
          <p:cNvPr id="14339" name="Rectangle 1027">
            <a:extLst>
              <a:ext uri="{FF2B5EF4-FFF2-40B4-BE49-F238E27FC236}">
                <a16:creationId xmlns:a16="http://schemas.microsoft.com/office/drawing/2014/main" id="{F16C294C-95E6-C457-267A-F7DC18824712}"/>
              </a:ext>
            </a:extLst>
          </p:cNvPr>
          <p:cNvSpPr>
            <a:spLocks noGrp="1" noChangeArrowheads="1"/>
          </p:cNvSpPr>
          <p:nvPr>
            <p:ph type="body" idx="1"/>
          </p:nvPr>
        </p:nvSpPr>
        <p:spPr/>
        <p:txBody>
          <a:bodyPr/>
          <a:lstStyle/>
          <a:p>
            <a:pPr eaLnBrk="1" hangingPunct="1"/>
            <a:r>
              <a:rPr lang="en-US" altLang="en-US">
                <a:solidFill>
                  <a:srgbClr val="FF0000"/>
                </a:solidFill>
              </a:rPr>
              <a:t>The colonists claimed “no taxation without representation” because they were being taxed but had no vote in Parliament and had no say in how the colonies were being governed. </a:t>
            </a:r>
          </a:p>
          <a:p>
            <a:pPr eaLnBrk="1" hangingPunct="1"/>
            <a:r>
              <a:rPr lang="en-US" altLang="en-US">
                <a:solidFill>
                  <a:srgbClr val="0000FF"/>
                </a:solidFill>
              </a:rPr>
              <a:t>The colonists started a boycott, or a refusal to buy certain goods, from the British. </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wipe(down)">
                                      <p:cBhvr>
                                        <p:cTn id="7" dur="580">
                                          <p:stCondLst>
                                            <p:cond delay="0"/>
                                          </p:stCondLst>
                                        </p:cTn>
                                        <p:tgtEl>
                                          <p:spTgt spid="14338"/>
                                        </p:tgtEl>
                                      </p:cBhvr>
                                    </p:animEffect>
                                    <p:anim calcmode="lin" valueType="num">
                                      <p:cBhvr>
                                        <p:cTn id="8" dur="1822" tmFilter="0,0; 0.14,0.36; 0.43,0.73; 0.71,0.91; 1.0,1.0">
                                          <p:stCondLst>
                                            <p:cond delay="0"/>
                                          </p:stCondLst>
                                        </p:cTn>
                                        <p:tgtEl>
                                          <p:spTgt spid="1433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33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33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33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338"/>
                                        </p:tgtEl>
                                        <p:attrNameLst>
                                          <p:attrName>ppt_y</p:attrName>
                                        </p:attrNameLst>
                                      </p:cBhvr>
                                      <p:tavLst>
                                        <p:tav tm="0" fmla="#ppt_y-sin(pi*$)/81">
                                          <p:val>
                                            <p:fltVal val="0"/>
                                          </p:val>
                                        </p:tav>
                                        <p:tav tm="100000">
                                          <p:val>
                                            <p:fltVal val="1"/>
                                          </p:val>
                                        </p:tav>
                                      </p:tavLst>
                                    </p:anim>
                                    <p:animScale>
                                      <p:cBhvr>
                                        <p:cTn id="13" dur="26">
                                          <p:stCondLst>
                                            <p:cond delay="650"/>
                                          </p:stCondLst>
                                        </p:cTn>
                                        <p:tgtEl>
                                          <p:spTgt spid="14338"/>
                                        </p:tgtEl>
                                      </p:cBhvr>
                                      <p:to x="100000" y="60000"/>
                                    </p:animScale>
                                    <p:animScale>
                                      <p:cBhvr>
                                        <p:cTn id="14" dur="166" decel="50000">
                                          <p:stCondLst>
                                            <p:cond delay="676"/>
                                          </p:stCondLst>
                                        </p:cTn>
                                        <p:tgtEl>
                                          <p:spTgt spid="14338"/>
                                        </p:tgtEl>
                                      </p:cBhvr>
                                      <p:to x="100000" y="100000"/>
                                    </p:animScale>
                                    <p:animScale>
                                      <p:cBhvr>
                                        <p:cTn id="15" dur="26">
                                          <p:stCondLst>
                                            <p:cond delay="1312"/>
                                          </p:stCondLst>
                                        </p:cTn>
                                        <p:tgtEl>
                                          <p:spTgt spid="14338"/>
                                        </p:tgtEl>
                                      </p:cBhvr>
                                      <p:to x="100000" y="80000"/>
                                    </p:animScale>
                                    <p:animScale>
                                      <p:cBhvr>
                                        <p:cTn id="16" dur="166" decel="50000">
                                          <p:stCondLst>
                                            <p:cond delay="1338"/>
                                          </p:stCondLst>
                                        </p:cTn>
                                        <p:tgtEl>
                                          <p:spTgt spid="14338"/>
                                        </p:tgtEl>
                                      </p:cBhvr>
                                      <p:to x="100000" y="100000"/>
                                    </p:animScale>
                                    <p:animScale>
                                      <p:cBhvr>
                                        <p:cTn id="17" dur="26">
                                          <p:stCondLst>
                                            <p:cond delay="1642"/>
                                          </p:stCondLst>
                                        </p:cTn>
                                        <p:tgtEl>
                                          <p:spTgt spid="14338"/>
                                        </p:tgtEl>
                                      </p:cBhvr>
                                      <p:to x="100000" y="90000"/>
                                    </p:animScale>
                                    <p:animScale>
                                      <p:cBhvr>
                                        <p:cTn id="18" dur="166" decel="50000">
                                          <p:stCondLst>
                                            <p:cond delay="1668"/>
                                          </p:stCondLst>
                                        </p:cTn>
                                        <p:tgtEl>
                                          <p:spTgt spid="14338"/>
                                        </p:tgtEl>
                                      </p:cBhvr>
                                      <p:to x="100000" y="100000"/>
                                    </p:animScale>
                                    <p:animScale>
                                      <p:cBhvr>
                                        <p:cTn id="19" dur="26">
                                          <p:stCondLst>
                                            <p:cond delay="1808"/>
                                          </p:stCondLst>
                                        </p:cTn>
                                        <p:tgtEl>
                                          <p:spTgt spid="14338"/>
                                        </p:tgtEl>
                                      </p:cBhvr>
                                      <p:to x="100000" y="95000"/>
                                    </p:animScale>
                                    <p:animScale>
                                      <p:cBhvr>
                                        <p:cTn id="20" dur="166" decel="50000">
                                          <p:stCondLst>
                                            <p:cond delay="1834"/>
                                          </p:stCondLst>
                                        </p:cTn>
                                        <p:tgtEl>
                                          <p:spTgt spid="14338"/>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26" presetClass="entr" presetSubtype="0" fill="hold" nodeType="clickEffect">
                                  <p:stCondLst>
                                    <p:cond delay="0"/>
                                  </p:stCondLst>
                                  <p:childTnLst>
                                    <p:set>
                                      <p:cBhvr>
                                        <p:cTn id="24" dur="1" fill="hold">
                                          <p:stCondLst>
                                            <p:cond delay="0"/>
                                          </p:stCondLst>
                                        </p:cTn>
                                        <p:tgtEl>
                                          <p:spTgt spid="14339">
                                            <p:txEl>
                                              <p:pRg st="0" end="0"/>
                                            </p:txEl>
                                          </p:spTgt>
                                        </p:tgtEl>
                                        <p:attrNameLst>
                                          <p:attrName>style.visibility</p:attrName>
                                        </p:attrNameLst>
                                      </p:cBhvr>
                                      <p:to>
                                        <p:strVal val="visible"/>
                                      </p:to>
                                    </p:set>
                                    <p:animEffect transition="in" filter="wipe(down)">
                                      <p:cBhvr>
                                        <p:cTn id="25" dur="580">
                                          <p:stCondLst>
                                            <p:cond delay="0"/>
                                          </p:stCondLst>
                                        </p:cTn>
                                        <p:tgtEl>
                                          <p:spTgt spid="14339">
                                            <p:txEl>
                                              <p:pRg st="0" end="0"/>
                                            </p:txEl>
                                          </p:spTgt>
                                        </p:tgtEl>
                                      </p:cBhvr>
                                    </p:animEffect>
                                    <p:anim calcmode="lin" valueType="num">
                                      <p:cBhvr>
                                        <p:cTn id="26" dur="1822" tmFilter="0,0; 0.14,0.36; 0.43,0.73; 0.71,0.91; 1.0,1.0">
                                          <p:stCondLst>
                                            <p:cond delay="0"/>
                                          </p:stCondLst>
                                        </p:cTn>
                                        <p:tgtEl>
                                          <p:spTgt spid="14339">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4339">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4339">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4339">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4339">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4339">
                                            <p:txEl>
                                              <p:pRg st="0" end="0"/>
                                            </p:txEl>
                                          </p:spTgt>
                                        </p:tgtEl>
                                      </p:cBhvr>
                                      <p:to x="100000" y="60000"/>
                                    </p:animScale>
                                    <p:animScale>
                                      <p:cBhvr>
                                        <p:cTn id="32" dur="166" decel="50000">
                                          <p:stCondLst>
                                            <p:cond delay="676"/>
                                          </p:stCondLst>
                                        </p:cTn>
                                        <p:tgtEl>
                                          <p:spTgt spid="14339">
                                            <p:txEl>
                                              <p:pRg st="0" end="0"/>
                                            </p:txEl>
                                          </p:spTgt>
                                        </p:tgtEl>
                                      </p:cBhvr>
                                      <p:to x="100000" y="100000"/>
                                    </p:animScale>
                                    <p:animScale>
                                      <p:cBhvr>
                                        <p:cTn id="33" dur="26">
                                          <p:stCondLst>
                                            <p:cond delay="1312"/>
                                          </p:stCondLst>
                                        </p:cTn>
                                        <p:tgtEl>
                                          <p:spTgt spid="14339">
                                            <p:txEl>
                                              <p:pRg st="0" end="0"/>
                                            </p:txEl>
                                          </p:spTgt>
                                        </p:tgtEl>
                                      </p:cBhvr>
                                      <p:to x="100000" y="80000"/>
                                    </p:animScale>
                                    <p:animScale>
                                      <p:cBhvr>
                                        <p:cTn id="34" dur="166" decel="50000">
                                          <p:stCondLst>
                                            <p:cond delay="1338"/>
                                          </p:stCondLst>
                                        </p:cTn>
                                        <p:tgtEl>
                                          <p:spTgt spid="14339">
                                            <p:txEl>
                                              <p:pRg st="0" end="0"/>
                                            </p:txEl>
                                          </p:spTgt>
                                        </p:tgtEl>
                                      </p:cBhvr>
                                      <p:to x="100000" y="100000"/>
                                    </p:animScale>
                                    <p:animScale>
                                      <p:cBhvr>
                                        <p:cTn id="35" dur="26">
                                          <p:stCondLst>
                                            <p:cond delay="1642"/>
                                          </p:stCondLst>
                                        </p:cTn>
                                        <p:tgtEl>
                                          <p:spTgt spid="14339">
                                            <p:txEl>
                                              <p:pRg st="0" end="0"/>
                                            </p:txEl>
                                          </p:spTgt>
                                        </p:tgtEl>
                                      </p:cBhvr>
                                      <p:to x="100000" y="90000"/>
                                    </p:animScale>
                                    <p:animScale>
                                      <p:cBhvr>
                                        <p:cTn id="36" dur="166" decel="50000">
                                          <p:stCondLst>
                                            <p:cond delay="1668"/>
                                          </p:stCondLst>
                                        </p:cTn>
                                        <p:tgtEl>
                                          <p:spTgt spid="14339">
                                            <p:txEl>
                                              <p:pRg st="0" end="0"/>
                                            </p:txEl>
                                          </p:spTgt>
                                        </p:tgtEl>
                                      </p:cBhvr>
                                      <p:to x="100000" y="100000"/>
                                    </p:animScale>
                                    <p:animScale>
                                      <p:cBhvr>
                                        <p:cTn id="37" dur="26">
                                          <p:stCondLst>
                                            <p:cond delay="1808"/>
                                          </p:stCondLst>
                                        </p:cTn>
                                        <p:tgtEl>
                                          <p:spTgt spid="14339">
                                            <p:txEl>
                                              <p:pRg st="0" end="0"/>
                                            </p:txEl>
                                          </p:spTgt>
                                        </p:tgtEl>
                                      </p:cBhvr>
                                      <p:to x="100000" y="95000"/>
                                    </p:animScale>
                                    <p:animScale>
                                      <p:cBhvr>
                                        <p:cTn id="38" dur="166" decel="50000">
                                          <p:stCondLst>
                                            <p:cond delay="1834"/>
                                          </p:stCondLst>
                                        </p:cTn>
                                        <p:tgtEl>
                                          <p:spTgt spid="14339">
                                            <p:txEl>
                                              <p:pRg st="0" end="0"/>
                                            </p:txEl>
                                          </p:spTgt>
                                        </p:tgtEl>
                                      </p:cBhvr>
                                      <p:to x="100000" y="100000"/>
                                    </p:animScale>
                                  </p:childTnLst>
                                </p:cTn>
                              </p:par>
                            </p:childTnLst>
                          </p:cTn>
                        </p:par>
                      </p:childTnLst>
                    </p:cTn>
                  </p:par>
                  <p:par>
                    <p:cTn id="39" fill="hold" nodeType="clickPar">
                      <p:stCondLst>
                        <p:cond delay="indefinite"/>
                      </p:stCondLst>
                      <p:childTnLst>
                        <p:par>
                          <p:cTn id="40" fill="hold" nodeType="withGroup">
                            <p:stCondLst>
                              <p:cond delay="0"/>
                            </p:stCondLst>
                            <p:childTnLst>
                              <p:par>
                                <p:cTn id="41" presetID="26" presetClass="entr" presetSubtype="0" fill="hold" nodeType="clickEffect">
                                  <p:stCondLst>
                                    <p:cond delay="0"/>
                                  </p:stCondLst>
                                  <p:childTnLst>
                                    <p:set>
                                      <p:cBhvr>
                                        <p:cTn id="42" dur="1" fill="hold">
                                          <p:stCondLst>
                                            <p:cond delay="0"/>
                                          </p:stCondLst>
                                        </p:cTn>
                                        <p:tgtEl>
                                          <p:spTgt spid="14339">
                                            <p:txEl>
                                              <p:pRg st="1" end="1"/>
                                            </p:txEl>
                                          </p:spTgt>
                                        </p:tgtEl>
                                        <p:attrNameLst>
                                          <p:attrName>style.visibility</p:attrName>
                                        </p:attrNameLst>
                                      </p:cBhvr>
                                      <p:to>
                                        <p:strVal val="visible"/>
                                      </p:to>
                                    </p:set>
                                    <p:animEffect transition="in" filter="wipe(down)">
                                      <p:cBhvr>
                                        <p:cTn id="43" dur="580">
                                          <p:stCondLst>
                                            <p:cond delay="0"/>
                                          </p:stCondLst>
                                        </p:cTn>
                                        <p:tgtEl>
                                          <p:spTgt spid="14339">
                                            <p:txEl>
                                              <p:pRg st="1" end="1"/>
                                            </p:txEl>
                                          </p:spTgt>
                                        </p:tgtEl>
                                      </p:cBhvr>
                                    </p:animEffect>
                                    <p:anim calcmode="lin" valueType="num">
                                      <p:cBhvr>
                                        <p:cTn id="44" dur="1822" tmFilter="0,0; 0.14,0.36; 0.43,0.73; 0.71,0.91; 1.0,1.0">
                                          <p:stCondLst>
                                            <p:cond delay="0"/>
                                          </p:stCondLst>
                                        </p:cTn>
                                        <p:tgtEl>
                                          <p:spTgt spid="14339">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4339">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4339">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4339">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4339">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14339">
                                            <p:txEl>
                                              <p:pRg st="1" end="1"/>
                                            </p:txEl>
                                          </p:spTgt>
                                        </p:tgtEl>
                                      </p:cBhvr>
                                      <p:to x="100000" y="60000"/>
                                    </p:animScale>
                                    <p:animScale>
                                      <p:cBhvr>
                                        <p:cTn id="50" dur="166" decel="50000">
                                          <p:stCondLst>
                                            <p:cond delay="676"/>
                                          </p:stCondLst>
                                        </p:cTn>
                                        <p:tgtEl>
                                          <p:spTgt spid="14339">
                                            <p:txEl>
                                              <p:pRg st="1" end="1"/>
                                            </p:txEl>
                                          </p:spTgt>
                                        </p:tgtEl>
                                      </p:cBhvr>
                                      <p:to x="100000" y="100000"/>
                                    </p:animScale>
                                    <p:animScale>
                                      <p:cBhvr>
                                        <p:cTn id="51" dur="26">
                                          <p:stCondLst>
                                            <p:cond delay="1312"/>
                                          </p:stCondLst>
                                        </p:cTn>
                                        <p:tgtEl>
                                          <p:spTgt spid="14339">
                                            <p:txEl>
                                              <p:pRg st="1" end="1"/>
                                            </p:txEl>
                                          </p:spTgt>
                                        </p:tgtEl>
                                      </p:cBhvr>
                                      <p:to x="100000" y="80000"/>
                                    </p:animScale>
                                    <p:animScale>
                                      <p:cBhvr>
                                        <p:cTn id="52" dur="166" decel="50000">
                                          <p:stCondLst>
                                            <p:cond delay="1338"/>
                                          </p:stCondLst>
                                        </p:cTn>
                                        <p:tgtEl>
                                          <p:spTgt spid="14339">
                                            <p:txEl>
                                              <p:pRg st="1" end="1"/>
                                            </p:txEl>
                                          </p:spTgt>
                                        </p:tgtEl>
                                      </p:cBhvr>
                                      <p:to x="100000" y="100000"/>
                                    </p:animScale>
                                    <p:animScale>
                                      <p:cBhvr>
                                        <p:cTn id="53" dur="26">
                                          <p:stCondLst>
                                            <p:cond delay="1642"/>
                                          </p:stCondLst>
                                        </p:cTn>
                                        <p:tgtEl>
                                          <p:spTgt spid="14339">
                                            <p:txEl>
                                              <p:pRg st="1" end="1"/>
                                            </p:txEl>
                                          </p:spTgt>
                                        </p:tgtEl>
                                      </p:cBhvr>
                                      <p:to x="100000" y="90000"/>
                                    </p:animScale>
                                    <p:animScale>
                                      <p:cBhvr>
                                        <p:cTn id="54" dur="166" decel="50000">
                                          <p:stCondLst>
                                            <p:cond delay="1668"/>
                                          </p:stCondLst>
                                        </p:cTn>
                                        <p:tgtEl>
                                          <p:spTgt spid="14339">
                                            <p:txEl>
                                              <p:pRg st="1" end="1"/>
                                            </p:txEl>
                                          </p:spTgt>
                                        </p:tgtEl>
                                      </p:cBhvr>
                                      <p:to x="100000" y="100000"/>
                                    </p:animScale>
                                    <p:animScale>
                                      <p:cBhvr>
                                        <p:cTn id="55" dur="26">
                                          <p:stCondLst>
                                            <p:cond delay="1808"/>
                                          </p:stCondLst>
                                        </p:cTn>
                                        <p:tgtEl>
                                          <p:spTgt spid="14339">
                                            <p:txEl>
                                              <p:pRg st="1" end="1"/>
                                            </p:txEl>
                                          </p:spTgt>
                                        </p:tgtEl>
                                      </p:cBhvr>
                                      <p:to x="100000" y="95000"/>
                                    </p:animScale>
                                    <p:animScale>
                                      <p:cBhvr>
                                        <p:cTn id="56" dur="166" decel="50000">
                                          <p:stCondLst>
                                            <p:cond delay="1834"/>
                                          </p:stCondLst>
                                        </p:cTn>
                                        <p:tgtEl>
                                          <p:spTgt spid="14339">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9F8C532E-E144-B671-988E-5E1F869D0BB1}"/>
              </a:ext>
            </a:extLst>
          </p:cNvPr>
          <p:cNvSpPr>
            <a:spLocks noGrp="1" noChangeArrowheads="1"/>
          </p:cNvSpPr>
          <p:nvPr>
            <p:ph type="title"/>
          </p:nvPr>
        </p:nvSpPr>
        <p:spPr>
          <a:xfrm>
            <a:off x="0" y="762000"/>
            <a:ext cx="8229600" cy="1143000"/>
          </a:xfrm>
        </p:spPr>
        <p:txBody>
          <a:bodyPr/>
          <a:lstStyle/>
          <a:p>
            <a:pPr eaLnBrk="1" hangingPunct="1"/>
            <a:r>
              <a:rPr lang="en-US" altLang="en-US" sz="3600">
                <a:solidFill>
                  <a:srgbClr val="FF0000"/>
                </a:solidFill>
              </a:rPr>
              <a:t>The Boston Massacre – March 5, 1770</a:t>
            </a:r>
            <a:endParaRPr lang="en-US" altLang="en-US">
              <a:solidFill>
                <a:schemeClr val="tx1"/>
              </a:solidFill>
            </a:endParaRPr>
          </a:p>
        </p:txBody>
      </p:sp>
      <p:sp>
        <p:nvSpPr>
          <p:cNvPr id="7171" name="Rectangle 3">
            <a:extLst>
              <a:ext uri="{FF2B5EF4-FFF2-40B4-BE49-F238E27FC236}">
                <a16:creationId xmlns:a16="http://schemas.microsoft.com/office/drawing/2014/main" id="{73BDDF7A-5085-A0E2-73AA-4165E5F86B07}"/>
              </a:ext>
            </a:extLst>
          </p:cNvPr>
          <p:cNvSpPr>
            <a:spLocks noGrp="1" noChangeArrowheads="1"/>
          </p:cNvSpPr>
          <p:nvPr>
            <p:ph type="body" idx="1"/>
          </p:nvPr>
        </p:nvSpPr>
        <p:spPr/>
        <p:txBody>
          <a:bodyPr/>
          <a:lstStyle/>
          <a:p>
            <a:pPr eaLnBrk="1" hangingPunct="1">
              <a:lnSpc>
                <a:spcPct val="90000"/>
              </a:lnSpc>
            </a:pPr>
            <a:r>
              <a:rPr lang="en-US" altLang="en-US" sz="2800"/>
              <a:t>Colonial men were shouting insults at the British soldiers. </a:t>
            </a:r>
          </a:p>
          <a:p>
            <a:pPr eaLnBrk="1" hangingPunct="1">
              <a:lnSpc>
                <a:spcPct val="90000"/>
              </a:lnSpc>
            </a:pPr>
            <a:r>
              <a:rPr lang="en-US" altLang="en-US" sz="2800"/>
              <a:t>They started throwing things, probably snow balls and rocks. </a:t>
            </a:r>
          </a:p>
          <a:p>
            <a:pPr eaLnBrk="1" hangingPunct="1">
              <a:lnSpc>
                <a:spcPct val="90000"/>
              </a:lnSpc>
            </a:pPr>
            <a:r>
              <a:rPr lang="en-US" altLang="en-US" sz="2800"/>
              <a:t>Someone yelled “fire” and the Red Coats (what the British soldiers were called) shot. </a:t>
            </a:r>
          </a:p>
          <a:p>
            <a:pPr eaLnBrk="1" hangingPunct="1">
              <a:lnSpc>
                <a:spcPct val="90000"/>
              </a:lnSpc>
            </a:pPr>
            <a:r>
              <a:rPr lang="en-US" altLang="en-US" sz="2800">
                <a:solidFill>
                  <a:srgbClr val="FF0000"/>
                </a:solidFill>
              </a:rPr>
              <a:t>Five colonists were killed. These were the first Americans killed in the War for Independence.</a:t>
            </a:r>
          </a:p>
          <a:p>
            <a:pPr eaLnBrk="1" hangingPunct="1">
              <a:lnSpc>
                <a:spcPct val="90000"/>
              </a:lnSpc>
            </a:pPr>
            <a:r>
              <a:rPr lang="en-US" altLang="en-US" sz="2800">
                <a:solidFill>
                  <a:srgbClr val="0000FF"/>
                </a:solidFill>
              </a:rPr>
              <a:t>Sam Adams started calling the incident the Boston Massacre. He used the incident to get more people angry at the British.</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
                                        <p:tgtEl>
                                          <p:spTgt spid="7170"/>
                                        </p:tgtEl>
                                      </p:cBhvr>
                                    </p:animEffect>
                                    <p:anim calcmode="lin" valueType="num">
                                      <p:cBhvr>
                                        <p:cTn id="8" dur="400" fill="hold"/>
                                        <p:tgtEl>
                                          <p:spTgt spid="7170"/>
                                        </p:tgtEl>
                                        <p:attrNameLst>
                                          <p:attrName>ppt_x</p:attrName>
                                        </p:attrNameLst>
                                      </p:cBhvr>
                                      <p:tavLst>
                                        <p:tav tm="0">
                                          <p:val>
                                            <p:strVal val="#ppt_x"/>
                                          </p:val>
                                        </p:tav>
                                        <p:tav tm="100000">
                                          <p:val>
                                            <p:strVal val="#ppt_x"/>
                                          </p:val>
                                        </p:tav>
                                      </p:tavLst>
                                    </p:anim>
                                    <p:anim calcmode="lin" valueType="num">
                                      <p:cBhvr>
                                        <p:cTn id="9" dur="400" fill="hold"/>
                                        <p:tgtEl>
                                          <p:spTgt spid="7170"/>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717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717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43" presetClass="entr" presetSubtype="0" fill="hold" nodeType="clickEffect">
                                  <p:stCondLst>
                                    <p:cond delay="0"/>
                                  </p:stCondLst>
                                  <p:childTnLst>
                                    <p:set>
                                      <p:cBhvr>
                                        <p:cTn id="15" dur="1" fill="hold">
                                          <p:stCondLst>
                                            <p:cond delay="0"/>
                                          </p:stCondLst>
                                        </p:cTn>
                                        <p:tgtEl>
                                          <p:spTgt spid="7171">
                                            <p:txEl>
                                              <p:pRg st="0" end="0"/>
                                            </p:txEl>
                                          </p:spTgt>
                                        </p:tgtEl>
                                        <p:attrNameLst>
                                          <p:attrName>style.visibility</p:attrName>
                                        </p:attrNameLst>
                                      </p:cBhvr>
                                      <p:to>
                                        <p:strVal val="visible"/>
                                      </p:to>
                                    </p:set>
                                    <p:animEffect transition="in" filter="fade">
                                      <p:cBhvr>
                                        <p:cTn id="16" dur="100"/>
                                        <p:tgtEl>
                                          <p:spTgt spid="7171">
                                            <p:txEl>
                                              <p:pRg st="0" end="0"/>
                                            </p:txEl>
                                          </p:spTgt>
                                        </p:tgtEl>
                                      </p:cBhvr>
                                    </p:animEffect>
                                    <p:anim calcmode="lin" valueType="num">
                                      <p:cBhvr>
                                        <p:cTn id="17" dur="4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18" dur="400" fill="hold"/>
                                        <p:tgtEl>
                                          <p:spTgt spid="7171">
                                            <p:txEl>
                                              <p:pRg st="0" end="0"/>
                                            </p:txEl>
                                          </p:spTgt>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7171">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7171">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3" presetClass="entr" presetSubtype="0" fill="hold" nodeType="clickEffect">
                                  <p:stCondLst>
                                    <p:cond delay="0"/>
                                  </p:stCondLst>
                                  <p:childTnLst>
                                    <p:set>
                                      <p:cBhvr>
                                        <p:cTn id="24" dur="1" fill="hold">
                                          <p:stCondLst>
                                            <p:cond delay="0"/>
                                          </p:stCondLst>
                                        </p:cTn>
                                        <p:tgtEl>
                                          <p:spTgt spid="7171">
                                            <p:txEl>
                                              <p:pRg st="1" end="1"/>
                                            </p:txEl>
                                          </p:spTgt>
                                        </p:tgtEl>
                                        <p:attrNameLst>
                                          <p:attrName>style.visibility</p:attrName>
                                        </p:attrNameLst>
                                      </p:cBhvr>
                                      <p:to>
                                        <p:strVal val="visible"/>
                                      </p:to>
                                    </p:set>
                                    <p:animEffect transition="in" filter="fade">
                                      <p:cBhvr>
                                        <p:cTn id="25" dur="100"/>
                                        <p:tgtEl>
                                          <p:spTgt spid="7171">
                                            <p:txEl>
                                              <p:pRg st="1" end="1"/>
                                            </p:txEl>
                                          </p:spTgt>
                                        </p:tgtEl>
                                      </p:cBhvr>
                                    </p:animEffect>
                                    <p:anim calcmode="lin" valueType="num">
                                      <p:cBhvr>
                                        <p:cTn id="26" dur="4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27" dur="400" fill="hold"/>
                                        <p:tgtEl>
                                          <p:spTgt spid="7171">
                                            <p:txEl>
                                              <p:pRg st="1" end="1"/>
                                            </p:txEl>
                                          </p:spTgt>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7171">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7171">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43" presetClass="entr" presetSubtype="0" fill="hold" nodeType="clickEffect">
                                  <p:stCondLst>
                                    <p:cond delay="0"/>
                                  </p:stCondLst>
                                  <p:childTnLst>
                                    <p:set>
                                      <p:cBhvr>
                                        <p:cTn id="33" dur="1" fill="hold">
                                          <p:stCondLst>
                                            <p:cond delay="0"/>
                                          </p:stCondLst>
                                        </p:cTn>
                                        <p:tgtEl>
                                          <p:spTgt spid="7171">
                                            <p:txEl>
                                              <p:pRg st="2" end="2"/>
                                            </p:txEl>
                                          </p:spTgt>
                                        </p:tgtEl>
                                        <p:attrNameLst>
                                          <p:attrName>style.visibility</p:attrName>
                                        </p:attrNameLst>
                                      </p:cBhvr>
                                      <p:to>
                                        <p:strVal val="visible"/>
                                      </p:to>
                                    </p:set>
                                    <p:animEffect transition="in" filter="fade">
                                      <p:cBhvr>
                                        <p:cTn id="34" dur="100"/>
                                        <p:tgtEl>
                                          <p:spTgt spid="7171">
                                            <p:txEl>
                                              <p:pRg st="2" end="2"/>
                                            </p:txEl>
                                          </p:spTgt>
                                        </p:tgtEl>
                                      </p:cBhvr>
                                    </p:animEffect>
                                    <p:anim calcmode="lin" valueType="num">
                                      <p:cBhvr>
                                        <p:cTn id="35" dur="4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36" dur="400" fill="hold"/>
                                        <p:tgtEl>
                                          <p:spTgt spid="7171">
                                            <p:txEl>
                                              <p:pRg st="2" end="2"/>
                                            </p:txEl>
                                          </p:spTgt>
                                        </p:tgtEl>
                                        <p:attrNameLst>
                                          <p:attrName>ppt_y</p:attrName>
                                        </p:attrNameLst>
                                      </p:cBhvr>
                                      <p:tavLst>
                                        <p:tav tm="0">
                                          <p:val>
                                            <p:strVal val="#ppt_y+0.31"/>
                                          </p:val>
                                        </p:tav>
                                        <p:tav tm="100000">
                                          <p:val>
                                            <p:strVal val="#ppt_y+0.31"/>
                                          </p:val>
                                        </p:tav>
                                      </p:tavLst>
                                    </p:anim>
                                    <p:anim calcmode="lin" valueType="num">
                                      <p:cBhvr>
                                        <p:cTn id="37" dur="600" decel="50000" fill="hold">
                                          <p:stCondLst>
                                            <p:cond delay="400"/>
                                          </p:stCondLst>
                                        </p:cTn>
                                        <p:tgtEl>
                                          <p:spTgt spid="7171">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8" dur="600" decel="50000" fill="hold">
                                          <p:stCondLst>
                                            <p:cond delay="400"/>
                                          </p:stCondLst>
                                        </p:cTn>
                                        <p:tgtEl>
                                          <p:spTgt spid="7171">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3" presetClass="entr" presetSubtype="0" fill="hold" nodeType="clickEffect">
                                  <p:stCondLst>
                                    <p:cond delay="0"/>
                                  </p:stCondLst>
                                  <p:childTnLst>
                                    <p:set>
                                      <p:cBhvr>
                                        <p:cTn id="42" dur="1" fill="hold">
                                          <p:stCondLst>
                                            <p:cond delay="0"/>
                                          </p:stCondLst>
                                        </p:cTn>
                                        <p:tgtEl>
                                          <p:spTgt spid="7171">
                                            <p:txEl>
                                              <p:pRg st="3" end="3"/>
                                            </p:txEl>
                                          </p:spTgt>
                                        </p:tgtEl>
                                        <p:attrNameLst>
                                          <p:attrName>style.visibility</p:attrName>
                                        </p:attrNameLst>
                                      </p:cBhvr>
                                      <p:to>
                                        <p:strVal val="visible"/>
                                      </p:to>
                                    </p:set>
                                    <p:animEffect transition="in" filter="fade">
                                      <p:cBhvr>
                                        <p:cTn id="43" dur="100"/>
                                        <p:tgtEl>
                                          <p:spTgt spid="7171">
                                            <p:txEl>
                                              <p:pRg st="3" end="3"/>
                                            </p:txEl>
                                          </p:spTgt>
                                        </p:tgtEl>
                                      </p:cBhvr>
                                    </p:animEffect>
                                    <p:anim calcmode="lin" valueType="num">
                                      <p:cBhvr>
                                        <p:cTn id="44" dur="4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45" dur="400" fill="hold"/>
                                        <p:tgtEl>
                                          <p:spTgt spid="7171">
                                            <p:txEl>
                                              <p:pRg st="3" end="3"/>
                                            </p:txEl>
                                          </p:spTgt>
                                        </p:tgtEl>
                                        <p:attrNameLst>
                                          <p:attrName>ppt_y</p:attrName>
                                        </p:attrNameLst>
                                      </p:cBhvr>
                                      <p:tavLst>
                                        <p:tav tm="0">
                                          <p:val>
                                            <p:strVal val="#ppt_y+0.31"/>
                                          </p:val>
                                        </p:tav>
                                        <p:tav tm="100000">
                                          <p:val>
                                            <p:strVal val="#ppt_y+0.31"/>
                                          </p:val>
                                        </p:tav>
                                      </p:tavLst>
                                    </p:anim>
                                    <p:anim calcmode="lin" valueType="num">
                                      <p:cBhvr>
                                        <p:cTn id="46" dur="600" decel="50000" fill="hold">
                                          <p:stCondLst>
                                            <p:cond delay="400"/>
                                          </p:stCondLst>
                                        </p:cTn>
                                        <p:tgtEl>
                                          <p:spTgt spid="7171">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7" dur="600" decel="50000" fill="hold">
                                          <p:stCondLst>
                                            <p:cond delay="400"/>
                                          </p:stCondLst>
                                        </p:cTn>
                                        <p:tgtEl>
                                          <p:spTgt spid="7171">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43" presetClass="entr" presetSubtype="0" fill="hold" nodeType="clickEffect">
                                  <p:stCondLst>
                                    <p:cond delay="0"/>
                                  </p:stCondLst>
                                  <p:childTnLst>
                                    <p:set>
                                      <p:cBhvr>
                                        <p:cTn id="51" dur="1" fill="hold">
                                          <p:stCondLst>
                                            <p:cond delay="0"/>
                                          </p:stCondLst>
                                        </p:cTn>
                                        <p:tgtEl>
                                          <p:spTgt spid="7171">
                                            <p:txEl>
                                              <p:pRg st="4" end="4"/>
                                            </p:txEl>
                                          </p:spTgt>
                                        </p:tgtEl>
                                        <p:attrNameLst>
                                          <p:attrName>style.visibility</p:attrName>
                                        </p:attrNameLst>
                                      </p:cBhvr>
                                      <p:to>
                                        <p:strVal val="visible"/>
                                      </p:to>
                                    </p:set>
                                    <p:animEffect transition="in" filter="fade">
                                      <p:cBhvr>
                                        <p:cTn id="52" dur="100"/>
                                        <p:tgtEl>
                                          <p:spTgt spid="7171">
                                            <p:txEl>
                                              <p:pRg st="4" end="4"/>
                                            </p:txEl>
                                          </p:spTgt>
                                        </p:tgtEl>
                                      </p:cBhvr>
                                    </p:animEffect>
                                    <p:anim calcmode="lin" valueType="num">
                                      <p:cBhvr>
                                        <p:cTn id="53" dur="4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54" dur="400" fill="hold"/>
                                        <p:tgtEl>
                                          <p:spTgt spid="7171">
                                            <p:txEl>
                                              <p:pRg st="4" end="4"/>
                                            </p:txEl>
                                          </p:spTgt>
                                        </p:tgtEl>
                                        <p:attrNameLst>
                                          <p:attrName>ppt_y</p:attrName>
                                        </p:attrNameLst>
                                      </p:cBhvr>
                                      <p:tavLst>
                                        <p:tav tm="0">
                                          <p:val>
                                            <p:strVal val="#ppt_y+0.31"/>
                                          </p:val>
                                        </p:tav>
                                        <p:tav tm="100000">
                                          <p:val>
                                            <p:strVal val="#ppt_y+0.31"/>
                                          </p:val>
                                        </p:tav>
                                      </p:tavLst>
                                    </p:anim>
                                    <p:anim calcmode="lin" valueType="num">
                                      <p:cBhvr>
                                        <p:cTn id="55" dur="600" decel="50000" fill="hold">
                                          <p:stCondLst>
                                            <p:cond delay="400"/>
                                          </p:stCondLst>
                                        </p:cTn>
                                        <p:tgtEl>
                                          <p:spTgt spid="7171">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6" dur="600" decel="50000" fill="hold">
                                          <p:stCondLst>
                                            <p:cond delay="400"/>
                                          </p:stCondLst>
                                        </p:cTn>
                                        <p:tgtEl>
                                          <p:spTgt spid="7171">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3" descr="bm2">
            <a:extLst>
              <a:ext uri="{FF2B5EF4-FFF2-40B4-BE49-F238E27FC236}">
                <a16:creationId xmlns:a16="http://schemas.microsoft.com/office/drawing/2014/main" id="{47F0D85C-BAFB-B33A-E7A3-B4CF7DFCC48E}"/>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1371600" y="0"/>
            <a:ext cx="5997575" cy="6858000"/>
          </a:xfrm>
        </p:spPr>
      </p:pic>
    </p:spTree>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9224" name="Rectangle 9223">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8" name="Rectangle 2">
            <a:extLst>
              <a:ext uri="{FF2B5EF4-FFF2-40B4-BE49-F238E27FC236}">
                <a16:creationId xmlns:a16="http://schemas.microsoft.com/office/drawing/2014/main" id="{D91D9620-14BF-E712-226C-AD6A1675E2AB}"/>
              </a:ext>
            </a:extLst>
          </p:cNvPr>
          <p:cNvSpPr>
            <a:spLocks noGrp="1" noChangeArrowheads="1"/>
          </p:cNvSpPr>
          <p:nvPr>
            <p:ph type="title"/>
          </p:nvPr>
        </p:nvSpPr>
        <p:spPr>
          <a:xfrm>
            <a:off x="630936" y="548640"/>
            <a:ext cx="2700645" cy="5431536"/>
          </a:xfrm>
        </p:spPr>
        <p:txBody>
          <a:bodyPr>
            <a:normAutofit/>
          </a:bodyPr>
          <a:lstStyle/>
          <a:p>
            <a:pPr eaLnBrk="1" hangingPunct="1"/>
            <a:r>
              <a:rPr lang="en-US" altLang="en-US" sz="4700"/>
              <a:t>A Tax on Tea</a:t>
            </a:r>
          </a:p>
        </p:txBody>
      </p:sp>
      <p:sp>
        <p:nvSpPr>
          <p:cNvPr id="922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onnsiteX0" fmla="*/ 0 w 4480560"/>
              <a:gd name="connsiteY0" fmla="*/ 0 h 13716"/>
              <a:gd name="connsiteX1" fmla="*/ 595274 w 4480560"/>
              <a:gd name="connsiteY1" fmla="*/ 0 h 13716"/>
              <a:gd name="connsiteX2" fmla="*/ 1100938 w 4480560"/>
              <a:gd name="connsiteY2" fmla="*/ 0 h 13716"/>
              <a:gd name="connsiteX3" fmla="*/ 1651406 w 4480560"/>
              <a:gd name="connsiteY3" fmla="*/ 0 h 13716"/>
              <a:gd name="connsiteX4" fmla="*/ 2336292 w 4480560"/>
              <a:gd name="connsiteY4" fmla="*/ 0 h 13716"/>
              <a:gd name="connsiteX5" fmla="*/ 2931566 w 4480560"/>
              <a:gd name="connsiteY5" fmla="*/ 0 h 13716"/>
              <a:gd name="connsiteX6" fmla="*/ 3482035 w 4480560"/>
              <a:gd name="connsiteY6" fmla="*/ 0 h 13716"/>
              <a:gd name="connsiteX7" fmla="*/ 4480560 w 4480560"/>
              <a:gd name="connsiteY7" fmla="*/ 0 h 13716"/>
              <a:gd name="connsiteX8" fmla="*/ 4480560 w 4480560"/>
              <a:gd name="connsiteY8" fmla="*/ 13716 h 13716"/>
              <a:gd name="connsiteX9" fmla="*/ 3840480 w 4480560"/>
              <a:gd name="connsiteY9" fmla="*/ 13716 h 13716"/>
              <a:gd name="connsiteX10" fmla="*/ 3290011 w 4480560"/>
              <a:gd name="connsiteY10" fmla="*/ 13716 h 13716"/>
              <a:gd name="connsiteX11" fmla="*/ 2560320 w 4480560"/>
              <a:gd name="connsiteY11" fmla="*/ 13716 h 13716"/>
              <a:gd name="connsiteX12" fmla="*/ 1965046 w 4480560"/>
              <a:gd name="connsiteY12" fmla="*/ 13716 h 13716"/>
              <a:gd name="connsiteX13" fmla="*/ 1459382 w 4480560"/>
              <a:gd name="connsiteY13" fmla="*/ 13716 h 13716"/>
              <a:gd name="connsiteX14" fmla="*/ 774497 w 4480560"/>
              <a:gd name="connsiteY14" fmla="*/ 13716 h 13716"/>
              <a:gd name="connsiteX15" fmla="*/ 0 w 4480560"/>
              <a:gd name="connsiteY15" fmla="*/ 13716 h 13716"/>
              <a:gd name="connsiteX16" fmla="*/ 0 w 4480560"/>
              <a:gd name="connsiteY1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9" name="Rectangle 3">
            <a:extLst>
              <a:ext uri="{FF2B5EF4-FFF2-40B4-BE49-F238E27FC236}">
                <a16:creationId xmlns:a16="http://schemas.microsoft.com/office/drawing/2014/main" id="{845868EE-9D32-BB54-18D5-2461857B44C8}"/>
              </a:ext>
            </a:extLst>
          </p:cNvPr>
          <p:cNvSpPr>
            <a:spLocks noGrp="1" noChangeArrowheads="1"/>
          </p:cNvSpPr>
          <p:nvPr>
            <p:ph type="body" idx="1"/>
          </p:nvPr>
        </p:nvSpPr>
        <p:spPr>
          <a:xfrm>
            <a:off x="3844813" y="552091"/>
            <a:ext cx="4668251" cy="5431536"/>
          </a:xfrm>
        </p:spPr>
        <p:txBody>
          <a:bodyPr anchor="ctr">
            <a:normAutofit/>
          </a:bodyPr>
          <a:lstStyle/>
          <a:p>
            <a:pPr eaLnBrk="1" hangingPunct="1"/>
            <a:r>
              <a:rPr lang="en-US" altLang="en-US" sz="1900"/>
              <a:t>Parliament began taxing tea. Tea was the most important beverage in the colonies. </a:t>
            </a:r>
          </a:p>
          <a:p>
            <a:pPr eaLnBrk="1" hangingPunct="1"/>
            <a:r>
              <a:rPr lang="en-US" altLang="en-US" sz="1900"/>
              <a:t>The colonists decided to boycott all British tea.</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Effect transition="in" filter="fade">
                                      <p:cBhvr>
                                        <p:cTn id="14" dur="1000"/>
                                        <p:tgtEl>
                                          <p:spTgt spid="9219">
                                            <p:txEl>
                                              <p:pRg st="0" end="0"/>
                                            </p:txEl>
                                          </p:spTgt>
                                        </p:tgtEl>
                                      </p:cBhvr>
                                    </p:animEffect>
                                    <p:anim calcmode="lin" valueType="num">
                                      <p:cBhvr>
                                        <p:cTn id="15"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92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9219">
                                            <p:txEl>
                                              <p:pRg st="1" end="1"/>
                                            </p:txEl>
                                          </p:spTgt>
                                        </p:tgtEl>
                                        <p:attrNameLst>
                                          <p:attrName>style.visibility</p:attrName>
                                        </p:attrNameLst>
                                      </p:cBhvr>
                                      <p:to>
                                        <p:strVal val="visible"/>
                                      </p:to>
                                    </p:set>
                                    <p:animEffect transition="in" filter="fade">
                                      <p:cBhvr>
                                        <p:cTn id="21" dur="1000"/>
                                        <p:tgtEl>
                                          <p:spTgt spid="9219">
                                            <p:txEl>
                                              <p:pRg st="1" end="1"/>
                                            </p:txEl>
                                          </p:spTgt>
                                        </p:tgtEl>
                                      </p:cBhvr>
                                    </p:animEffect>
                                    <p:anim calcmode="lin" valueType="num">
                                      <p:cBhvr>
                                        <p:cTn id="22" dur="1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92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426C33A8-BDE2-7125-8605-3C4EA6B87D86}"/>
              </a:ext>
            </a:extLst>
          </p:cNvPr>
          <p:cNvSpPr>
            <a:spLocks noGrp="1" noChangeArrowheads="1"/>
          </p:cNvSpPr>
          <p:nvPr>
            <p:ph type="title"/>
          </p:nvPr>
        </p:nvSpPr>
        <p:spPr/>
        <p:txBody>
          <a:bodyPr/>
          <a:lstStyle/>
          <a:p>
            <a:pPr eaLnBrk="1" hangingPunct="1"/>
            <a:r>
              <a:rPr lang="en-US" altLang="en-US">
                <a:solidFill>
                  <a:srgbClr val="FF0000"/>
                </a:solidFill>
              </a:rPr>
              <a:t>The Boston Tea Party – December 16, 1773</a:t>
            </a:r>
            <a:endParaRPr lang="en-US" altLang="en-US">
              <a:solidFill>
                <a:schemeClr val="tx1"/>
              </a:solidFill>
            </a:endParaRPr>
          </a:p>
        </p:txBody>
      </p:sp>
      <p:sp>
        <p:nvSpPr>
          <p:cNvPr id="8195" name="Rectangle 3">
            <a:extLst>
              <a:ext uri="{FF2B5EF4-FFF2-40B4-BE49-F238E27FC236}">
                <a16:creationId xmlns:a16="http://schemas.microsoft.com/office/drawing/2014/main" id="{78AB39EF-364A-99E4-C5DE-31F9D2349D40}"/>
              </a:ext>
            </a:extLst>
          </p:cNvPr>
          <p:cNvSpPr>
            <a:spLocks noGrp="1" noChangeArrowheads="1"/>
          </p:cNvSpPr>
          <p:nvPr>
            <p:ph type="body" idx="1"/>
          </p:nvPr>
        </p:nvSpPr>
        <p:spPr/>
        <p:txBody>
          <a:bodyPr/>
          <a:lstStyle/>
          <a:p>
            <a:pPr eaLnBrk="1" hangingPunct="1"/>
            <a:r>
              <a:rPr lang="en-US" altLang="en-US">
                <a:solidFill>
                  <a:srgbClr val="0000FF"/>
                </a:solidFill>
              </a:rPr>
              <a:t>Colonists dressed up like Mohawk Indians and boarded three British ships full of tea.</a:t>
            </a:r>
          </a:p>
          <a:p>
            <a:pPr eaLnBrk="1" hangingPunct="1"/>
            <a:r>
              <a:rPr lang="en-US" altLang="en-US">
                <a:solidFill>
                  <a:srgbClr val="0000FF"/>
                </a:solidFill>
              </a:rPr>
              <a:t>The </a:t>
            </a:r>
            <a:r>
              <a:rPr lang="en-US" altLang="en-US">
                <a:solidFill>
                  <a:srgbClr val="FF0000"/>
                </a:solidFill>
              </a:rPr>
              <a:t>colonists dumped all the tea into the harbor</a:t>
            </a:r>
            <a:r>
              <a:rPr lang="en-US" altLang="en-US">
                <a:solidFill>
                  <a:srgbClr val="0000FF"/>
                </a:solidFill>
              </a:rPr>
              <a:t>, about 90,000 pounds.</a:t>
            </a:r>
          </a:p>
          <a:p>
            <a:pPr eaLnBrk="1" hangingPunct="1"/>
            <a:r>
              <a:rPr lang="en-US" altLang="en-US">
                <a:solidFill>
                  <a:srgbClr val="0000FF"/>
                </a:solidFill>
              </a:rPr>
              <a:t>King George III was furious!</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strips(downLeft)">
                                      <p:cBhvr>
                                        <p:cTn id="7" dur="5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strips(downLeft)">
                                      <p:cBhvr>
                                        <p:cTn id="12" dur="500"/>
                                        <p:tgtEl>
                                          <p:spTgt spid="81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8195">
                                            <p:txEl>
                                              <p:pRg st="1" end="1"/>
                                            </p:txEl>
                                          </p:spTgt>
                                        </p:tgtEl>
                                        <p:attrNameLst>
                                          <p:attrName>style.visibility</p:attrName>
                                        </p:attrNameLst>
                                      </p:cBhvr>
                                      <p:to>
                                        <p:strVal val="visible"/>
                                      </p:to>
                                    </p:set>
                                    <p:animEffect transition="in" filter="strips(downLeft)">
                                      <p:cBhvr>
                                        <p:cTn id="17" dur="500"/>
                                        <p:tgtEl>
                                          <p:spTgt spid="81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nodeType="clickEffect">
                                  <p:stCondLst>
                                    <p:cond delay="0"/>
                                  </p:stCondLst>
                                  <p:childTnLst>
                                    <p:set>
                                      <p:cBhvr>
                                        <p:cTn id="21" dur="1" fill="hold">
                                          <p:stCondLst>
                                            <p:cond delay="0"/>
                                          </p:stCondLst>
                                        </p:cTn>
                                        <p:tgtEl>
                                          <p:spTgt spid="8195">
                                            <p:txEl>
                                              <p:pRg st="2" end="2"/>
                                            </p:txEl>
                                          </p:spTgt>
                                        </p:tgtEl>
                                        <p:attrNameLst>
                                          <p:attrName>style.visibility</p:attrName>
                                        </p:attrNameLst>
                                      </p:cBhvr>
                                      <p:to>
                                        <p:strVal val="visible"/>
                                      </p:to>
                                    </p:set>
                                    <p:animEffect transition="in" filter="strips(downLeft)">
                                      <p:cBhvr>
                                        <p:cTn id="22" dur="5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3" descr="boston tea party">
            <a:extLst>
              <a:ext uri="{FF2B5EF4-FFF2-40B4-BE49-F238E27FC236}">
                <a16:creationId xmlns:a16="http://schemas.microsoft.com/office/drawing/2014/main" id="{A892892F-B96C-7E7E-624D-2A03802C846D}"/>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685800" y="838200"/>
            <a:ext cx="7772400" cy="5029200"/>
          </a:xfrm>
        </p:spPr>
      </p:pic>
    </p:spTree>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13320" name="Rectangle 1331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Rectangle 2">
            <a:extLst>
              <a:ext uri="{FF2B5EF4-FFF2-40B4-BE49-F238E27FC236}">
                <a16:creationId xmlns:a16="http://schemas.microsoft.com/office/drawing/2014/main" id="{835B7345-9374-EC50-5574-3856F9E12EA8}"/>
              </a:ext>
            </a:extLst>
          </p:cNvPr>
          <p:cNvSpPr>
            <a:spLocks noGrp="1" noChangeArrowheads="1"/>
          </p:cNvSpPr>
          <p:nvPr>
            <p:ph type="title"/>
          </p:nvPr>
        </p:nvSpPr>
        <p:spPr>
          <a:xfrm>
            <a:off x="630936" y="548640"/>
            <a:ext cx="2700645" cy="5431536"/>
          </a:xfrm>
        </p:spPr>
        <p:txBody>
          <a:bodyPr>
            <a:normAutofit/>
          </a:bodyPr>
          <a:lstStyle/>
          <a:p>
            <a:pPr eaLnBrk="1" hangingPunct="1"/>
            <a:r>
              <a:rPr lang="en-US" altLang="en-US" sz="4300"/>
              <a:t>The Intolerable Acts - 1774</a:t>
            </a:r>
          </a:p>
        </p:txBody>
      </p:sp>
      <p:sp>
        <p:nvSpPr>
          <p:cNvPr id="1332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onnsiteX0" fmla="*/ 0 w 4480560"/>
              <a:gd name="connsiteY0" fmla="*/ 0 h 13716"/>
              <a:gd name="connsiteX1" fmla="*/ 595274 w 4480560"/>
              <a:gd name="connsiteY1" fmla="*/ 0 h 13716"/>
              <a:gd name="connsiteX2" fmla="*/ 1100938 w 4480560"/>
              <a:gd name="connsiteY2" fmla="*/ 0 h 13716"/>
              <a:gd name="connsiteX3" fmla="*/ 1651406 w 4480560"/>
              <a:gd name="connsiteY3" fmla="*/ 0 h 13716"/>
              <a:gd name="connsiteX4" fmla="*/ 2336292 w 4480560"/>
              <a:gd name="connsiteY4" fmla="*/ 0 h 13716"/>
              <a:gd name="connsiteX5" fmla="*/ 2931566 w 4480560"/>
              <a:gd name="connsiteY5" fmla="*/ 0 h 13716"/>
              <a:gd name="connsiteX6" fmla="*/ 3482035 w 4480560"/>
              <a:gd name="connsiteY6" fmla="*/ 0 h 13716"/>
              <a:gd name="connsiteX7" fmla="*/ 4480560 w 4480560"/>
              <a:gd name="connsiteY7" fmla="*/ 0 h 13716"/>
              <a:gd name="connsiteX8" fmla="*/ 4480560 w 4480560"/>
              <a:gd name="connsiteY8" fmla="*/ 13716 h 13716"/>
              <a:gd name="connsiteX9" fmla="*/ 3840480 w 4480560"/>
              <a:gd name="connsiteY9" fmla="*/ 13716 h 13716"/>
              <a:gd name="connsiteX10" fmla="*/ 3290011 w 4480560"/>
              <a:gd name="connsiteY10" fmla="*/ 13716 h 13716"/>
              <a:gd name="connsiteX11" fmla="*/ 2560320 w 4480560"/>
              <a:gd name="connsiteY11" fmla="*/ 13716 h 13716"/>
              <a:gd name="connsiteX12" fmla="*/ 1965046 w 4480560"/>
              <a:gd name="connsiteY12" fmla="*/ 13716 h 13716"/>
              <a:gd name="connsiteX13" fmla="*/ 1459382 w 4480560"/>
              <a:gd name="connsiteY13" fmla="*/ 13716 h 13716"/>
              <a:gd name="connsiteX14" fmla="*/ 774497 w 4480560"/>
              <a:gd name="connsiteY14" fmla="*/ 13716 h 13716"/>
              <a:gd name="connsiteX15" fmla="*/ 0 w 4480560"/>
              <a:gd name="connsiteY15" fmla="*/ 13716 h 13716"/>
              <a:gd name="connsiteX16" fmla="*/ 0 w 4480560"/>
              <a:gd name="connsiteY1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5" name="Rectangle 3">
            <a:extLst>
              <a:ext uri="{FF2B5EF4-FFF2-40B4-BE49-F238E27FC236}">
                <a16:creationId xmlns:a16="http://schemas.microsoft.com/office/drawing/2014/main" id="{6CBBE09C-D2A6-EF90-6665-4A56E0FB1C9B}"/>
              </a:ext>
            </a:extLst>
          </p:cNvPr>
          <p:cNvSpPr>
            <a:spLocks noGrp="1" noChangeArrowheads="1"/>
          </p:cNvSpPr>
          <p:nvPr>
            <p:ph type="body" idx="1"/>
          </p:nvPr>
        </p:nvSpPr>
        <p:spPr>
          <a:xfrm>
            <a:off x="3844813" y="552091"/>
            <a:ext cx="4668251" cy="5431536"/>
          </a:xfrm>
        </p:spPr>
        <p:txBody>
          <a:bodyPr anchor="ctr">
            <a:normAutofit/>
          </a:bodyPr>
          <a:lstStyle/>
          <a:p>
            <a:pPr eaLnBrk="1" hangingPunct="1"/>
            <a:r>
              <a:rPr lang="en-US" altLang="en-US" sz="1900"/>
              <a:t>Laws passed to punish the colonists for the Boston Tea Party.</a:t>
            </a:r>
          </a:p>
          <a:p>
            <a:pPr eaLnBrk="1" hangingPunct="1"/>
            <a:r>
              <a:rPr lang="en-US" altLang="en-US" sz="1900"/>
              <a:t>The port of Boston was closed until the tea was paid for.</a:t>
            </a:r>
          </a:p>
          <a:p>
            <a:pPr eaLnBrk="1" hangingPunct="1"/>
            <a:r>
              <a:rPr lang="en-US" altLang="en-US" sz="1900"/>
              <a:t>The Quartering Act was put into place which forced colonists to quarter, or house and supply British soldiers. </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500" fill="hold"/>
                                        <p:tgtEl>
                                          <p:spTgt spid="13314"/>
                                        </p:tgtEl>
                                        <p:attrNameLst>
                                          <p:attrName>ppt_x</p:attrName>
                                        </p:attrNameLst>
                                      </p:cBhvr>
                                      <p:tavLst>
                                        <p:tav tm="0">
                                          <p:val>
                                            <p:strVal val="#ppt_x"/>
                                          </p:val>
                                        </p:tav>
                                        <p:tav tm="100000">
                                          <p:val>
                                            <p:strVal val="#ppt_x"/>
                                          </p:val>
                                        </p:tav>
                                      </p:tavLst>
                                    </p:anim>
                                    <p:anim calcmode="lin" valueType="num">
                                      <p:cBhvr additive="base">
                                        <p:cTn id="8" dur="500" fill="hold"/>
                                        <p:tgtEl>
                                          <p:spTgt spid="1331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315">
                                            <p:txEl>
                                              <p:pRg st="0" end="0"/>
                                            </p:txEl>
                                          </p:spTgt>
                                        </p:tgtEl>
                                        <p:attrNameLst>
                                          <p:attrName>style.visibility</p:attrName>
                                        </p:attrNameLst>
                                      </p:cBhvr>
                                      <p:to>
                                        <p:strVal val="visible"/>
                                      </p:to>
                                    </p:set>
                                    <p:anim calcmode="lin" valueType="num">
                                      <p:cBhvr additive="base">
                                        <p:cTn id="13" dur="5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3315">
                                            <p:txEl>
                                              <p:pRg st="1" end="1"/>
                                            </p:txEl>
                                          </p:spTgt>
                                        </p:tgtEl>
                                        <p:attrNameLst>
                                          <p:attrName>style.visibility</p:attrName>
                                        </p:attrNameLst>
                                      </p:cBhvr>
                                      <p:to>
                                        <p:strVal val="visible"/>
                                      </p:to>
                                    </p:set>
                                    <p:anim calcmode="lin" valueType="num">
                                      <p:cBhvr additive="base">
                                        <p:cTn id="19" dur="5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3315">
                                            <p:txEl>
                                              <p:pRg st="2" end="2"/>
                                            </p:txEl>
                                          </p:spTgt>
                                        </p:tgtEl>
                                        <p:attrNameLst>
                                          <p:attrName>style.visibility</p:attrName>
                                        </p:attrNameLst>
                                      </p:cBhvr>
                                      <p:to>
                                        <p:strVal val="visible"/>
                                      </p:to>
                                    </p:set>
                                    <p:anim calcmode="lin" valueType="num">
                                      <p:cBhvr additive="base">
                                        <p:cTn id="25"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471" name="Rectangle 6247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7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66" name="Text Box 5">
            <a:extLst>
              <a:ext uri="{FF2B5EF4-FFF2-40B4-BE49-F238E27FC236}">
                <a16:creationId xmlns:a16="http://schemas.microsoft.com/office/drawing/2014/main" id="{99FD9BF3-A4E1-0136-C428-AC8EB79F0A2A}"/>
              </a:ext>
            </a:extLst>
          </p:cNvPr>
          <p:cNvSpPr txBox="1">
            <a:spLocks noChangeArrowheads="1"/>
          </p:cNvSpPr>
          <p:nvPr/>
        </p:nvSpPr>
        <p:spPr bwMode="auto">
          <a:xfrm>
            <a:off x="473202" y="2807208"/>
            <a:ext cx="2571750" cy="34107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t">
            <a:normAutofit/>
          </a:bodyPr>
          <a:lstStyle>
            <a:lvl1pPr>
              <a:spcBef>
                <a:spcPct val="20000"/>
              </a:spcBef>
              <a:buChar char="•"/>
              <a:defRPr sz="3200">
                <a:solidFill>
                  <a:schemeClr val="tx1"/>
                </a:solidFill>
                <a:latin typeface="Times" panose="02020603050405020304" pitchFamily="18" charset="0"/>
              </a:defRPr>
            </a:lvl1pPr>
            <a:lvl2pPr marL="742950" indent="-285750">
              <a:spcBef>
                <a:spcPct val="20000"/>
              </a:spcBef>
              <a:buChar char="–"/>
              <a:defRPr sz="2800">
                <a:solidFill>
                  <a:schemeClr val="tx1"/>
                </a:solidFill>
                <a:latin typeface="Times" panose="02020603050405020304" pitchFamily="18" charset="0"/>
              </a:defRPr>
            </a:lvl2pPr>
            <a:lvl3pPr marL="1143000" indent="-228600">
              <a:spcBef>
                <a:spcPct val="20000"/>
              </a:spcBef>
              <a:buChar char="•"/>
              <a:defRPr sz="2400">
                <a:solidFill>
                  <a:schemeClr val="tx1"/>
                </a:solidFill>
                <a:latin typeface="Times" panose="02020603050405020304" pitchFamily="18" charset="0"/>
              </a:defRPr>
            </a:lvl3pPr>
            <a:lvl4pPr marL="1600200" indent="-228600">
              <a:spcBef>
                <a:spcPct val="20000"/>
              </a:spcBef>
              <a:buChar char="–"/>
              <a:defRPr sz="2000">
                <a:solidFill>
                  <a:schemeClr val="tx1"/>
                </a:solidFill>
                <a:latin typeface="Times" panose="02020603050405020304" pitchFamily="18" charset="0"/>
              </a:defRPr>
            </a:lvl4pPr>
            <a:lvl5pPr marL="2057400" indent="-228600">
              <a:spcBef>
                <a:spcPct val="20000"/>
              </a:spcBef>
              <a:buChar char="»"/>
              <a:defRPr sz="2000">
                <a:solidFill>
                  <a:schemeClr val="tx1"/>
                </a:solidFill>
                <a:latin typeface="Times"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defRPr>
            </a:lvl9pPr>
          </a:lstStyle>
          <a:p>
            <a:pPr indent="-228600" eaLnBrk="1" hangingPunct="1">
              <a:lnSpc>
                <a:spcPct val="90000"/>
              </a:lnSpc>
              <a:spcBef>
                <a:spcPct val="50000"/>
              </a:spcBef>
              <a:buFont typeface="Arial" panose="020B0604020202020204" pitchFamily="34" charset="0"/>
              <a:buChar char="•"/>
            </a:pPr>
            <a:r>
              <a:rPr lang="en-US" altLang="en-US" sz="1900">
                <a:latin typeface="+mn-lt"/>
              </a:rPr>
              <a:t>Political cartoon showing the reaction to the Boston Tea Party</a:t>
            </a:r>
          </a:p>
        </p:txBody>
      </p:sp>
      <p:pic>
        <p:nvPicPr>
          <p:cNvPr id="62465" name="Picture 4" descr="bostonteaparty">
            <a:extLst>
              <a:ext uri="{FF2B5EF4-FFF2-40B4-BE49-F238E27FC236}">
                <a16:creationId xmlns:a16="http://schemas.microsoft.com/office/drawing/2014/main" id="{024DDEF4-3DBE-48C8-5FBC-11E1A6B6DE0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90722" y="1590885"/>
            <a:ext cx="5177790" cy="367623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7F8E4A28-E751-E6EC-92C2-658274FAB3F1}"/>
              </a:ext>
            </a:extLst>
          </p:cNvPr>
          <p:cNvSpPr>
            <a:spLocks noGrp="1" noChangeArrowheads="1"/>
          </p:cNvSpPr>
          <p:nvPr>
            <p:ph type="title"/>
          </p:nvPr>
        </p:nvSpPr>
        <p:spPr/>
        <p:txBody>
          <a:bodyPr/>
          <a:lstStyle/>
          <a:p>
            <a:pPr eaLnBrk="1" hangingPunct="1"/>
            <a:r>
              <a:rPr lang="en-US" altLang="en-US"/>
              <a:t>First Continental Congress September - October 1774</a:t>
            </a:r>
          </a:p>
        </p:txBody>
      </p:sp>
      <p:sp>
        <p:nvSpPr>
          <p:cNvPr id="102403" name="Rectangle 3">
            <a:extLst>
              <a:ext uri="{FF2B5EF4-FFF2-40B4-BE49-F238E27FC236}">
                <a16:creationId xmlns:a16="http://schemas.microsoft.com/office/drawing/2014/main" id="{CB335615-6275-4C6E-2312-19352FE3A89C}"/>
              </a:ext>
            </a:extLst>
          </p:cNvPr>
          <p:cNvSpPr>
            <a:spLocks noGrp="1" noChangeArrowheads="1"/>
          </p:cNvSpPr>
          <p:nvPr>
            <p:ph type="body" sz="half" idx="1"/>
          </p:nvPr>
        </p:nvSpPr>
        <p:spPr>
          <a:xfrm>
            <a:off x="304800" y="1981200"/>
            <a:ext cx="4191000" cy="4114800"/>
          </a:xfrm>
        </p:spPr>
        <p:txBody>
          <a:bodyPr/>
          <a:lstStyle/>
          <a:p>
            <a:pPr eaLnBrk="1" hangingPunct="1"/>
            <a:r>
              <a:rPr lang="en-US" altLang="en-US" sz="2800">
                <a:solidFill>
                  <a:srgbClr val="0000FF"/>
                </a:solidFill>
              </a:rPr>
              <a:t>A group of important men met to discuss the crisis in the colonies.</a:t>
            </a:r>
            <a:r>
              <a:rPr lang="en-US" altLang="en-US" sz="2800"/>
              <a:t> </a:t>
            </a:r>
          </a:p>
          <a:p>
            <a:pPr eaLnBrk="1" hangingPunct="1"/>
            <a:r>
              <a:rPr lang="en-US" altLang="en-US" sz="2800">
                <a:solidFill>
                  <a:srgbClr val="FF0000"/>
                </a:solidFill>
              </a:rPr>
              <a:t>Militias</a:t>
            </a:r>
            <a:r>
              <a:rPr lang="en-US" altLang="en-US" sz="2800"/>
              <a:t> were set up. </a:t>
            </a:r>
            <a:r>
              <a:rPr lang="en-US" altLang="en-US" sz="2800">
                <a:solidFill>
                  <a:srgbClr val="FF0000"/>
                </a:solidFill>
              </a:rPr>
              <a:t>(citizen soldiers)</a:t>
            </a:r>
            <a:endParaRPr lang="en-US" altLang="en-US" sz="2800"/>
          </a:p>
        </p:txBody>
      </p:sp>
      <p:pic>
        <p:nvPicPr>
          <p:cNvPr id="102405" name="Picture 5" descr="intolerable">
            <a:extLst>
              <a:ext uri="{FF2B5EF4-FFF2-40B4-BE49-F238E27FC236}">
                <a16:creationId xmlns:a16="http://schemas.microsoft.com/office/drawing/2014/main" id="{37B996D7-CE03-21D5-D872-DFF3387CD78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72038" y="1981200"/>
            <a:ext cx="3016250" cy="4648200"/>
          </a:xfrm>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02402"/>
                                        </p:tgtEl>
                                        <p:attrNameLst>
                                          <p:attrName>style.visibility</p:attrName>
                                        </p:attrNameLst>
                                      </p:cBhvr>
                                      <p:to>
                                        <p:strVal val="visible"/>
                                      </p:to>
                                    </p:set>
                                    <p:animEffect transition="in" filter="checkerboard(across)">
                                      <p:cBhvr>
                                        <p:cTn id="7" dur="500"/>
                                        <p:tgtEl>
                                          <p:spTgt spid="1024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02405"/>
                                        </p:tgtEl>
                                        <p:attrNameLst>
                                          <p:attrName>style.visibility</p:attrName>
                                        </p:attrNameLst>
                                      </p:cBhvr>
                                      <p:to>
                                        <p:strVal val="visible"/>
                                      </p:to>
                                    </p:set>
                                    <p:animEffect transition="in" filter="checkerboard(across)">
                                      <p:cBhvr>
                                        <p:cTn id="12" dur="500"/>
                                        <p:tgtEl>
                                          <p:spTgt spid="1024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02403">
                                            <p:txEl>
                                              <p:pRg st="0" end="0"/>
                                            </p:txEl>
                                          </p:spTgt>
                                        </p:tgtEl>
                                        <p:attrNameLst>
                                          <p:attrName>style.visibility</p:attrName>
                                        </p:attrNameLst>
                                      </p:cBhvr>
                                      <p:to>
                                        <p:strVal val="visible"/>
                                      </p:to>
                                    </p:set>
                                    <p:animEffect transition="in" filter="checkerboard(across)">
                                      <p:cBhvr>
                                        <p:cTn id="17" dur="500"/>
                                        <p:tgtEl>
                                          <p:spTgt spid="10240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02403">
                                            <p:txEl>
                                              <p:pRg st="1" end="1"/>
                                            </p:txEl>
                                          </p:spTgt>
                                        </p:tgtEl>
                                        <p:attrNameLst>
                                          <p:attrName>style.visibility</p:attrName>
                                        </p:attrNameLst>
                                      </p:cBhvr>
                                      <p:to>
                                        <p:strVal val="visible"/>
                                      </p:to>
                                    </p:set>
                                    <p:animEffect transition="in" filter="checkerboard(across)">
                                      <p:cBhvr>
                                        <p:cTn id="22" dur="500"/>
                                        <p:tgtEl>
                                          <p:spTgt spid="1024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p:bldP spid="10240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615" name="Rectangle 6861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09" name="Title 1">
            <a:extLst>
              <a:ext uri="{FF2B5EF4-FFF2-40B4-BE49-F238E27FC236}">
                <a16:creationId xmlns:a16="http://schemas.microsoft.com/office/drawing/2014/main" id="{BFE54A82-5D9C-F9A9-D267-66A4789E0337}"/>
              </a:ext>
            </a:extLst>
          </p:cNvPr>
          <p:cNvSpPr>
            <a:spLocks noGrp="1" noChangeArrowheads="1"/>
          </p:cNvSpPr>
          <p:nvPr>
            <p:ph type="title"/>
          </p:nvPr>
        </p:nvSpPr>
        <p:spPr>
          <a:xfrm>
            <a:off x="630936" y="548640"/>
            <a:ext cx="2700645" cy="5431536"/>
          </a:xfrm>
        </p:spPr>
        <p:txBody>
          <a:bodyPr>
            <a:normAutofit/>
          </a:bodyPr>
          <a:lstStyle/>
          <a:p>
            <a:r>
              <a:rPr lang="en-US" altLang="en-US" sz="4000"/>
              <a:t>Second Continental Congress</a:t>
            </a:r>
          </a:p>
        </p:txBody>
      </p:sp>
      <p:sp>
        <p:nvSpPr>
          <p:cNvPr id="6861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onnsiteX0" fmla="*/ 0 w 4480560"/>
              <a:gd name="connsiteY0" fmla="*/ 0 h 13716"/>
              <a:gd name="connsiteX1" fmla="*/ 595274 w 4480560"/>
              <a:gd name="connsiteY1" fmla="*/ 0 h 13716"/>
              <a:gd name="connsiteX2" fmla="*/ 1100938 w 4480560"/>
              <a:gd name="connsiteY2" fmla="*/ 0 h 13716"/>
              <a:gd name="connsiteX3" fmla="*/ 1651406 w 4480560"/>
              <a:gd name="connsiteY3" fmla="*/ 0 h 13716"/>
              <a:gd name="connsiteX4" fmla="*/ 2336292 w 4480560"/>
              <a:gd name="connsiteY4" fmla="*/ 0 h 13716"/>
              <a:gd name="connsiteX5" fmla="*/ 2931566 w 4480560"/>
              <a:gd name="connsiteY5" fmla="*/ 0 h 13716"/>
              <a:gd name="connsiteX6" fmla="*/ 3482035 w 4480560"/>
              <a:gd name="connsiteY6" fmla="*/ 0 h 13716"/>
              <a:gd name="connsiteX7" fmla="*/ 4480560 w 4480560"/>
              <a:gd name="connsiteY7" fmla="*/ 0 h 13716"/>
              <a:gd name="connsiteX8" fmla="*/ 4480560 w 4480560"/>
              <a:gd name="connsiteY8" fmla="*/ 13716 h 13716"/>
              <a:gd name="connsiteX9" fmla="*/ 3840480 w 4480560"/>
              <a:gd name="connsiteY9" fmla="*/ 13716 h 13716"/>
              <a:gd name="connsiteX10" fmla="*/ 3290011 w 4480560"/>
              <a:gd name="connsiteY10" fmla="*/ 13716 h 13716"/>
              <a:gd name="connsiteX11" fmla="*/ 2560320 w 4480560"/>
              <a:gd name="connsiteY11" fmla="*/ 13716 h 13716"/>
              <a:gd name="connsiteX12" fmla="*/ 1965046 w 4480560"/>
              <a:gd name="connsiteY12" fmla="*/ 13716 h 13716"/>
              <a:gd name="connsiteX13" fmla="*/ 1459382 w 4480560"/>
              <a:gd name="connsiteY13" fmla="*/ 13716 h 13716"/>
              <a:gd name="connsiteX14" fmla="*/ 774497 w 4480560"/>
              <a:gd name="connsiteY14" fmla="*/ 13716 h 13716"/>
              <a:gd name="connsiteX15" fmla="*/ 0 w 4480560"/>
              <a:gd name="connsiteY15" fmla="*/ 13716 h 13716"/>
              <a:gd name="connsiteX16" fmla="*/ 0 w 4480560"/>
              <a:gd name="connsiteY1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10" name="Content Placeholder 2">
            <a:extLst>
              <a:ext uri="{FF2B5EF4-FFF2-40B4-BE49-F238E27FC236}">
                <a16:creationId xmlns:a16="http://schemas.microsoft.com/office/drawing/2014/main" id="{64F22FD4-8F32-9E0D-EE18-6B0EC2C0B93F}"/>
              </a:ext>
            </a:extLst>
          </p:cNvPr>
          <p:cNvSpPr>
            <a:spLocks noGrp="1" noChangeArrowheads="1"/>
          </p:cNvSpPr>
          <p:nvPr>
            <p:ph idx="1"/>
          </p:nvPr>
        </p:nvSpPr>
        <p:spPr>
          <a:xfrm>
            <a:off x="3844813" y="552091"/>
            <a:ext cx="4668251" cy="5431536"/>
          </a:xfrm>
        </p:spPr>
        <p:txBody>
          <a:bodyPr anchor="ctr">
            <a:normAutofit/>
          </a:bodyPr>
          <a:lstStyle/>
          <a:p>
            <a:r>
              <a:rPr lang="en-US" altLang="en-US" sz="1900"/>
              <a:t>May 1775</a:t>
            </a:r>
          </a:p>
          <a:p>
            <a:pPr lvl="1"/>
            <a:r>
              <a:rPr lang="en-US" altLang="en-US" sz="1900"/>
              <a:t>The Second Continental Congress meets in Philadelphia with John Hancock serving as the president of the Congress.</a:t>
            </a:r>
          </a:p>
          <a:p>
            <a:pPr lvl="1"/>
            <a:r>
              <a:rPr lang="en-US" altLang="en-US" sz="1900"/>
              <a:t>They form the Continental Army and George Washington becomes the General.</a:t>
            </a:r>
          </a:p>
        </p:txBody>
      </p:sp>
    </p:spTree>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72713" name="Rectangle 72712">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715" name="Rectangle 72714">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7" y="-1"/>
            <a:ext cx="9143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74" name="Rectangle 2">
            <a:extLst>
              <a:ext uri="{FF2B5EF4-FFF2-40B4-BE49-F238E27FC236}">
                <a16:creationId xmlns:a16="http://schemas.microsoft.com/office/drawing/2014/main" id="{E1A85936-7B13-2EE2-D4B3-E43C6B0CEB7B}"/>
              </a:ext>
            </a:extLst>
          </p:cNvPr>
          <p:cNvSpPr>
            <a:spLocks noGrp="1" noChangeArrowheads="1"/>
          </p:cNvSpPr>
          <p:nvPr>
            <p:ph type="title"/>
          </p:nvPr>
        </p:nvSpPr>
        <p:spPr>
          <a:xfrm>
            <a:off x="852774" y="670559"/>
            <a:ext cx="3512491" cy="2148841"/>
          </a:xfrm>
        </p:spPr>
        <p:txBody>
          <a:bodyPr anchor="t">
            <a:normAutofit/>
          </a:bodyPr>
          <a:lstStyle/>
          <a:p>
            <a:pPr eaLnBrk="1" hangingPunct="1"/>
            <a:r>
              <a:rPr lang="en-US" altLang="en-US"/>
              <a:t>The Declaration of Independence</a:t>
            </a:r>
          </a:p>
        </p:txBody>
      </p:sp>
      <p:pic>
        <p:nvPicPr>
          <p:cNvPr id="72708" name="Picture 4" descr="About 50 men, most of them seated, are in a large meeting room. Most are focused on the five men standing in the center of the room. The tallest of the five is laying a document on a table.">
            <a:extLst>
              <a:ext uri="{FF2B5EF4-FFF2-40B4-BE49-F238E27FC236}">
                <a16:creationId xmlns:a16="http://schemas.microsoft.com/office/drawing/2014/main" id="{EE66F9BA-63BB-3A95-46D1-2D74D733C1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282" r="5094"/>
          <a:stretch/>
        </p:blipFill>
        <p:spPr bwMode="auto">
          <a:xfrm>
            <a:off x="20" y="3105151"/>
            <a:ext cx="4836298"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extLst>
            <a:ext uri="{909E8E84-426E-40DD-AFC4-6F175D3DCCD1}">
              <a14:hiddenFill xmlns:a14="http://schemas.microsoft.com/office/drawing/2010/main">
                <a:solidFill>
                  <a:srgbClr val="FFFFFF"/>
                </a:solidFill>
              </a14:hiddenFill>
            </a:ext>
          </a:extLst>
        </p:spPr>
      </p:pic>
      <p:sp>
        <p:nvSpPr>
          <p:cNvPr id="28675" name="Rectangle 3">
            <a:extLst>
              <a:ext uri="{FF2B5EF4-FFF2-40B4-BE49-F238E27FC236}">
                <a16:creationId xmlns:a16="http://schemas.microsoft.com/office/drawing/2014/main" id="{7E69CC57-400E-525D-AF60-69B1D7463918}"/>
              </a:ext>
            </a:extLst>
          </p:cNvPr>
          <p:cNvSpPr>
            <a:spLocks noGrp="1" noChangeArrowheads="1"/>
          </p:cNvSpPr>
          <p:nvPr>
            <p:ph type="body" idx="1"/>
          </p:nvPr>
        </p:nvSpPr>
        <p:spPr>
          <a:xfrm>
            <a:off x="5097753" y="670559"/>
            <a:ext cx="3416836" cy="5445076"/>
          </a:xfrm>
        </p:spPr>
        <p:txBody>
          <a:bodyPr anchor="t">
            <a:normAutofit/>
          </a:bodyPr>
          <a:lstStyle/>
          <a:p>
            <a:pPr eaLnBrk="1" hangingPunct="1"/>
            <a:r>
              <a:rPr lang="en-US" altLang="en-US" sz="1700"/>
              <a:t>The United States first needed to declare independence from Great Britain. </a:t>
            </a:r>
          </a:p>
          <a:p>
            <a:pPr eaLnBrk="1" hangingPunct="1"/>
            <a:r>
              <a:rPr lang="en-US" altLang="en-US" sz="1700"/>
              <a:t>Thomas Jefferson, at the young age of 33, wrote the Declaration of Independence.</a:t>
            </a:r>
          </a:p>
          <a:p>
            <a:pPr eaLnBrk="1" hangingPunct="1"/>
            <a:r>
              <a:rPr lang="en-US" altLang="en-US" sz="1700"/>
              <a:t>The Declaration of Independence was signed on July 4, 1776.</a:t>
            </a:r>
          </a:p>
          <a:p>
            <a:pPr eaLnBrk="1" hangingPunct="1"/>
            <a:r>
              <a:rPr lang="en-US" altLang="en-US" sz="1700"/>
              <a:t>That is why we celebrate </a:t>
            </a:r>
            <a:r>
              <a:rPr lang="en-US" altLang="en-US" sz="1700" i="1"/>
              <a:t>Independence</a:t>
            </a:r>
            <a:r>
              <a:rPr lang="en-US" altLang="en-US" sz="1700"/>
              <a:t> Day on July 4th.</a:t>
            </a:r>
          </a:p>
          <a:p>
            <a:pPr eaLnBrk="1" hangingPunct="1"/>
            <a:r>
              <a:rPr lang="en-US" altLang="en-US" sz="1700"/>
              <a:t>This is the day that the United States of America declared their independence from King George and Great Britain.</a:t>
            </a:r>
          </a:p>
          <a:p>
            <a:pPr eaLnBrk="1" hangingPunct="1">
              <a:buFontTx/>
              <a:buNone/>
            </a:pPr>
            <a:endParaRPr lang="en-US" altLang="en-US" sz="1700"/>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ppt_x"/>
                                          </p:val>
                                        </p:tav>
                                        <p:tav tm="100000">
                                          <p:val>
                                            <p:strVal val="#ppt_x"/>
                                          </p:val>
                                        </p:tav>
                                      </p:tavLst>
                                    </p:anim>
                                    <p:anim calcmode="lin" valueType="num">
                                      <p:cBhvr additive="base">
                                        <p:cTn id="8" dur="500" fill="hold"/>
                                        <p:tgtEl>
                                          <p:spTgt spid="286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1"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1" nodeType="clickEffect">
                                  <p:stCondLst>
                                    <p:cond delay="0"/>
                                  </p:stCondLst>
                                  <p:childTnLst>
                                    <p:set>
                                      <p:cBhvr>
                                        <p:cTn id="24" dur="1" fill="hold">
                                          <p:stCondLst>
                                            <p:cond delay="0"/>
                                          </p:stCondLst>
                                        </p:cTn>
                                        <p:tgtEl>
                                          <p:spTgt spid="28675">
                                            <p:txEl>
                                              <p:pRg st="2" end="2"/>
                                            </p:txEl>
                                          </p:spTgt>
                                        </p:tgtEl>
                                        <p:attrNameLst>
                                          <p:attrName>style.visibility</p:attrName>
                                        </p:attrNameLst>
                                      </p:cBhvr>
                                      <p:to>
                                        <p:strVal val="visible"/>
                                      </p:to>
                                    </p:set>
                                    <p:anim calcmode="lin" valueType="num">
                                      <p:cBhvr additive="base">
                                        <p:cTn id="25" dur="500" fill="hold"/>
                                        <p:tgtEl>
                                          <p:spTgt spid="2867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6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1" nodeType="clickEffect">
                                  <p:stCondLst>
                                    <p:cond delay="0"/>
                                  </p:stCondLst>
                                  <p:childTnLst>
                                    <p:set>
                                      <p:cBhvr>
                                        <p:cTn id="30" dur="1" fill="hold">
                                          <p:stCondLst>
                                            <p:cond delay="0"/>
                                          </p:stCondLst>
                                        </p:cTn>
                                        <p:tgtEl>
                                          <p:spTgt spid="28675">
                                            <p:txEl>
                                              <p:pRg st="3" end="3"/>
                                            </p:txEl>
                                          </p:spTgt>
                                        </p:tgtEl>
                                        <p:attrNameLst>
                                          <p:attrName>style.visibility</p:attrName>
                                        </p:attrNameLst>
                                      </p:cBhvr>
                                      <p:to>
                                        <p:strVal val="visible"/>
                                      </p:to>
                                    </p:set>
                                    <p:anim calcmode="lin" valueType="num">
                                      <p:cBhvr additive="base">
                                        <p:cTn id="31" dur="500" fill="hold"/>
                                        <p:tgtEl>
                                          <p:spTgt spid="2867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86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1" nodeType="clickEffect">
                                  <p:stCondLst>
                                    <p:cond delay="0"/>
                                  </p:stCondLst>
                                  <p:childTnLst>
                                    <p:set>
                                      <p:cBhvr>
                                        <p:cTn id="36" dur="1" fill="hold">
                                          <p:stCondLst>
                                            <p:cond delay="0"/>
                                          </p:stCondLst>
                                        </p:cTn>
                                        <p:tgtEl>
                                          <p:spTgt spid="28675">
                                            <p:txEl>
                                              <p:pRg st="4" end="4"/>
                                            </p:txEl>
                                          </p:spTgt>
                                        </p:tgtEl>
                                        <p:attrNameLst>
                                          <p:attrName>style.visibility</p:attrName>
                                        </p:attrNameLst>
                                      </p:cBhvr>
                                      <p:to>
                                        <p:strVal val="visible"/>
                                      </p:to>
                                    </p:set>
                                    <p:anim calcmode="lin" valueType="num">
                                      <p:cBhvr additive="base">
                                        <p:cTn id="37" dur="500" fill="hold"/>
                                        <p:tgtEl>
                                          <p:spTgt spid="28675">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86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4" grpId="1" autoUpdateAnimBg="0"/>
      <p:bldP spid="28675" grpId="0" build="p"/>
      <p:bldP spid="28675" grpId="1"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761" name="Rectangle 74760">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63" name="Rectangle 74762">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7" y="-1"/>
            <a:ext cx="9143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53" name="Title 1">
            <a:extLst>
              <a:ext uri="{FF2B5EF4-FFF2-40B4-BE49-F238E27FC236}">
                <a16:creationId xmlns:a16="http://schemas.microsoft.com/office/drawing/2014/main" id="{1A509668-DD11-3736-4BD1-21E6FEE1E502}"/>
              </a:ext>
            </a:extLst>
          </p:cNvPr>
          <p:cNvSpPr>
            <a:spLocks noGrp="1" noChangeArrowheads="1"/>
          </p:cNvSpPr>
          <p:nvPr>
            <p:ph type="title"/>
          </p:nvPr>
        </p:nvSpPr>
        <p:spPr>
          <a:xfrm>
            <a:off x="852774" y="670559"/>
            <a:ext cx="3512491" cy="2148841"/>
          </a:xfrm>
        </p:spPr>
        <p:txBody>
          <a:bodyPr anchor="t">
            <a:normAutofit/>
          </a:bodyPr>
          <a:lstStyle/>
          <a:p>
            <a:r>
              <a:rPr lang="en-US" altLang="en-US"/>
              <a:t>Declaration of Independence</a:t>
            </a:r>
          </a:p>
        </p:txBody>
      </p:sp>
      <p:pic>
        <p:nvPicPr>
          <p:cNvPr id="74756" name="Picture 4" descr="About 50 men, most of them seated, are in a large meeting room. Most are focused on the five men standing in the center of the room. The tallest of the five is laying a document on a table.">
            <a:extLst>
              <a:ext uri="{FF2B5EF4-FFF2-40B4-BE49-F238E27FC236}">
                <a16:creationId xmlns:a16="http://schemas.microsoft.com/office/drawing/2014/main" id="{CEA886B3-1706-48EF-A2D7-225FAEA98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282" r="5094"/>
          <a:stretch/>
        </p:blipFill>
        <p:spPr bwMode="auto">
          <a:xfrm>
            <a:off x="20" y="3105151"/>
            <a:ext cx="4836298"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extLst>
            <a:ext uri="{909E8E84-426E-40DD-AFC4-6F175D3DCCD1}">
              <a14:hiddenFill xmlns:a14="http://schemas.microsoft.com/office/drawing/2010/main">
                <a:solidFill>
                  <a:srgbClr val="FFFFFF"/>
                </a:solidFill>
              </a14:hiddenFill>
            </a:ext>
          </a:extLst>
        </p:spPr>
      </p:pic>
      <p:sp>
        <p:nvSpPr>
          <p:cNvPr id="74754" name="Content Placeholder 2">
            <a:extLst>
              <a:ext uri="{FF2B5EF4-FFF2-40B4-BE49-F238E27FC236}">
                <a16:creationId xmlns:a16="http://schemas.microsoft.com/office/drawing/2014/main" id="{FA731611-BB2D-1E2A-B2C8-42CA3340A5FB}"/>
              </a:ext>
            </a:extLst>
          </p:cNvPr>
          <p:cNvSpPr>
            <a:spLocks noGrp="1" noChangeArrowheads="1"/>
          </p:cNvSpPr>
          <p:nvPr>
            <p:ph idx="1"/>
          </p:nvPr>
        </p:nvSpPr>
        <p:spPr>
          <a:xfrm>
            <a:off x="5097753" y="670559"/>
            <a:ext cx="3416836" cy="5445076"/>
          </a:xfrm>
        </p:spPr>
        <p:txBody>
          <a:bodyPr anchor="t">
            <a:normAutofit/>
          </a:bodyPr>
          <a:lstStyle/>
          <a:p>
            <a:r>
              <a:rPr lang="en-US" altLang="en-US" sz="1700"/>
              <a:t>The document listed the ways King George III had abused his power.  Those who signed were seen as traitors to Great Britain.</a:t>
            </a:r>
          </a:p>
          <a:p>
            <a:r>
              <a:rPr lang="en-US" altLang="en-US" sz="1700"/>
              <a:t>Four Major ideas were reflected in the Declaration of Independence:</a:t>
            </a:r>
          </a:p>
        </p:txBody>
      </p:sp>
    </p:spTree>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785" name="Rectangle 75784">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787" name="Rectangle 75786">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7" y="-1"/>
            <a:ext cx="9143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777" name="Title 1">
            <a:extLst>
              <a:ext uri="{FF2B5EF4-FFF2-40B4-BE49-F238E27FC236}">
                <a16:creationId xmlns:a16="http://schemas.microsoft.com/office/drawing/2014/main" id="{5E27933B-470D-7728-EA58-630246F37CEE}"/>
              </a:ext>
            </a:extLst>
          </p:cNvPr>
          <p:cNvSpPr>
            <a:spLocks noGrp="1" noChangeArrowheads="1"/>
          </p:cNvSpPr>
          <p:nvPr>
            <p:ph type="title"/>
          </p:nvPr>
        </p:nvSpPr>
        <p:spPr>
          <a:xfrm>
            <a:off x="852774" y="670559"/>
            <a:ext cx="3512491" cy="2148841"/>
          </a:xfrm>
        </p:spPr>
        <p:txBody>
          <a:bodyPr anchor="t">
            <a:normAutofit/>
          </a:bodyPr>
          <a:lstStyle/>
          <a:p>
            <a:r>
              <a:rPr lang="en-US" altLang="en-US"/>
              <a:t>“…all men are created equal…”</a:t>
            </a:r>
          </a:p>
        </p:txBody>
      </p:sp>
      <p:pic>
        <p:nvPicPr>
          <p:cNvPr id="75780" name="Picture 4" descr="About 50 men, most of them seated, are in a large meeting room. Most are focused on the five men standing in the center of the room. The tallest of the five is laying a document on a table.">
            <a:extLst>
              <a:ext uri="{FF2B5EF4-FFF2-40B4-BE49-F238E27FC236}">
                <a16:creationId xmlns:a16="http://schemas.microsoft.com/office/drawing/2014/main" id="{60465623-B379-42F6-244B-C8A2F39EB6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282" r="5094"/>
          <a:stretch/>
        </p:blipFill>
        <p:spPr bwMode="auto">
          <a:xfrm>
            <a:off x="20" y="3105151"/>
            <a:ext cx="4836298"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extLst>
            <a:ext uri="{909E8E84-426E-40DD-AFC4-6F175D3DCCD1}">
              <a14:hiddenFill xmlns:a14="http://schemas.microsoft.com/office/drawing/2010/main">
                <a:solidFill>
                  <a:srgbClr val="FFFFFF"/>
                </a:solidFill>
              </a14:hiddenFill>
            </a:ext>
          </a:extLst>
        </p:spPr>
      </p:pic>
      <p:sp>
        <p:nvSpPr>
          <p:cNvPr id="75778" name="Content Placeholder 2">
            <a:extLst>
              <a:ext uri="{FF2B5EF4-FFF2-40B4-BE49-F238E27FC236}">
                <a16:creationId xmlns:a16="http://schemas.microsoft.com/office/drawing/2014/main" id="{049FEC19-9824-D9D2-79C0-E75A9D515E8B}"/>
              </a:ext>
            </a:extLst>
          </p:cNvPr>
          <p:cNvSpPr>
            <a:spLocks noGrp="1" noChangeArrowheads="1"/>
          </p:cNvSpPr>
          <p:nvPr>
            <p:ph idx="1"/>
          </p:nvPr>
        </p:nvSpPr>
        <p:spPr>
          <a:xfrm>
            <a:off x="5097753" y="670559"/>
            <a:ext cx="3416836" cy="5445076"/>
          </a:xfrm>
        </p:spPr>
        <p:txBody>
          <a:bodyPr anchor="t">
            <a:normAutofit/>
          </a:bodyPr>
          <a:lstStyle/>
          <a:p>
            <a:r>
              <a:rPr lang="en-US" altLang="en-US" sz="1700"/>
              <a:t>Not all men were treated equally because women, Native Americans and slaves were not recognized as equals.</a:t>
            </a:r>
          </a:p>
        </p:txBody>
      </p:sp>
    </p:spTree>
  </p:cSld>
  <p:clrMapOvr>
    <a:masterClrMapping/>
  </p:clrMapOvr>
  <p:transition spd="slow">
    <p:random/>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809" name="Rectangle 76808">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11" name="Rectangle 76810">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7" y="-1"/>
            <a:ext cx="9143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01" name="Title 1">
            <a:extLst>
              <a:ext uri="{FF2B5EF4-FFF2-40B4-BE49-F238E27FC236}">
                <a16:creationId xmlns:a16="http://schemas.microsoft.com/office/drawing/2014/main" id="{D566FEA7-039E-FA39-3FAD-8C2FC30ABA45}"/>
              </a:ext>
            </a:extLst>
          </p:cNvPr>
          <p:cNvSpPr>
            <a:spLocks noGrp="1" noChangeArrowheads="1"/>
          </p:cNvSpPr>
          <p:nvPr>
            <p:ph type="title"/>
          </p:nvPr>
        </p:nvSpPr>
        <p:spPr>
          <a:xfrm>
            <a:off x="852774" y="670559"/>
            <a:ext cx="3512491" cy="2148841"/>
          </a:xfrm>
        </p:spPr>
        <p:txBody>
          <a:bodyPr anchor="t">
            <a:normAutofit/>
          </a:bodyPr>
          <a:lstStyle/>
          <a:p>
            <a:pPr>
              <a:lnSpc>
                <a:spcPct val="90000"/>
              </a:lnSpc>
            </a:pPr>
            <a:r>
              <a:rPr lang="en-US" altLang="en-US" sz="2400"/>
              <a:t>“…They are endowed by their Creator with certain unalienable rights that among these are life, liberty, and the pursuit of happiness.”</a:t>
            </a:r>
          </a:p>
        </p:txBody>
      </p:sp>
      <p:pic>
        <p:nvPicPr>
          <p:cNvPr id="76804" name="Picture 4" descr="About 50 men, most of them seated, are in a large meeting room. Most are focused on the five men standing in the center of the room. The tallest of the five is laying a document on a table.">
            <a:extLst>
              <a:ext uri="{FF2B5EF4-FFF2-40B4-BE49-F238E27FC236}">
                <a16:creationId xmlns:a16="http://schemas.microsoft.com/office/drawing/2014/main" id="{E4AB411A-3C6C-CA2B-9CDA-3A99EC7859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282" r="5094"/>
          <a:stretch/>
        </p:blipFill>
        <p:spPr bwMode="auto">
          <a:xfrm>
            <a:off x="20" y="3105151"/>
            <a:ext cx="4836298"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extLst>
            <a:ext uri="{909E8E84-426E-40DD-AFC4-6F175D3DCCD1}">
              <a14:hiddenFill xmlns:a14="http://schemas.microsoft.com/office/drawing/2010/main">
                <a:solidFill>
                  <a:srgbClr val="FFFFFF"/>
                </a:solidFill>
              </a14:hiddenFill>
            </a:ext>
          </a:extLst>
        </p:spPr>
      </p:pic>
      <p:sp>
        <p:nvSpPr>
          <p:cNvPr id="76802" name="Content Placeholder 2">
            <a:extLst>
              <a:ext uri="{FF2B5EF4-FFF2-40B4-BE49-F238E27FC236}">
                <a16:creationId xmlns:a16="http://schemas.microsoft.com/office/drawing/2014/main" id="{CCBFE877-4AD9-4754-AAA7-79C541DB3FB1}"/>
              </a:ext>
            </a:extLst>
          </p:cNvPr>
          <p:cNvSpPr>
            <a:spLocks noGrp="1" noChangeArrowheads="1"/>
          </p:cNvSpPr>
          <p:nvPr>
            <p:ph idx="1"/>
          </p:nvPr>
        </p:nvSpPr>
        <p:spPr>
          <a:xfrm>
            <a:off x="5097753" y="670559"/>
            <a:ext cx="3416836" cy="5445076"/>
          </a:xfrm>
        </p:spPr>
        <p:txBody>
          <a:bodyPr anchor="t">
            <a:normAutofit/>
          </a:bodyPr>
          <a:lstStyle/>
          <a:p>
            <a:r>
              <a:rPr lang="en-US" altLang="en-US" sz="1700"/>
              <a:t>Rights cannot be denied</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6801"/>
                                        </p:tgtEl>
                                        <p:attrNameLst>
                                          <p:attrName>style.visibility</p:attrName>
                                        </p:attrNameLst>
                                      </p:cBhvr>
                                      <p:to>
                                        <p:strVal val="visible"/>
                                      </p:to>
                                    </p:set>
                                    <p:animEffect transition="in" filter="fade">
                                      <p:cBhvr>
                                        <p:cTn id="7" dur="700"/>
                                        <p:tgtEl>
                                          <p:spTgt spid="768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833" name="Rectangle 77832">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35" name="Rectangle 77834">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7" y="-1"/>
            <a:ext cx="9143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5" name="Title 1">
            <a:extLst>
              <a:ext uri="{FF2B5EF4-FFF2-40B4-BE49-F238E27FC236}">
                <a16:creationId xmlns:a16="http://schemas.microsoft.com/office/drawing/2014/main" id="{0DAD286A-43D5-FF0A-642F-5CF116DE6772}"/>
              </a:ext>
            </a:extLst>
          </p:cNvPr>
          <p:cNvSpPr>
            <a:spLocks noGrp="1" noChangeArrowheads="1"/>
          </p:cNvSpPr>
          <p:nvPr>
            <p:ph type="title"/>
          </p:nvPr>
        </p:nvSpPr>
        <p:spPr>
          <a:xfrm>
            <a:off x="852774" y="670559"/>
            <a:ext cx="3512491" cy="2148841"/>
          </a:xfrm>
        </p:spPr>
        <p:txBody>
          <a:bodyPr anchor="t">
            <a:normAutofit/>
          </a:bodyPr>
          <a:lstStyle/>
          <a:p>
            <a:pPr>
              <a:lnSpc>
                <a:spcPct val="90000"/>
              </a:lnSpc>
            </a:pPr>
            <a:r>
              <a:rPr lang="en-US" altLang="en-US" sz="2400"/>
              <a:t>“That to secure these rights, governments are instituted among men, deriving their just powers from the consent of the governed;”</a:t>
            </a:r>
          </a:p>
        </p:txBody>
      </p:sp>
      <p:pic>
        <p:nvPicPr>
          <p:cNvPr id="77828" name="Picture 4" descr="About 50 men, most of them seated, are in a large meeting room. Most are focused on the five men standing in the center of the room. The tallest of the five is laying a document on a table.">
            <a:extLst>
              <a:ext uri="{FF2B5EF4-FFF2-40B4-BE49-F238E27FC236}">
                <a16:creationId xmlns:a16="http://schemas.microsoft.com/office/drawing/2014/main" id="{C3FB08FD-05CE-2884-59D0-4CF9A1C56F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282" r="5094"/>
          <a:stretch/>
        </p:blipFill>
        <p:spPr bwMode="auto">
          <a:xfrm>
            <a:off x="20" y="3105151"/>
            <a:ext cx="4836298"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extLst>
            <a:ext uri="{909E8E84-426E-40DD-AFC4-6F175D3DCCD1}">
              <a14:hiddenFill xmlns:a14="http://schemas.microsoft.com/office/drawing/2010/main">
                <a:solidFill>
                  <a:srgbClr val="FFFFFF"/>
                </a:solidFill>
              </a14:hiddenFill>
            </a:ext>
          </a:extLst>
        </p:spPr>
      </p:pic>
      <p:sp>
        <p:nvSpPr>
          <p:cNvPr id="77826" name="Content Placeholder 2">
            <a:extLst>
              <a:ext uri="{FF2B5EF4-FFF2-40B4-BE49-F238E27FC236}">
                <a16:creationId xmlns:a16="http://schemas.microsoft.com/office/drawing/2014/main" id="{A5C6CFEF-35C0-9542-13E9-8054FE559E75}"/>
              </a:ext>
            </a:extLst>
          </p:cNvPr>
          <p:cNvSpPr>
            <a:spLocks noGrp="1" noChangeArrowheads="1"/>
          </p:cNvSpPr>
          <p:nvPr>
            <p:ph idx="1"/>
          </p:nvPr>
        </p:nvSpPr>
        <p:spPr>
          <a:xfrm>
            <a:off x="5097753" y="670559"/>
            <a:ext cx="3416836" cy="5445076"/>
          </a:xfrm>
        </p:spPr>
        <p:txBody>
          <a:bodyPr anchor="t">
            <a:normAutofit/>
          </a:bodyPr>
          <a:lstStyle/>
          <a:p>
            <a:r>
              <a:rPr lang="en-US" altLang="en-US" sz="1700"/>
              <a:t>The purpose of government is to protect the rights of the people.</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7825"/>
                                        </p:tgtEl>
                                        <p:attrNameLst>
                                          <p:attrName>style.visibility</p:attrName>
                                        </p:attrNameLst>
                                      </p:cBhvr>
                                      <p:to>
                                        <p:strVal val="visible"/>
                                      </p:to>
                                    </p:set>
                                    <p:animEffect transition="in" filter="fade">
                                      <p:cBhvr>
                                        <p:cTn id="7" dur="700"/>
                                        <p:tgtEl>
                                          <p:spTgt spid="778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857" name="Rectangle 78856">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59" name="Rectangle 78858">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7" y="-1"/>
            <a:ext cx="9143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49" name="Title 1">
            <a:extLst>
              <a:ext uri="{FF2B5EF4-FFF2-40B4-BE49-F238E27FC236}">
                <a16:creationId xmlns:a16="http://schemas.microsoft.com/office/drawing/2014/main" id="{A24A25DA-D0ED-46B3-FFC8-7192A2D178D3}"/>
              </a:ext>
            </a:extLst>
          </p:cNvPr>
          <p:cNvSpPr>
            <a:spLocks noGrp="1" noChangeArrowheads="1"/>
          </p:cNvSpPr>
          <p:nvPr>
            <p:ph type="title"/>
          </p:nvPr>
        </p:nvSpPr>
        <p:spPr>
          <a:xfrm>
            <a:off x="852774" y="670559"/>
            <a:ext cx="3512491" cy="2148841"/>
          </a:xfrm>
        </p:spPr>
        <p:txBody>
          <a:bodyPr anchor="t">
            <a:normAutofit/>
          </a:bodyPr>
          <a:lstStyle/>
          <a:p>
            <a:pPr>
              <a:lnSpc>
                <a:spcPct val="90000"/>
              </a:lnSpc>
            </a:pPr>
            <a:r>
              <a:rPr lang="en-US" altLang="en-US" sz="2400"/>
              <a:t>“…whenever any form of government becomes destructive of these ends, it is the right of the people to alter or to abolish it,”</a:t>
            </a:r>
          </a:p>
        </p:txBody>
      </p:sp>
      <p:pic>
        <p:nvPicPr>
          <p:cNvPr id="78852" name="Picture 4" descr="About 50 men, most of them seated, are in a large meeting room. Most are focused on the five men standing in the center of the room. The tallest of the five is laying a document on a table.">
            <a:extLst>
              <a:ext uri="{FF2B5EF4-FFF2-40B4-BE49-F238E27FC236}">
                <a16:creationId xmlns:a16="http://schemas.microsoft.com/office/drawing/2014/main" id="{A7664E7D-6473-35C9-926F-7CF3E84B55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282" r="5094"/>
          <a:stretch/>
        </p:blipFill>
        <p:spPr bwMode="auto">
          <a:xfrm>
            <a:off x="20" y="3105151"/>
            <a:ext cx="4836298"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extLst>
            <a:ext uri="{909E8E84-426E-40DD-AFC4-6F175D3DCCD1}">
              <a14:hiddenFill xmlns:a14="http://schemas.microsoft.com/office/drawing/2010/main">
                <a:solidFill>
                  <a:srgbClr val="FFFFFF"/>
                </a:solidFill>
              </a14:hiddenFill>
            </a:ext>
          </a:extLst>
        </p:spPr>
      </p:pic>
      <p:sp>
        <p:nvSpPr>
          <p:cNvPr id="78850" name="Content Placeholder 2">
            <a:extLst>
              <a:ext uri="{FF2B5EF4-FFF2-40B4-BE49-F238E27FC236}">
                <a16:creationId xmlns:a16="http://schemas.microsoft.com/office/drawing/2014/main" id="{952361C7-725D-C509-A4CC-79396BE898E3}"/>
              </a:ext>
            </a:extLst>
          </p:cNvPr>
          <p:cNvSpPr>
            <a:spLocks noGrp="1" noChangeArrowheads="1"/>
          </p:cNvSpPr>
          <p:nvPr>
            <p:ph idx="1"/>
          </p:nvPr>
        </p:nvSpPr>
        <p:spPr>
          <a:xfrm>
            <a:off x="5097753" y="670559"/>
            <a:ext cx="3416836" cy="5445076"/>
          </a:xfrm>
        </p:spPr>
        <p:txBody>
          <a:bodyPr anchor="t">
            <a:normAutofit/>
          </a:bodyPr>
          <a:lstStyle/>
          <a:p>
            <a:r>
              <a:rPr lang="en-US" altLang="en-US" sz="1700"/>
              <a:t>If the government does NOT protect the rights of the people, the people have the right to make changes to their government.</a:t>
            </a:r>
          </a:p>
        </p:txBody>
      </p:sp>
    </p:spTree>
  </p:cSld>
  <p:clrMapOvr>
    <a:masterClrMapping/>
  </p:clrMapOvr>
  <p:transition spd="slow">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3" descr="declaration_independence">
            <a:extLst>
              <a:ext uri="{FF2B5EF4-FFF2-40B4-BE49-F238E27FC236}">
                <a16:creationId xmlns:a16="http://schemas.microsoft.com/office/drawing/2014/main" id="{01A760C0-0001-FA82-238D-A5D5401A2BA5}"/>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1531938" y="0"/>
            <a:ext cx="5783262" cy="6858000"/>
          </a:xfrm>
        </p:spPr>
      </p:pic>
    </p:spTree>
  </p:cSld>
  <p:clrMapOvr>
    <a:masterClrMapping/>
  </p:clrMapOvr>
  <p:transition spd="slow">
    <p:random/>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4AA3F272-2B81-4B2E-BE4A-A42DF4B83D4E}"/>
              </a:ext>
            </a:extLst>
          </p:cNvPr>
          <p:cNvSpPr>
            <a:spLocks noGrp="1" noChangeArrowheads="1"/>
          </p:cNvSpPr>
          <p:nvPr>
            <p:ph type="title"/>
          </p:nvPr>
        </p:nvSpPr>
        <p:spPr>
          <a:xfrm>
            <a:off x="360759" y="3752849"/>
            <a:ext cx="2468166" cy="2452687"/>
          </a:xfrm>
        </p:spPr>
        <p:txBody>
          <a:bodyPr anchor="ctr">
            <a:normAutofit/>
          </a:bodyPr>
          <a:lstStyle/>
          <a:p>
            <a:r>
              <a:rPr lang="en-US" altLang="en-US" sz="3100"/>
              <a:t>October 1777 -  Battle of Saratoga</a:t>
            </a:r>
          </a:p>
        </p:txBody>
      </p:sp>
      <p:pic>
        <p:nvPicPr>
          <p:cNvPr id="84998" name="Picture 6" descr="undefined">
            <a:extLst>
              <a:ext uri="{FF2B5EF4-FFF2-40B4-BE49-F238E27FC236}">
                <a16:creationId xmlns:a16="http://schemas.microsoft.com/office/drawing/2014/main" id="{7CD7DE36-96AA-D769-425F-D921C8C3A8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897" b="3851"/>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84994" name="Content Placeholder 2">
            <a:extLst>
              <a:ext uri="{FF2B5EF4-FFF2-40B4-BE49-F238E27FC236}">
                <a16:creationId xmlns:a16="http://schemas.microsoft.com/office/drawing/2014/main" id="{22BED83E-FFAA-770A-D2B6-0F2C53A5C842}"/>
              </a:ext>
            </a:extLst>
          </p:cNvPr>
          <p:cNvSpPr>
            <a:spLocks noGrp="1" noChangeArrowheads="1"/>
          </p:cNvSpPr>
          <p:nvPr>
            <p:ph idx="1"/>
          </p:nvPr>
        </p:nvSpPr>
        <p:spPr>
          <a:xfrm>
            <a:off x="3167986" y="3752850"/>
            <a:ext cx="5614060" cy="2452687"/>
          </a:xfrm>
        </p:spPr>
        <p:txBody>
          <a:bodyPr anchor="ctr">
            <a:normAutofit/>
          </a:bodyPr>
          <a:lstStyle/>
          <a:p>
            <a:pPr lvl="1"/>
            <a:r>
              <a:rPr lang="en-US" altLang="en-US" sz="1600"/>
              <a:t>Britain wants control of the Hudson River.  American’s met the British at Saratoga, NY.  As Britain’s army was suffering heavy losses, the American army was getting larger.  Volunteers came from nearby towns.  |</a:t>
            </a:r>
          </a:p>
          <a:p>
            <a:pPr lvl="1"/>
            <a:r>
              <a:rPr lang="en-US" altLang="en-US" sz="1600"/>
              <a:t>THIS WAS A MAJOR TURNING POINT!</a:t>
            </a:r>
          </a:p>
          <a:p>
            <a:pPr lvl="1"/>
            <a:r>
              <a:rPr lang="en-US" altLang="en-US" sz="1600"/>
              <a:t>Because of this victory, France agreed to help the Americans with ships, soldiers, supplies and money against their long-time enemy, Britain.</a:t>
            </a:r>
          </a:p>
        </p:txBody>
      </p:sp>
      <p:sp>
        <p:nvSpPr>
          <p:cNvPr id="2" name="AutoShape 4" descr="Battle Of Saratoga Summary &amp; Facts: The Turning Point">
            <a:extLst>
              <a:ext uri="{FF2B5EF4-FFF2-40B4-BE49-F238E27FC236}">
                <a16:creationId xmlns:a16="http://schemas.microsoft.com/office/drawing/2014/main" id="{6867D341-0137-D154-30A2-3FF234B70CC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cSld>
  <p:clrMapOvr>
    <a:masterClrMapping/>
  </p:clrMapOvr>
  <p:transition spd="slow">
    <p:random/>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E9BBC978-D137-EC8A-2837-A95A7FC964DA}"/>
              </a:ext>
            </a:extLst>
          </p:cNvPr>
          <p:cNvSpPr>
            <a:spLocks noGrp="1" noChangeArrowheads="1"/>
          </p:cNvSpPr>
          <p:nvPr>
            <p:ph type="title"/>
          </p:nvPr>
        </p:nvSpPr>
        <p:spPr>
          <a:xfrm>
            <a:off x="360759" y="3752849"/>
            <a:ext cx="2468166" cy="2452687"/>
          </a:xfrm>
        </p:spPr>
        <p:txBody>
          <a:bodyPr anchor="ctr">
            <a:normAutofit/>
          </a:bodyPr>
          <a:lstStyle/>
          <a:p>
            <a:r>
              <a:rPr lang="en-US" altLang="en-US" sz="3100"/>
              <a:t>Fall of 1781- Battle of Yorktown</a:t>
            </a:r>
            <a:br>
              <a:rPr lang="en-US" altLang="en-US" sz="3100"/>
            </a:br>
            <a:r>
              <a:rPr lang="en-US" altLang="en-US" sz="3100"/>
              <a:t>(Virginia)</a:t>
            </a:r>
          </a:p>
        </p:txBody>
      </p:sp>
      <p:pic>
        <p:nvPicPr>
          <p:cNvPr id="88068" name="Picture 4">
            <a:extLst>
              <a:ext uri="{FF2B5EF4-FFF2-40B4-BE49-F238E27FC236}">
                <a16:creationId xmlns:a16="http://schemas.microsoft.com/office/drawing/2014/main" id="{E8EDC490-4612-CB3F-6AAB-77E52E36FD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5109" b="13407"/>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88066" name="Content Placeholder 2">
            <a:extLst>
              <a:ext uri="{FF2B5EF4-FFF2-40B4-BE49-F238E27FC236}">
                <a16:creationId xmlns:a16="http://schemas.microsoft.com/office/drawing/2014/main" id="{EFC2AB28-C639-1E0A-A5B5-846BFD377B2A}"/>
              </a:ext>
            </a:extLst>
          </p:cNvPr>
          <p:cNvSpPr>
            <a:spLocks noGrp="1" noChangeArrowheads="1"/>
          </p:cNvSpPr>
          <p:nvPr>
            <p:ph idx="1"/>
          </p:nvPr>
        </p:nvSpPr>
        <p:spPr>
          <a:xfrm>
            <a:off x="3167986" y="3752850"/>
            <a:ext cx="5614060" cy="2452687"/>
          </a:xfrm>
        </p:spPr>
        <p:txBody>
          <a:bodyPr anchor="ctr">
            <a:normAutofit/>
          </a:bodyPr>
          <a:lstStyle/>
          <a:p>
            <a:r>
              <a:rPr lang="en-US" altLang="en-US" sz="1600"/>
              <a:t>The Battle at Yorktown was the last major battle of the American Revolution.  </a:t>
            </a:r>
          </a:p>
          <a:p>
            <a:r>
              <a:rPr lang="en-US" altLang="en-US" sz="1600"/>
              <a:t>George Washington had the strategy to surround and trap the British.</a:t>
            </a:r>
          </a:p>
          <a:p>
            <a:r>
              <a:rPr lang="en-US" altLang="en-US" sz="1600"/>
              <a:t>Nathaneal Greenes army came up from the south, while George Washington’s army came down from the north, and the French navy blocked the harbor by sea.</a:t>
            </a:r>
          </a:p>
        </p:txBody>
      </p:sp>
    </p:spTree>
  </p:cSld>
  <p:clrMapOvr>
    <a:masterClrMapping/>
  </p:clrMapOvr>
  <p:transition spd="slow">
    <p:random/>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5" name="Rectangle 89094">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5F43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97" name="Rectangle 89096">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090" name="Content Placeholder 3">
            <a:extLst>
              <a:ext uri="{FF2B5EF4-FFF2-40B4-BE49-F238E27FC236}">
                <a16:creationId xmlns:a16="http://schemas.microsoft.com/office/drawing/2014/main" id="{B78FB2F5-031E-0C85-E473-3F3E03A5825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20889" y="643467"/>
            <a:ext cx="7902221" cy="5571066"/>
          </a:xfrm>
          <a:prstGeom prst="rect">
            <a:avLst/>
          </a:prstGeom>
        </p:spPr>
      </p:pic>
    </p:spTree>
  </p:cSld>
  <p:clrMapOvr>
    <a:masterClrMapping/>
  </p:clrMapOvr>
  <p:transition spd="slow">
    <p:random/>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0121" name="Rectangle 901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116" name="Picture 4">
            <a:extLst>
              <a:ext uri="{FF2B5EF4-FFF2-40B4-BE49-F238E27FC236}">
                <a16:creationId xmlns:a16="http://schemas.microsoft.com/office/drawing/2014/main" id="{0AF99CA6-CB00-A144-B729-FD9ACE6D58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804" r="8401" b="-1"/>
          <a:stretch/>
        </p:blipFill>
        <p:spPr bwMode="auto">
          <a:xfrm>
            <a:off x="20" y="10"/>
            <a:ext cx="7252212" cy="6857990"/>
          </a:xfrm>
          <a:prstGeom prst="rect">
            <a:avLst/>
          </a:prstGeom>
          <a:noFill/>
          <a:extLst>
            <a:ext uri="{909E8E84-426E-40DD-AFC4-6F175D3DCCD1}">
              <a14:hiddenFill xmlns:a14="http://schemas.microsoft.com/office/drawing/2010/main">
                <a:solidFill>
                  <a:srgbClr val="FFFFFF"/>
                </a:solidFill>
              </a14:hiddenFill>
            </a:ext>
          </a:extLst>
        </p:spPr>
      </p:pic>
      <p:sp>
        <p:nvSpPr>
          <p:cNvPr id="90123" name="Rectangle 901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113" name="Title 1">
            <a:extLst>
              <a:ext uri="{FF2B5EF4-FFF2-40B4-BE49-F238E27FC236}">
                <a16:creationId xmlns:a16="http://schemas.microsoft.com/office/drawing/2014/main" id="{2FDDD189-681D-F072-E9A4-59E4F2761E2E}"/>
              </a:ext>
            </a:extLst>
          </p:cNvPr>
          <p:cNvSpPr>
            <a:spLocks noGrp="1" noChangeArrowheads="1"/>
          </p:cNvSpPr>
          <p:nvPr>
            <p:ph type="title"/>
          </p:nvPr>
        </p:nvSpPr>
        <p:spPr>
          <a:xfrm>
            <a:off x="5648707" y="365125"/>
            <a:ext cx="2866642" cy="1899912"/>
          </a:xfrm>
        </p:spPr>
        <p:txBody>
          <a:bodyPr>
            <a:normAutofit/>
          </a:bodyPr>
          <a:lstStyle/>
          <a:p>
            <a:r>
              <a:rPr lang="en-US" altLang="en-US" sz="3500"/>
              <a:t>Battle of Yorktown</a:t>
            </a:r>
          </a:p>
        </p:txBody>
      </p:sp>
      <p:sp>
        <p:nvSpPr>
          <p:cNvPr id="90114" name="Content Placeholder 2">
            <a:extLst>
              <a:ext uri="{FF2B5EF4-FFF2-40B4-BE49-F238E27FC236}">
                <a16:creationId xmlns:a16="http://schemas.microsoft.com/office/drawing/2014/main" id="{F2D4F6CC-D6D5-6576-CE1D-7F1F887E57DF}"/>
              </a:ext>
            </a:extLst>
          </p:cNvPr>
          <p:cNvSpPr>
            <a:spLocks noGrp="1" noChangeArrowheads="1"/>
          </p:cNvSpPr>
          <p:nvPr>
            <p:ph idx="1"/>
          </p:nvPr>
        </p:nvSpPr>
        <p:spPr>
          <a:xfrm>
            <a:off x="5648707" y="2434201"/>
            <a:ext cx="2866642" cy="3742762"/>
          </a:xfrm>
        </p:spPr>
        <p:txBody>
          <a:bodyPr>
            <a:normAutofit/>
          </a:bodyPr>
          <a:lstStyle/>
          <a:p>
            <a:r>
              <a:rPr lang="en-US" altLang="en-US" sz="1700"/>
              <a:t>The British army found themselves out-maneuvered, defeated and therefore General Cornwallis was forced to surrender.</a:t>
            </a:r>
          </a:p>
        </p:txBody>
      </p:sp>
    </p:spTree>
  </p:cSld>
  <p:clrMapOvr>
    <a:masterClrMapping/>
  </p:clrMapOvr>
  <p:transition spd="slow">
    <p:random/>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45" name="Rectangle 91144">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47" name="Rectangle 91146">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149" name="Group 91148">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91150" name="Oval 91149">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51" name="Oval 91150">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52" name="Oval 91151">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53" name="Oval 91152">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154" name="Oval 91153">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55" name="Oval 91154">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1157" name="Rectangle 91156">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159" name="Group 91158">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91160" name="Straight Connector 91159">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1161" name="Straight Connector 91160">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1162" name="Straight Connector 91161">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1163" name="Straight Connector 91162">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91140" name="Picture 4" descr="Treaty of Paris signed | September 3, 1783 | HISTORY">
            <a:extLst>
              <a:ext uri="{FF2B5EF4-FFF2-40B4-BE49-F238E27FC236}">
                <a16:creationId xmlns:a16="http://schemas.microsoft.com/office/drawing/2014/main" id="{EDDBE336-F5C1-52E6-BDDB-EE20F60A8B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606" r="1" b="5755"/>
          <a:stretch/>
        </p:blipFill>
        <p:spPr bwMode="auto">
          <a:xfrm>
            <a:off x="469942" y="317578"/>
            <a:ext cx="8138333" cy="3508437"/>
          </a:xfrm>
          <a:prstGeom prst="rect">
            <a:avLst/>
          </a:prstGeom>
          <a:noFill/>
          <a:extLst>
            <a:ext uri="{909E8E84-426E-40DD-AFC4-6F175D3DCCD1}">
              <a14:hiddenFill xmlns:a14="http://schemas.microsoft.com/office/drawing/2010/main">
                <a:solidFill>
                  <a:srgbClr val="FFFFFF"/>
                </a:solidFill>
              </a14:hiddenFill>
            </a:ext>
          </a:extLst>
        </p:spPr>
      </p:pic>
      <p:grpSp>
        <p:nvGrpSpPr>
          <p:cNvPr id="91165" name="Group 91164">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536210"/>
            <a:ext cx="304800" cy="322326"/>
            <a:chOff x="215328" y="-46937"/>
            <a:chExt cx="304800" cy="2773841"/>
          </a:xfrm>
        </p:grpSpPr>
        <p:cxnSp>
          <p:nvCxnSpPr>
            <p:cNvPr id="91166" name="Straight Connector 91165">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167" name="Straight Connector 91166">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168" name="Straight Connector 91167">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169" name="Straight Connector 91168">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91171" name="Rectangle 91170">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173" name="Group 91172">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91174" name="Straight Connector 91173">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1175" name="Straight Connector 91174">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1176" name="Straight Connector 91175">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1177" name="Straight Connector 91176">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91137" name="Title 1">
            <a:extLst>
              <a:ext uri="{FF2B5EF4-FFF2-40B4-BE49-F238E27FC236}">
                <a16:creationId xmlns:a16="http://schemas.microsoft.com/office/drawing/2014/main" id="{3194672A-C0C9-5A2D-65DF-7874937258A1}"/>
              </a:ext>
            </a:extLst>
          </p:cNvPr>
          <p:cNvSpPr>
            <a:spLocks noGrp="1" noChangeArrowheads="1"/>
          </p:cNvSpPr>
          <p:nvPr>
            <p:ph type="title"/>
          </p:nvPr>
        </p:nvSpPr>
        <p:spPr>
          <a:xfrm>
            <a:off x="473202" y="4018137"/>
            <a:ext cx="3426795" cy="2129586"/>
          </a:xfrm>
          <a:noFill/>
        </p:spPr>
        <p:txBody>
          <a:bodyPr anchor="t">
            <a:normAutofit/>
          </a:bodyPr>
          <a:lstStyle/>
          <a:p>
            <a:pPr algn="l"/>
            <a:r>
              <a:rPr lang="en-US" altLang="en-US" sz="4200">
                <a:solidFill>
                  <a:schemeClr val="bg1"/>
                </a:solidFill>
              </a:rPr>
              <a:t>1783-Treaty of Paris</a:t>
            </a:r>
          </a:p>
        </p:txBody>
      </p:sp>
      <p:sp>
        <p:nvSpPr>
          <p:cNvPr id="91138" name="Content Placeholder 2">
            <a:extLst>
              <a:ext uri="{FF2B5EF4-FFF2-40B4-BE49-F238E27FC236}">
                <a16:creationId xmlns:a16="http://schemas.microsoft.com/office/drawing/2014/main" id="{C60DE329-7F59-A350-5F82-9281F595BD70}"/>
              </a:ext>
            </a:extLst>
          </p:cNvPr>
          <p:cNvSpPr>
            <a:spLocks noGrp="1" noChangeArrowheads="1"/>
          </p:cNvSpPr>
          <p:nvPr>
            <p:ph idx="1"/>
          </p:nvPr>
        </p:nvSpPr>
        <p:spPr>
          <a:xfrm>
            <a:off x="4114560" y="4018143"/>
            <a:ext cx="4255578" cy="2129599"/>
          </a:xfrm>
          <a:noFill/>
        </p:spPr>
        <p:txBody>
          <a:bodyPr anchor="t">
            <a:normAutofit/>
          </a:bodyPr>
          <a:lstStyle/>
          <a:p>
            <a:pPr>
              <a:lnSpc>
                <a:spcPct val="90000"/>
              </a:lnSpc>
            </a:pPr>
            <a:r>
              <a:rPr lang="en-US" altLang="en-US" sz="1600">
                <a:solidFill>
                  <a:schemeClr val="bg1"/>
                </a:solidFill>
              </a:rPr>
              <a:t>Independence- Recognizes the US as a free and independent nation.</a:t>
            </a:r>
          </a:p>
          <a:p>
            <a:pPr>
              <a:lnSpc>
                <a:spcPct val="90000"/>
              </a:lnSpc>
            </a:pPr>
            <a:r>
              <a:rPr lang="en-US" altLang="en-US" sz="1600">
                <a:solidFill>
                  <a:schemeClr val="bg1"/>
                </a:solidFill>
              </a:rPr>
              <a:t>Gain all lands from Appalachian Mountains to the Mississippi River</a:t>
            </a:r>
          </a:p>
          <a:p>
            <a:pPr>
              <a:lnSpc>
                <a:spcPct val="90000"/>
              </a:lnSpc>
            </a:pPr>
            <a:r>
              <a:rPr lang="en-US" altLang="en-US" sz="1600">
                <a:solidFill>
                  <a:schemeClr val="bg1"/>
                </a:solidFill>
              </a:rPr>
              <a:t>Fishing Rights off Canadian Atlantic Coast</a:t>
            </a:r>
          </a:p>
          <a:p>
            <a:pPr>
              <a:lnSpc>
                <a:spcPct val="90000"/>
              </a:lnSpc>
            </a:pPr>
            <a:r>
              <a:rPr lang="en-US" altLang="en-US" sz="1600">
                <a:solidFill>
                  <a:schemeClr val="bg1"/>
                </a:solidFill>
              </a:rPr>
              <a:t>Each side would repay debts</a:t>
            </a:r>
          </a:p>
          <a:p>
            <a:pPr>
              <a:lnSpc>
                <a:spcPct val="90000"/>
              </a:lnSpc>
            </a:pPr>
            <a:r>
              <a:rPr lang="en-US" altLang="en-US" sz="1600">
                <a:solidFill>
                  <a:schemeClr val="bg1"/>
                </a:solidFill>
              </a:rPr>
              <a:t>Return enslaved soldiers</a:t>
            </a:r>
          </a:p>
          <a:p>
            <a:pPr>
              <a:lnSpc>
                <a:spcPct val="90000"/>
              </a:lnSpc>
            </a:pPr>
            <a:r>
              <a:rPr lang="en-US" altLang="en-US" sz="1600">
                <a:solidFill>
                  <a:schemeClr val="bg1"/>
                </a:solidFill>
              </a:rPr>
              <a:t>Congress would return Loyalist land</a:t>
            </a:r>
          </a:p>
          <a:p>
            <a:pPr>
              <a:lnSpc>
                <a:spcPct val="90000"/>
              </a:lnSpc>
            </a:pPr>
            <a:endParaRPr lang="en-US" altLang="en-US" sz="1600">
              <a:solidFill>
                <a:schemeClr val="bg1"/>
              </a:solidFill>
            </a:endParaRPr>
          </a:p>
        </p:txBody>
      </p:sp>
    </p:spTree>
  </p:cSld>
  <p:clrMapOvr>
    <a:masterClrMapping/>
  </p:clrMapOvr>
  <p:transition spd="slow">
    <p:random/>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7" name="Rectangle 9216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69" name="Rectangle 9216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62" name="Picture 2" descr="map of colonial america post french Indian war">
            <a:extLst>
              <a:ext uri="{FF2B5EF4-FFF2-40B4-BE49-F238E27FC236}">
                <a16:creationId xmlns:a16="http://schemas.microsoft.com/office/drawing/2014/main" id="{7BFD6E3B-CC7C-B483-B7B8-1EFE5A19DF9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188359" y="643467"/>
            <a:ext cx="4767280" cy="5571066"/>
          </a:xfrm>
          <a:prstGeom prst="rect">
            <a:avLst/>
          </a:prstGeom>
          <a:noFill/>
        </p:spPr>
      </p:pic>
    </p:spTree>
  </p:cSld>
  <p:clrMapOvr>
    <a:masterClrMapping/>
  </p:clrMapOvr>
  <p:transition spd="slow">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a:extLst>
              <a:ext uri="{FF2B5EF4-FFF2-40B4-BE49-F238E27FC236}">
                <a16:creationId xmlns:a16="http://schemas.microsoft.com/office/drawing/2014/main" id="{24A64307-9B8E-9A57-5BDE-035570834BFB}"/>
              </a:ext>
            </a:extLst>
          </p:cNvPr>
          <p:cNvSpPr>
            <a:spLocks noGrp="1" noChangeArrowheads="1"/>
          </p:cNvSpPr>
          <p:nvPr>
            <p:ph type="title"/>
          </p:nvPr>
        </p:nvSpPr>
        <p:spPr/>
        <p:txBody>
          <a:bodyPr/>
          <a:lstStyle/>
          <a:p>
            <a:r>
              <a:rPr lang="en-US" altLang="es-ES"/>
              <a:t>Why the Americans Won</a:t>
            </a:r>
          </a:p>
        </p:txBody>
      </p:sp>
      <p:sp>
        <p:nvSpPr>
          <p:cNvPr id="98306" name="Content Placeholder 2">
            <a:extLst>
              <a:ext uri="{FF2B5EF4-FFF2-40B4-BE49-F238E27FC236}">
                <a16:creationId xmlns:a16="http://schemas.microsoft.com/office/drawing/2014/main" id="{6752B339-0FC5-EC3A-CF34-057C60A1FA66}"/>
              </a:ext>
            </a:extLst>
          </p:cNvPr>
          <p:cNvSpPr>
            <a:spLocks noGrp="1" noChangeArrowheads="1"/>
          </p:cNvSpPr>
          <p:nvPr>
            <p:ph idx="1"/>
          </p:nvPr>
        </p:nvSpPr>
        <p:spPr/>
        <p:txBody>
          <a:bodyPr/>
          <a:lstStyle/>
          <a:p>
            <a:r>
              <a:rPr lang="en-US" altLang="es-ES"/>
              <a:t>Foreign Aid – French/German/Spanish gave money/troops/naval assistance (ships)</a:t>
            </a:r>
          </a:p>
          <a:p>
            <a:r>
              <a:rPr lang="en-US" altLang="es-ES"/>
              <a:t>Better Leadership</a:t>
            </a:r>
          </a:p>
          <a:p>
            <a:r>
              <a:rPr lang="en-US" altLang="es-ES"/>
              <a:t>Knowledge of the land</a:t>
            </a:r>
          </a:p>
          <a:p>
            <a:r>
              <a:rPr lang="en-US" altLang="es-ES"/>
              <a:t>Motivation – our lives and our property</a:t>
            </a:r>
          </a:p>
        </p:txBody>
      </p:sp>
    </p:spTree>
  </p:cSld>
  <p:clrMapOvr>
    <a:masterClrMapping/>
  </p:clrMapOvr>
  <p:transition spd="slow">
    <p:random/>
  </p:transition>
</p:sld>
</file>

<file path=ppt/theme/theme1.xml><?xml version="1.0" encoding="utf-8"?>
<a:theme xmlns:a="http://schemas.openxmlformats.org/drawingml/2006/main" name="Composition">
  <a:themeElements>
    <a:clrScheme name="Composition 2">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fontScheme name="Composi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Composition 1">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mposition 2">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mposition 3">
        <a:dk1>
          <a:srgbClr val="000000"/>
        </a:dk1>
        <a:lt1>
          <a:srgbClr val="E6FFFF"/>
        </a:lt1>
        <a:dk2>
          <a:srgbClr val="6300E6"/>
        </a:dk2>
        <a:lt2>
          <a:srgbClr val="B8DEDE"/>
        </a:lt2>
        <a:accent1>
          <a:srgbClr val="99D7F3"/>
        </a:accent1>
        <a:accent2>
          <a:srgbClr val="D7FAF5"/>
        </a:accent2>
        <a:accent3>
          <a:srgbClr val="F0FFFF"/>
        </a:accent3>
        <a:accent4>
          <a:srgbClr val="000000"/>
        </a:accent4>
        <a:accent5>
          <a:srgbClr val="CAE8F8"/>
        </a:accent5>
        <a:accent6>
          <a:srgbClr val="C3E3DE"/>
        </a:accent6>
        <a:hlink>
          <a:srgbClr val="0033CC"/>
        </a:hlink>
        <a:folHlink>
          <a:srgbClr val="140C66"/>
        </a:folHlink>
      </a:clrScheme>
      <a:clrMap bg1="lt1" tx1="dk1" bg2="lt2" tx2="dk2" accent1="accent1" accent2="accent2" accent3="accent3" accent4="accent4" accent5="accent5" accent6="accent6" hlink="hlink" folHlink="folHlink"/>
    </a:extraClrScheme>
    <a:extraClrScheme>
      <a:clrScheme name="Composition 4">
        <a:dk1>
          <a:srgbClr val="000000"/>
        </a:dk1>
        <a:lt1>
          <a:srgbClr val="FFFFCC"/>
        </a:lt1>
        <a:dk2>
          <a:srgbClr val="543335"/>
        </a:dk2>
        <a:lt2>
          <a:srgbClr val="666633"/>
        </a:lt2>
        <a:accent1>
          <a:srgbClr val="A3A86E"/>
        </a:accent1>
        <a:accent2>
          <a:srgbClr val="F3EFA2"/>
        </a:accent2>
        <a:accent3>
          <a:srgbClr val="FFFFE2"/>
        </a:accent3>
        <a:accent4>
          <a:srgbClr val="000000"/>
        </a:accent4>
        <a:accent5>
          <a:srgbClr val="CED1BA"/>
        </a:accent5>
        <a:accent6>
          <a:srgbClr val="DCD992"/>
        </a:accent6>
        <a:hlink>
          <a:srgbClr val="2300C5"/>
        </a:hlink>
        <a:folHlink>
          <a:srgbClr val="FFCC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
      </a:majorFont>
      <a:minorFont>
        <a:latin typeface="Arial"/>
        <a:ea typeface="Osaka"/>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Shiva:Applications:Microsoft Office 2004:Templates:Presentations:Designs:Blank Presentation</Template>
  <TotalTime>8000</TotalTime>
  <Words>1055</Words>
  <Application>Microsoft Office PowerPoint</Application>
  <PresentationFormat>Presentación en pantalla (4:3)</PresentationFormat>
  <Paragraphs>95</Paragraphs>
  <Slides>28</Slides>
  <Notes>15</Notes>
  <HiddenSlides>0</HiddenSlides>
  <MMClips>0</MMClips>
  <ScaleCrop>false</ScaleCrop>
  <HeadingPairs>
    <vt:vector size="6" baseType="variant">
      <vt:variant>
        <vt:lpstr>Fuentes usadas</vt:lpstr>
      </vt:variant>
      <vt:variant>
        <vt:i4>2</vt:i4>
      </vt:variant>
      <vt:variant>
        <vt:lpstr>Tema</vt:lpstr>
      </vt:variant>
      <vt:variant>
        <vt:i4>2</vt:i4>
      </vt:variant>
      <vt:variant>
        <vt:lpstr>Títulos de diapositiva</vt:lpstr>
      </vt:variant>
      <vt:variant>
        <vt:i4>28</vt:i4>
      </vt:variant>
    </vt:vector>
  </HeadingPairs>
  <TitlesOfParts>
    <vt:vector size="32" baseType="lpstr">
      <vt:lpstr>Arial</vt:lpstr>
      <vt:lpstr>Times</vt:lpstr>
      <vt:lpstr>Composition</vt:lpstr>
      <vt:lpstr>Blank Presentation</vt:lpstr>
      <vt:lpstr>The American Revolutionary War</vt:lpstr>
      <vt:lpstr>The French and Indian War</vt:lpstr>
      <vt:lpstr>Presentación de PowerPoint</vt:lpstr>
      <vt:lpstr>Taxes</vt:lpstr>
      <vt:lpstr>No Taxation without Representation </vt:lpstr>
      <vt:lpstr>The Boston Massacre – March 5, 1770</vt:lpstr>
      <vt:lpstr>Presentación de PowerPoint</vt:lpstr>
      <vt:lpstr>A Tax on Tea</vt:lpstr>
      <vt:lpstr>The Boston Tea Party – December 16, 1773</vt:lpstr>
      <vt:lpstr>Presentación de PowerPoint</vt:lpstr>
      <vt:lpstr>The Intolerable Acts - 1774</vt:lpstr>
      <vt:lpstr>Presentación de PowerPoint</vt:lpstr>
      <vt:lpstr>First Continental Congress September - October 1774</vt:lpstr>
      <vt:lpstr>Second Continental Congress</vt:lpstr>
      <vt:lpstr>The Declaration of Independence</vt:lpstr>
      <vt:lpstr>Declaration of Independence</vt:lpstr>
      <vt:lpstr>“…all men are created equal…”</vt:lpstr>
      <vt:lpstr>“…They are endowed by their Creator with certain unalienable rights that among these are life, liberty, and the pursuit of happiness.”</vt:lpstr>
      <vt:lpstr>“That to secure these rights, governments are instituted among men, deriving their just powers from the consent of the governed;”</vt:lpstr>
      <vt:lpstr>“…whenever any form of government becomes destructive of these ends, it is the right of the people to alter or to abolish it,”</vt:lpstr>
      <vt:lpstr>Presentación de PowerPoint</vt:lpstr>
      <vt:lpstr>October 1777 -  Battle of Saratoga</vt:lpstr>
      <vt:lpstr>Fall of 1781- Battle of Yorktown (Virginia)</vt:lpstr>
      <vt:lpstr>Presentación de PowerPoint</vt:lpstr>
      <vt:lpstr>Battle of Yorktown</vt:lpstr>
      <vt:lpstr>1783-Treaty of Paris</vt:lpstr>
      <vt:lpstr>Presentación de PowerPoint</vt:lpstr>
      <vt:lpstr>Why the Americans Won</vt:lpstr>
    </vt:vector>
  </TitlesOfParts>
  <Company>뿿_剥癩ㄘ뿿_</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American Revolution Review</dc:title>
  <dc:creator>Madison Middle School</dc:creator>
  <cp:keywords/>
  <cp:lastModifiedBy>Maria Sanz</cp:lastModifiedBy>
  <cp:revision>66</cp:revision>
  <dcterms:created xsi:type="dcterms:W3CDTF">2004-11-04T18:10:05Z</dcterms:created>
  <dcterms:modified xsi:type="dcterms:W3CDTF">2024-07-25T17:30:44Z</dcterms:modified>
</cp:coreProperties>
</file>