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67" r:id="rId12"/>
    <p:sldId id="265" r:id="rId13"/>
    <p:sldId id="268" r:id="rId14"/>
    <p:sldId id="269" r:id="rId15"/>
    <p:sldId id="277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91" autoAdjust="0"/>
    <p:restoredTop sz="90929"/>
  </p:normalViewPr>
  <p:slideViewPr>
    <p:cSldViewPr>
      <p:cViewPr>
        <p:scale>
          <a:sx n="70" d="100"/>
          <a:sy n="70" d="100"/>
        </p:scale>
        <p:origin x="1229" y="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0968E1-4575-4E48-B2B7-73B66F37EFB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0A7DF78-9483-4560-B76F-B9419455F178}">
      <dgm:prSet/>
      <dgm:spPr/>
      <dgm:t>
        <a:bodyPr/>
        <a:lstStyle/>
        <a:p>
          <a:r>
            <a:rPr lang="en-US"/>
            <a:t>Napoleon Bonaparte was born on the island of </a:t>
          </a:r>
          <a:r>
            <a:rPr lang="en-US" b="1" u="sng"/>
            <a:t>Corsica</a:t>
          </a:r>
          <a:r>
            <a:rPr lang="en-US"/>
            <a:t> in 1768</a:t>
          </a:r>
        </a:p>
      </dgm:t>
    </dgm:pt>
    <dgm:pt modelId="{62918E34-FFC3-418F-8CCE-09C97F0C4ABF}" type="parTrans" cxnId="{8F30CB59-AB5D-4CC2-B12E-713692798736}">
      <dgm:prSet/>
      <dgm:spPr/>
      <dgm:t>
        <a:bodyPr/>
        <a:lstStyle/>
        <a:p>
          <a:endParaRPr lang="en-US"/>
        </a:p>
      </dgm:t>
    </dgm:pt>
    <dgm:pt modelId="{447F80D9-AA63-416C-9DD3-A57693D9BAF1}" type="sibTrans" cxnId="{8F30CB59-AB5D-4CC2-B12E-713692798736}">
      <dgm:prSet/>
      <dgm:spPr/>
      <dgm:t>
        <a:bodyPr/>
        <a:lstStyle/>
        <a:p>
          <a:endParaRPr lang="en-US"/>
        </a:p>
      </dgm:t>
    </dgm:pt>
    <dgm:pt modelId="{11560249-D140-4560-844C-DA0E8101EE4C}">
      <dgm:prSet/>
      <dgm:spPr/>
      <dgm:t>
        <a:bodyPr/>
        <a:lstStyle/>
        <a:p>
          <a:r>
            <a:rPr lang="en-US"/>
            <a:t>His parents were Italian nobles living on the island</a:t>
          </a:r>
        </a:p>
      </dgm:t>
    </dgm:pt>
    <dgm:pt modelId="{BA63EABB-4DBF-4C8C-BCA7-DF32F79B5D42}" type="parTrans" cxnId="{10EBC756-E4A7-461F-B604-4CC73351B5DA}">
      <dgm:prSet/>
      <dgm:spPr/>
      <dgm:t>
        <a:bodyPr/>
        <a:lstStyle/>
        <a:p>
          <a:endParaRPr lang="en-US"/>
        </a:p>
      </dgm:t>
    </dgm:pt>
    <dgm:pt modelId="{795AC2F3-30B3-40B2-BC10-3F1BB6B01284}" type="sibTrans" cxnId="{10EBC756-E4A7-461F-B604-4CC73351B5DA}">
      <dgm:prSet/>
      <dgm:spPr/>
      <dgm:t>
        <a:bodyPr/>
        <a:lstStyle/>
        <a:p>
          <a:endParaRPr lang="en-US"/>
        </a:p>
      </dgm:t>
    </dgm:pt>
    <dgm:pt modelId="{B95C2DC2-81FF-4A64-8A96-AD475A24371E}">
      <dgm:prSet/>
      <dgm:spPr/>
      <dgm:t>
        <a:bodyPr/>
        <a:lstStyle/>
        <a:p>
          <a:r>
            <a:rPr lang="en-US"/>
            <a:t>At age 9 he enrolled in a French military school</a:t>
          </a:r>
        </a:p>
      </dgm:t>
    </dgm:pt>
    <dgm:pt modelId="{D2CB57AE-6B18-45D4-9623-DFEB64A9A1A8}" type="parTrans" cxnId="{714078B6-9141-45E4-9455-46C15E546174}">
      <dgm:prSet/>
      <dgm:spPr/>
      <dgm:t>
        <a:bodyPr/>
        <a:lstStyle/>
        <a:p>
          <a:endParaRPr lang="en-US"/>
        </a:p>
      </dgm:t>
    </dgm:pt>
    <dgm:pt modelId="{BB0B71AC-0070-4181-ABA4-631786B53E12}" type="sibTrans" cxnId="{714078B6-9141-45E4-9455-46C15E546174}">
      <dgm:prSet/>
      <dgm:spPr/>
      <dgm:t>
        <a:bodyPr/>
        <a:lstStyle/>
        <a:p>
          <a:endParaRPr lang="en-US"/>
        </a:p>
      </dgm:t>
    </dgm:pt>
    <dgm:pt modelId="{BE34B8C7-D455-4C0F-AEA3-C0F0391F806F}" type="pres">
      <dgm:prSet presAssocID="{840968E1-4575-4E48-B2B7-73B66F37EFB8}" presName="linear" presStyleCnt="0">
        <dgm:presLayoutVars>
          <dgm:animLvl val="lvl"/>
          <dgm:resizeHandles val="exact"/>
        </dgm:presLayoutVars>
      </dgm:prSet>
      <dgm:spPr/>
    </dgm:pt>
    <dgm:pt modelId="{E33FFE65-EEC2-46DD-901C-5FE72D15223B}" type="pres">
      <dgm:prSet presAssocID="{30A7DF78-9483-4560-B76F-B9419455F17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B8A462F-DC9D-4851-95D8-5539FB844E87}" type="pres">
      <dgm:prSet presAssocID="{447F80D9-AA63-416C-9DD3-A57693D9BAF1}" presName="spacer" presStyleCnt="0"/>
      <dgm:spPr/>
    </dgm:pt>
    <dgm:pt modelId="{EEF30234-7361-43A7-973B-8FEE729921D0}" type="pres">
      <dgm:prSet presAssocID="{11560249-D140-4560-844C-DA0E8101EE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6981820-C617-486A-B3A9-943C934BC2B7}" type="pres">
      <dgm:prSet presAssocID="{795AC2F3-30B3-40B2-BC10-3F1BB6B01284}" presName="spacer" presStyleCnt="0"/>
      <dgm:spPr/>
    </dgm:pt>
    <dgm:pt modelId="{31C2C45E-F2F7-4E24-82D2-26FCBD46A3EC}" type="pres">
      <dgm:prSet presAssocID="{B95C2DC2-81FF-4A64-8A96-AD475A24371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6B07503-FA4B-4375-95DF-9CC2CB35C563}" type="presOf" srcId="{30A7DF78-9483-4560-B76F-B9419455F178}" destId="{E33FFE65-EEC2-46DD-901C-5FE72D15223B}" srcOrd="0" destOrd="0" presId="urn:microsoft.com/office/officeart/2005/8/layout/vList2"/>
    <dgm:cxn modelId="{5AE0E111-181B-4996-ABA1-95A177979DF3}" type="presOf" srcId="{B95C2DC2-81FF-4A64-8A96-AD475A24371E}" destId="{31C2C45E-F2F7-4E24-82D2-26FCBD46A3EC}" srcOrd="0" destOrd="0" presId="urn:microsoft.com/office/officeart/2005/8/layout/vList2"/>
    <dgm:cxn modelId="{10EBC756-E4A7-461F-B604-4CC73351B5DA}" srcId="{840968E1-4575-4E48-B2B7-73B66F37EFB8}" destId="{11560249-D140-4560-844C-DA0E8101EE4C}" srcOrd="1" destOrd="0" parTransId="{BA63EABB-4DBF-4C8C-BCA7-DF32F79B5D42}" sibTransId="{795AC2F3-30B3-40B2-BC10-3F1BB6B01284}"/>
    <dgm:cxn modelId="{8F30CB59-AB5D-4CC2-B12E-713692798736}" srcId="{840968E1-4575-4E48-B2B7-73B66F37EFB8}" destId="{30A7DF78-9483-4560-B76F-B9419455F178}" srcOrd="0" destOrd="0" parTransId="{62918E34-FFC3-418F-8CCE-09C97F0C4ABF}" sibTransId="{447F80D9-AA63-416C-9DD3-A57693D9BAF1}"/>
    <dgm:cxn modelId="{01867990-B63F-4E36-9E88-392B4E32FEFC}" type="presOf" srcId="{840968E1-4575-4E48-B2B7-73B66F37EFB8}" destId="{BE34B8C7-D455-4C0F-AEA3-C0F0391F806F}" srcOrd="0" destOrd="0" presId="urn:microsoft.com/office/officeart/2005/8/layout/vList2"/>
    <dgm:cxn modelId="{714078B6-9141-45E4-9455-46C15E546174}" srcId="{840968E1-4575-4E48-B2B7-73B66F37EFB8}" destId="{B95C2DC2-81FF-4A64-8A96-AD475A24371E}" srcOrd="2" destOrd="0" parTransId="{D2CB57AE-6B18-45D4-9623-DFEB64A9A1A8}" sibTransId="{BB0B71AC-0070-4181-ABA4-631786B53E12}"/>
    <dgm:cxn modelId="{88AD05D5-3C19-48D2-946E-DD71B80AC713}" type="presOf" srcId="{11560249-D140-4560-844C-DA0E8101EE4C}" destId="{EEF30234-7361-43A7-973B-8FEE729921D0}" srcOrd="0" destOrd="0" presId="urn:microsoft.com/office/officeart/2005/8/layout/vList2"/>
    <dgm:cxn modelId="{3CF17028-3EA2-49F2-9E04-4AD3127B5F3E}" type="presParOf" srcId="{BE34B8C7-D455-4C0F-AEA3-C0F0391F806F}" destId="{E33FFE65-EEC2-46DD-901C-5FE72D15223B}" srcOrd="0" destOrd="0" presId="urn:microsoft.com/office/officeart/2005/8/layout/vList2"/>
    <dgm:cxn modelId="{4F53DE23-57F4-4949-B7E3-296968EB0A7B}" type="presParOf" srcId="{BE34B8C7-D455-4C0F-AEA3-C0F0391F806F}" destId="{7B8A462F-DC9D-4851-95D8-5539FB844E87}" srcOrd="1" destOrd="0" presId="urn:microsoft.com/office/officeart/2005/8/layout/vList2"/>
    <dgm:cxn modelId="{C9A38B68-CD6E-4D74-9974-466A05847EDF}" type="presParOf" srcId="{BE34B8C7-D455-4C0F-AEA3-C0F0391F806F}" destId="{EEF30234-7361-43A7-973B-8FEE729921D0}" srcOrd="2" destOrd="0" presId="urn:microsoft.com/office/officeart/2005/8/layout/vList2"/>
    <dgm:cxn modelId="{F77EC13E-796C-4B71-8C64-6692A0570A1A}" type="presParOf" srcId="{BE34B8C7-D455-4C0F-AEA3-C0F0391F806F}" destId="{16981820-C617-486A-B3A9-943C934BC2B7}" srcOrd="3" destOrd="0" presId="urn:microsoft.com/office/officeart/2005/8/layout/vList2"/>
    <dgm:cxn modelId="{F2A255A1-162F-4725-B859-00D07E86F54D}" type="presParOf" srcId="{BE34B8C7-D455-4C0F-AEA3-C0F0391F806F}" destId="{31C2C45E-F2F7-4E24-82D2-26FCBD46A3E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2C4123-3B5F-419A-AAED-834BF720959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1F4080-E76D-4B77-916F-CB57C0DAD9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Napoleon was often teased for his Corsican accent and his height (</a:t>
          </a:r>
          <a:r>
            <a:rPr lang="en-US" b="1" u="sng"/>
            <a:t>only 5’3”)</a:t>
          </a:r>
          <a:endParaRPr lang="en-US"/>
        </a:p>
      </dgm:t>
    </dgm:pt>
    <dgm:pt modelId="{46AA3212-7EE7-4D33-85E5-6F71B0C2C22A}" type="parTrans" cxnId="{13B27AB0-F38A-4294-95C1-8D3ABEE4B0F0}">
      <dgm:prSet/>
      <dgm:spPr/>
      <dgm:t>
        <a:bodyPr/>
        <a:lstStyle/>
        <a:p>
          <a:endParaRPr lang="en-US"/>
        </a:p>
      </dgm:t>
    </dgm:pt>
    <dgm:pt modelId="{2B89F04B-BEBA-4176-B50F-73DEBBFCB10A}" type="sibTrans" cxnId="{13B27AB0-F38A-4294-95C1-8D3ABEE4B0F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75A426-E768-41EE-8087-0D2FE33368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 quickly earned respect of his peers by working hard and becoming a </a:t>
          </a:r>
          <a:r>
            <a:rPr lang="en-US" b="1" u="sng"/>
            <a:t>brilliant  military strategist</a:t>
          </a:r>
          <a:r>
            <a:rPr lang="en-US" u="sng"/>
            <a:t>.</a:t>
          </a:r>
          <a:endParaRPr lang="en-US"/>
        </a:p>
      </dgm:t>
    </dgm:pt>
    <dgm:pt modelId="{9A50358F-6D41-4755-A361-971C7A6961E2}" type="parTrans" cxnId="{E2E35435-3DA4-439C-9D71-B8EB937CF4B1}">
      <dgm:prSet/>
      <dgm:spPr/>
      <dgm:t>
        <a:bodyPr/>
        <a:lstStyle/>
        <a:p>
          <a:endParaRPr lang="en-US"/>
        </a:p>
      </dgm:t>
    </dgm:pt>
    <dgm:pt modelId="{7251BCB1-F2E5-4979-B64C-94544F096AB6}" type="sibTrans" cxnId="{E2E35435-3DA4-439C-9D71-B8EB937CF4B1}">
      <dgm:prSet/>
      <dgm:spPr/>
      <dgm:t>
        <a:bodyPr/>
        <a:lstStyle/>
        <a:p>
          <a:endParaRPr lang="en-US"/>
        </a:p>
      </dgm:t>
    </dgm:pt>
    <dgm:pt modelId="{763BE36A-B7CC-4C96-BF93-85BF831BDF88}" type="pres">
      <dgm:prSet presAssocID="{742C4123-3B5F-419A-AAED-834BF720959C}" presName="root" presStyleCnt="0">
        <dgm:presLayoutVars>
          <dgm:dir/>
          <dgm:resizeHandles val="exact"/>
        </dgm:presLayoutVars>
      </dgm:prSet>
      <dgm:spPr/>
    </dgm:pt>
    <dgm:pt modelId="{36B3D721-BE08-4912-A184-468DC80715C8}" type="pres">
      <dgm:prSet presAssocID="{742C4123-3B5F-419A-AAED-834BF720959C}" presName="container" presStyleCnt="0">
        <dgm:presLayoutVars>
          <dgm:dir/>
          <dgm:resizeHandles val="exact"/>
        </dgm:presLayoutVars>
      </dgm:prSet>
      <dgm:spPr/>
    </dgm:pt>
    <dgm:pt modelId="{B90AF965-2E86-4EDD-A747-9E2C944FD6FA}" type="pres">
      <dgm:prSet presAssocID="{021F4080-E76D-4B77-916F-CB57C0DAD9D3}" presName="compNode" presStyleCnt="0"/>
      <dgm:spPr/>
    </dgm:pt>
    <dgm:pt modelId="{FEA07CDD-35F4-48CB-8095-8A3D7F7C4B69}" type="pres">
      <dgm:prSet presAssocID="{021F4080-E76D-4B77-916F-CB57C0DAD9D3}" presName="iconBgRect" presStyleLbl="bgShp" presStyleIdx="0" presStyleCnt="2"/>
      <dgm:spPr/>
    </dgm:pt>
    <dgm:pt modelId="{9AA86AD5-988F-4531-B585-3CD182404C6A}" type="pres">
      <dgm:prSet presAssocID="{021F4080-E76D-4B77-916F-CB57C0DAD9D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prechaun Hat"/>
        </a:ext>
      </dgm:extLst>
    </dgm:pt>
    <dgm:pt modelId="{8CFB22AA-E8BA-4A39-8AB6-B3904C38FE1D}" type="pres">
      <dgm:prSet presAssocID="{021F4080-E76D-4B77-916F-CB57C0DAD9D3}" presName="spaceRect" presStyleCnt="0"/>
      <dgm:spPr/>
    </dgm:pt>
    <dgm:pt modelId="{C87728E5-72E7-4814-A5DD-09EA97DC4A66}" type="pres">
      <dgm:prSet presAssocID="{021F4080-E76D-4B77-916F-CB57C0DAD9D3}" presName="textRect" presStyleLbl="revTx" presStyleIdx="0" presStyleCnt="2">
        <dgm:presLayoutVars>
          <dgm:chMax val="1"/>
          <dgm:chPref val="1"/>
        </dgm:presLayoutVars>
      </dgm:prSet>
      <dgm:spPr/>
    </dgm:pt>
    <dgm:pt modelId="{A870634A-589C-45D6-A9EF-D0DD3B546661}" type="pres">
      <dgm:prSet presAssocID="{2B89F04B-BEBA-4176-B50F-73DEBBFCB10A}" presName="sibTrans" presStyleLbl="sibTrans2D1" presStyleIdx="0" presStyleCnt="0"/>
      <dgm:spPr/>
    </dgm:pt>
    <dgm:pt modelId="{883F1A71-3EB8-434A-ACC4-AD75C9D16633}" type="pres">
      <dgm:prSet presAssocID="{9875A426-E768-41EE-8087-0D2FE333686D}" presName="compNode" presStyleCnt="0"/>
      <dgm:spPr/>
    </dgm:pt>
    <dgm:pt modelId="{9B08713A-8502-41B0-ACFF-1F1FBE234B52}" type="pres">
      <dgm:prSet presAssocID="{9875A426-E768-41EE-8087-0D2FE333686D}" presName="iconBgRect" presStyleLbl="bgShp" presStyleIdx="1" presStyleCnt="2"/>
      <dgm:spPr/>
    </dgm:pt>
    <dgm:pt modelId="{7DB5D07B-C6BD-42DA-8711-AEE789F5D67B}" type="pres">
      <dgm:prSet presAssocID="{9875A426-E768-41EE-8087-0D2FE333686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pitán"/>
        </a:ext>
      </dgm:extLst>
    </dgm:pt>
    <dgm:pt modelId="{177241F9-60CA-4241-888C-6311A825C155}" type="pres">
      <dgm:prSet presAssocID="{9875A426-E768-41EE-8087-0D2FE333686D}" presName="spaceRect" presStyleCnt="0"/>
      <dgm:spPr/>
    </dgm:pt>
    <dgm:pt modelId="{5435730D-198A-4B2A-9B4E-C765FC86DF27}" type="pres">
      <dgm:prSet presAssocID="{9875A426-E768-41EE-8087-0D2FE333686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E2E35435-3DA4-439C-9D71-B8EB937CF4B1}" srcId="{742C4123-3B5F-419A-AAED-834BF720959C}" destId="{9875A426-E768-41EE-8087-0D2FE333686D}" srcOrd="1" destOrd="0" parTransId="{9A50358F-6D41-4755-A361-971C7A6961E2}" sibTransId="{7251BCB1-F2E5-4979-B64C-94544F096AB6}"/>
    <dgm:cxn modelId="{E960EF37-E7D9-4871-9F49-B60E204E6E74}" type="presOf" srcId="{2B89F04B-BEBA-4176-B50F-73DEBBFCB10A}" destId="{A870634A-589C-45D6-A9EF-D0DD3B546661}" srcOrd="0" destOrd="0" presId="urn:microsoft.com/office/officeart/2018/2/layout/IconCircleList"/>
    <dgm:cxn modelId="{B498396E-10D4-42DB-8A8A-905D4D95455C}" type="presOf" srcId="{021F4080-E76D-4B77-916F-CB57C0DAD9D3}" destId="{C87728E5-72E7-4814-A5DD-09EA97DC4A66}" srcOrd="0" destOrd="0" presId="urn:microsoft.com/office/officeart/2018/2/layout/IconCircleList"/>
    <dgm:cxn modelId="{01C5BF56-B83F-43BF-AD3F-8345A46187BC}" type="presOf" srcId="{9875A426-E768-41EE-8087-0D2FE333686D}" destId="{5435730D-198A-4B2A-9B4E-C765FC86DF27}" srcOrd="0" destOrd="0" presId="urn:microsoft.com/office/officeart/2018/2/layout/IconCircleList"/>
    <dgm:cxn modelId="{E56F71A1-C5A8-440C-8C75-85D214764F19}" type="presOf" srcId="{742C4123-3B5F-419A-AAED-834BF720959C}" destId="{763BE36A-B7CC-4C96-BF93-85BF831BDF88}" srcOrd="0" destOrd="0" presId="urn:microsoft.com/office/officeart/2018/2/layout/IconCircleList"/>
    <dgm:cxn modelId="{13B27AB0-F38A-4294-95C1-8D3ABEE4B0F0}" srcId="{742C4123-3B5F-419A-AAED-834BF720959C}" destId="{021F4080-E76D-4B77-916F-CB57C0DAD9D3}" srcOrd="0" destOrd="0" parTransId="{46AA3212-7EE7-4D33-85E5-6F71B0C2C22A}" sibTransId="{2B89F04B-BEBA-4176-B50F-73DEBBFCB10A}"/>
    <dgm:cxn modelId="{D2F1EDCF-63DE-413A-893C-F924D13AAC43}" type="presParOf" srcId="{763BE36A-B7CC-4C96-BF93-85BF831BDF88}" destId="{36B3D721-BE08-4912-A184-468DC80715C8}" srcOrd="0" destOrd="0" presId="urn:microsoft.com/office/officeart/2018/2/layout/IconCircleList"/>
    <dgm:cxn modelId="{7141842E-52BB-4CF1-91C3-2DA5D66B056B}" type="presParOf" srcId="{36B3D721-BE08-4912-A184-468DC80715C8}" destId="{B90AF965-2E86-4EDD-A747-9E2C944FD6FA}" srcOrd="0" destOrd="0" presId="urn:microsoft.com/office/officeart/2018/2/layout/IconCircleList"/>
    <dgm:cxn modelId="{11314483-9E75-4705-B9CD-A9B41B392C14}" type="presParOf" srcId="{B90AF965-2E86-4EDD-A747-9E2C944FD6FA}" destId="{FEA07CDD-35F4-48CB-8095-8A3D7F7C4B69}" srcOrd="0" destOrd="0" presId="urn:microsoft.com/office/officeart/2018/2/layout/IconCircleList"/>
    <dgm:cxn modelId="{16F35B1B-FA59-4F50-AE64-168A9AE57E48}" type="presParOf" srcId="{B90AF965-2E86-4EDD-A747-9E2C944FD6FA}" destId="{9AA86AD5-988F-4531-B585-3CD182404C6A}" srcOrd="1" destOrd="0" presId="urn:microsoft.com/office/officeart/2018/2/layout/IconCircleList"/>
    <dgm:cxn modelId="{5F056D07-262E-431D-B9E4-2FD1FDE02556}" type="presParOf" srcId="{B90AF965-2E86-4EDD-A747-9E2C944FD6FA}" destId="{8CFB22AA-E8BA-4A39-8AB6-B3904C38FE1D}" srcOrd="2" destOrd="0" presId="urn:microsoft.com/office/officeart/2018/2/layout/IconCircleList"/>
    <dgm:cxn modelId="{9A01AFAE-7607-4876-B988-E5C64702A9E2}" type="presParOf" srcId="{B90AF965-2E86-4EDD-A747-9E2C944FD6FA}" destId="{C87728E5-72E7-4814-A5DD-09EA97DC4A66}" srcOrd="3" destOrd="0" presId="urn:microsoft.com/office/officeart/2018/2/layout/IconCircleList"/>
    <dgm:cxn modelId="{2F8531E4-38EF-476B-9054-2EA4FBCD5AD4}" type="presParOf" srcId="{36B3D721-BE08-4912-A184-468DC80715C8}" destId="{A870634A-589C-45D6-A9EF-D0DD3B546661}" srcOrd="1" destOrd="0" presId="urn:microsoft.com/office/officeart/2018/2/layout/IconCircleList"/>
    <dgm:cxn modelId="{38E665AD-6A50-4AF6-A566-CB68C514A643}" type="presParOf" srcId="{36B3D721-BE08-4912-A184-468DC80715C8}" destId="{883F1A71-3EB8-434A-ACC4-AD75C9D16633}" srcOrd="2" destOrd="0" presId="urn:microsoft.com/office/officeart/2018/2/layout/IconCircleList"/>
    <dgm:cxn modelId="{C5CA953A-E160-4849-A9BF-C5945116ABFC}" type="presParOf" srcId="{883F1A71-3EB8-434A-ACC4-AD75C9D16633}" destId="{9B08713A-8502-41B0-ACFF-1F1FBE234B52}" srcOrd="0" destOrd="0" presId="urn:microsoft.com/office/officeart/2018/2/layout/IconCircleList"/>
    <dgm:cxn modelId="{ECFEC016-0167-41B2-ABA8-2C977E52810D}" type="presParOf" srcId="{883F1A71-3EB8-434A-ACC4-AD75C9D16633}" destId="{7DB5D07B-C6BD-42DA-8711-AEE789F5D67B}" srcOrd="1" destOrd="0" presId="urn:microsoft.com/office/officeart/2018/2/layout/IconCircleList"/>
    <dgm:cxn modelId="{A34CBDE0-2539-486E-A5CA-A503A804DDE0}" type="presParOf" srcId="{883F1A71-3EB8-434A-ACC4-AD75C9D16633}" destId="{177241F9-60CA-4241-888C-6311A825C155}" srcOrd="2" destOrd="0" presId="urn:microsoft.com/office/officeart/2018/2/layout/IconCircleList"/>
    <dgm:cxn modelId="{8F69F8A4-B7C2-41B0-A463-77FD396E609B}" type="presParOf" srcId="{883F1A71-3EB8-434A-ACC4-AD75C9D16633}" destId="{5435730D-198A-4B2A-9B4E-C765FC86DF2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C4FE5C-75D4-4FF4-AC0B-A3C0AA89411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BB3F29-94CC-47AD-985A-9DBB88042EB7}">
      <dgm:prSet/>
      <dgm:spPr/>
      <dgm:t>
        <a:bodyPr/>
        <a:lstStyle/>
        <a:p>
          <a:r>
            <a:rPr lang="en-US"/>
            <a:t>In 1799, a popular Napoleon launches a </a:t>
          </a:r>
          <a:r>
            <a:rPr lang="en-US" b="1" u="sng"/>
            <a:t>Coup d’Etat</a:t>
          </a:r>
          <a:r>
            <a:rPr lang="en-US" b="1"/>
            <a:t> </a:t>
          </a:r>
          <a:r>
            <a:rPr lang="en-US"/>
            <a:t>(sudden seizure &amp; overthrow) on the weak and corrupt Directory.</a:t>
          </a:r>
        </a:p>
      </dgm:t>
    </dgm:pt>
    <dgm:pt modelId="{BA09D219-D399-4CAA-9EE7-61ED661D8DCE}" type="parTrans" cxnId="{60424E8B-802F-49C0-82AC-C924DB9F7466}">
      <dgm:prSet/>
      <dgm:spPr/>
      <dgm:t>
        <a:bodyPr/>
        <a:lstStyle/>
        <a:p>
          <a:endParaRPr lang="en-US"/>
        </a:p>
      </dgm:t>
    </dgm:pt>
    <dgm:pt modelId="{70D1D0BF-2D73-4580-A70C-240B6F42CAF0}" type="sibTrans" cxnId="{60424E8B-802F-49C0-82AC-C924DB9F7466}">
      <dgm:prSet/>
      <dgm:spPr/>
      <dgm:t>
        <a:bodyPr/>
        <a:lstStyle/>
        <a:p>
          <a:endParaRPr lang="en-US"/>
        </a:p>
      </dgm:t>
    </dgm:pt>
    <dgm:pt modelId="{D38A6119-170C-4B2F-8CE6-077FB4996559}">
      <dgm:prSet/>
      <dgm:spPr/>
      <dgm:t>
        <a:bodyPr/>
        <a:lstStyle/>
        <a:p>
          <a:r>
            <a:rPr lang="en-US"/>
            <a:t>Napoleon is victorious and seizes control of France as a consul (dictator)</a:t>
          </a:r>
        </a:p>
      </dgm:t>
    </dgm:pt>
    <dgm:pt modelId="{212968D3-7DF0-4ECA-AE68-AB508A8E9021}" type="parTrans" cxnId="{2B78F412-0C83-45B1-84D6-2588E3A886DE}">
      <dgm:prSet/>
      <dgm:spPr/>
      <dgm:t>
        <a:bodyPr/>
        <a:lstStyle/>
        <a:p>
          <a:endParaRPr lang="en-US"/>
        </a:p>
      </dgm:t>
    </dgm:pt>
    <dgm:pt modelId="{96C35751-1364-4FA9-A99B-AE7E46E2EBFB}" type="sibTrans" cxnId="{2B78F412-0C83-45B1-84D6-2588E3A886DE}">
      <dgm:prSet/>
      <dgm:spPr/>
      <dgm:t>
        <a:bodyPr/>
        <a:lstStyle/>
        <a:p>
          <a:endParaRPr lang="en-US"/>
        </a:p>
      </dgm:t>
    </dgm:pt>
    <dgm:pt modelId="{4E4AE2A4-4A5D-40C4-BC72-BC3DF0ED6672}" type="pres">
      <dgm:prSet presAssocID="{B4C4FE5C-75D4-4FF4-AC0B-A3C0AA89411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604F5E-63D0-4066-B1B8-95A88BF5A97E}" type="pres">
      <dgm:prSet presAssocID="{F2BB3F29-94CC-47AD-985A-9DBB88042EB7}" presName="hierRoot1" presStyleCnt="0"/>
      <dgm:spPr/>
    </dgm:pt>
    <dgm:pt modelId="{C68B7430-CB27-4B18-9F6F-AA510107326F}" type="pres">
      <dgm:prSet presAssocID="{F2BB3F29-94CC-47AD-985A-9DBB88042EB7}" presName="composite" presStyleCnt="0"/>
      <dgm:spPr/>
    </dgm:pt>
    <dgm:pt modelId="{5DB3EC93-4CD5-42BF-99E9-BA603F31E92F}" type="pres">
      <dgm:prSet presAssocID="{F2BB3F29-94CC-47AD-985A-9DBB88042EB7}" presName="background" presStyleLbl="node0" presStyleIdx="0" presStyleCnt="2"/>
      <dgm:spPr/>
    </dgm:pt>
    <dgm:pt modelId="{063BAC6C-CBEB-4AE0-9A53-3B938E598FA7}" type="pres">
      <dgm:prSet presAssocID="{F2BB3F29-94CC-47AD-985A-9DBB88042EB7}" presName="text" presStyleLbl="fgAcc0" presStyleIdx="0" presStyleCnt="2">
        <dgm:presLayoutVars>
          <dgm:chPref val="3"/>
        </dgm:presLayoutVars>
      </dgm:prSet>
      <dgm:spPr/>
    </dgm:pt>
    <dgm:pt modelId="{A6EA94BD-7F51-4EBD-BDE9-83147D3C18AB}" type="pres">
      <dgm:prSet presAssocID="{F2BB3F29-94CC-47AD-985A-9DBB88042EB7}" presName="hierChild2" presStyleCnt="0"/>
      <dgm:spPr/>
    </dgm:pt>
    <dgm:pt modelId="{56CA7988-3D4B-4858-B197-107E843EC4AC}" type="pres">
      <dgm:prSet presAssocID="{D38A6119-170C-4B2F-8CE6-077FB4996559}" presName="hierRoot1" presStyleCnt="0"/>
      <dgm:spPr/>
    </dgm:pt>
    <dgm:pt modelId="{BFED2C63-95AF-41C8-B8FD-25218037930F}" type="pres">
      <dgm:prSet presAssocID="{D38A6119-170C-4B2F-8CE6-077FB4996559}" presName="composite" presStyleCnt="0"/>
      <dgm:spPr/>
    </dgm:pt>
    <dgm:pt modelId="{196A71CB-548E-4C62-9047-DFD87FFC456A}" type="pres">
      <dgm:prSet presAssocID="{D38A6119-170C-4B2F-8CE6-077FB4996559}" presName="background" presStyleLbl="node0" presStyleIdx="1" presStyleCnt="2"/>
      <dgm:spPr/>
    </dgm:pt>
    <dgm:pt modelId="{AC5520F5-261F-4797-9702-91D50F1371D5}" type="pres">
      <dgm:prSet presAssocID="{D38A6119-170C-4B2F-8CE6-077FB4996559}" presName="text" presStyleLbl="fgAcc0" presStyleIdx="1" presStyleCnt="2">
        <dgm:presLayoutVars>
          <dgm:chPref val="3"/>
        </dgm:presLayoutVars>
      </dgm:prSet>
      <dgm:spPr/>
    </dgm:pt>
    <dgm:pt modelId="{1AAB5EF5-C1DE-4F55-87F8-3C1D9080402F}" type="pres">
      <dgm:prSet presAssocID="{D38A6119-170C-4B2F-8CE6-077FB4996559}" presName="hierChild2" presStyleCnt="0"/>
      <dgm:spPr/>
    </dgm:pt>
  </dgm:ptLst>
  <dgm:cxnLst>
    <dgm:cxn modelId="{2B78F412-0C83-45B1-84D6-2588E3A886DE}" srcId="{B4C4FE5C-75D4-4FF4-AC0B-A3C0AA89411A}" destId="{D38A6119-170C-4B2F-8CE6-077FB4996559}" srcOrd="1" destOrd="0" parTransId="{212968D3-7DF0-4ECA-AE68-AB508A8E9021}" sibTransId="{96C35751-1364-4FA9-A99B-AE7E46E2EBFB}"/>
    <dgm:cxn modelId="{3DBFEC22-1550-495A-AD68-5697A0610E39}" type="presOf" srcId="{B4C4FE5C-75D4-4FF4-AC0B-A3C0AA89411A}" destId="{4E4AE2A4-4A5D-40C4-BC72-BC3DF0ED6672}" srcOrd="0" destOrd="0" presId="urn:microsoft.com/office/officeart/2005/8/layout/hierarchy1"/>
    <dgm:cxn modelId="{9E1C2171-AAC5-439A-9184-42363E22C3C6}" type="presOf" srcId="{F2BB3F29-94CC-47AD-985A-9DBB88042EB7}" destId="{063BAC6C-CBEB-4AE0-9A53-3B938E598FA7}" srcOrd="0" destOrd="0" presId="urn:microsoft.com/office/officeart/2005/8/layout/hierarchy1"/>
    <dgm:cxn modelId="{60424E8B-802F-49C0-82AC-C924DB9F7466}" srcId="{B4C4FE5C-75D4-4FF4-AC0B-A3C0AA89411A}" destId="{F2BB3F29-94CC-47AD-985A-9DBB88042EB7}" srcOrd="0" destOrd="0" parTransId="{BA09D219-D399-4CAA-9EE7-61ED661D8DCE}" sibTransId="{70D1D0BF-2D73-4580-A70C-240B6F42CAF0}"/>
    <dgm:cxn modelId="{79982AE5-5115-4711-9540-78DA1BE1E1B7}" type="presOf" srcId="{D38A6119-170C-4B2F-8CE6-077FB4996559}" destId="{AC5520F5-261F-4797-9702-91D50F1371D5}" srcOrd="0" destOrd="0" presId="urn:microsoft.com/office/officeart/2005/8/layout/hierarchy1"/>
    <dgm:cxn modelId="{B551DBA1-CC37-4422-9A6A-996581E93DE0}" type="presParOf" srcId="{4E4AE2A4-4A5D-40C4-BC72-BC3DF0ED6672}" destId="{92604F5E-63D0-4066-B1B8-95A88BF5A97E}" srcOrd="0" destOrd="0" presId="urn:microsoft.com/office/officeart/2005/8/layout/hierarchy1"/>
    <dgm:cxn modelId="{2AB2021E-1763-4912-BDD3-52402DE6D3F1}" type="presParOf" srcId="{92604F5E-63D0-4066-B1B8-95A88BF5A97E}" destId="{C68B7430-CB27-4B18-9F6F-AA510107326F}" srcOrd="0" destOrd="0" presId="urn:microsoft.com/office/officeart/2005/8/layout/hierarchy1"/>
    <dgm:cxn modelId="{DED5047B-4733-4236-A66B-DEC160A608D3}" type="presParOf" srcId="{C68B7430-CB27-4B18-9F6F-AA510107326F}" destId="{5DB3EC93-4CD5-42BF-99E9-BA603F31E92F}" srcOrd="0" destOrd="0" presId="urn:microsoft.com/office/officeart/2005/8/layout/hierarchy1"/>
    <dgm:cxn modelId="{91EBC5FC-FECA-49F2-930A-02B2BC803BDF}" type="presParOf" srcId="{C68B7430-CB27-4B18-9F6F-AA510107326F}" destId="{063BAC6C-CBEB-4AE0-9A53-3B938E598FA7}" srcOrd="1" destOrd="0" presId="urn:microsoft.com/office/officeart/2005/8/layout/hierarchy1"/>
    <dgm:cxn modelId="{3A0F8AE2-DA43-428E-836F-C3E0A12FE13E}" type="presParOf" srcId="{92604F5E-63D0-4066-B1B8-95A88BF5A97E}" destId="{A6EA94BD-7F51-4EBD-BDE9-83147D3C18AB}" srcOrd="1" destOrd="0" presId="urn:microsoft.com/office/officeart/2005/8/layout/hierarchy1"/>
    <dgm:cxn modelId="{0512F1FD-4B09-48C1-ACC2-630D24CB07E7}" type="presParOf" srcId="{4E4AE2A4-4A5D-40C4-BC72-BC3DF0ED6672}" destId="{56CA7988-3D4B-4858-B197-107E843EC4AC}" srcOrd="1" destOrd="0" presId="urn:microsoft.com/office/officeart/2005/8/layout/hierarchy1"/>
    <dgm:cxn modelId="{08C7D2A6-AAFD-43EE-BDB3-0BCA8CE09F6F}" type="presParOf" srcId="{56CA7988-3D4B-4858-B197-107E843EC4AC}" destId="{BFED2C63-95AF-41C8-B8FD-25218037930F}" srcOrd="0" destOrd="0" presId="urn:microsoft.com/office/officeart/2005/8/layout/hierarchy1"/>
    <dgm:cxn modelId="{EB8D2ECF-8FDD-4E3F-92CC-58987C8C5668}" type="presParOf" srcId="{BFED2C63-95AF-41C8-B8FD-25218037930F}" destId="{196A71CB-548E-4C62-9047-DFD87FFC456A}" srcOrd="0" destOrd="0" presId="urn:microsoft.com/office/officeart/2005/8/layout/hierarchy1"/>
    <dgm:cxn modelId="{2033CD25-A251-4A7B-991B-45039AA87CB0}" type="presParOf" srcId="{BFED2C63-95AF-41C8-B8FD-25218037930F}" destId="{AC5520F5-261F-4797-9702-91D50F1371D5}" srcOrd="1" destOrd="0" presId="urn:microsoft.com/office/officeart/2005/8/layout/hierarchy1"/>
    <dgm:cxn modelId="{FA3AFD0E-7B5A-483C-8E07-74FE5AC0E2D7}" type="presParOf" srcId="{56CA7988-3D4B-4858-B197-107E843EC4AC}" destId="{1AAB5EF5-C1DE-4F55-87F8-3C1D9080402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9017D8-5A5B-4D35-8946-C972CC349F50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704209-ECC9-497D-A3D7-E998F9BC4493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Napoleon attempted to set up a </a:t>
          </a:r>
          <a:r>
            <a:rPr lang="en-US" b="1" u="sng" dirty="0">
              <a:solidFill>
                <a:schemeClr val="tx1"/>
              </a:solidFill>
            </a:rPr>
            <a:t>naval blockade</a:t>
          </a:r>
          <a:r>
            <a:rPr lang="en-US" b="1" dirty="0">
              <a:solidFill>
                <a:schemeClr val="tx1"/>
              </a:solidFill>
            </a:rPr>
            <a:t> preventing Britain from trading with rest of Europe</a:t>
          </a:r>
        </a:p>
      </dgm:t>
    </dgm:pt>
    <dgm:pt modelId="{3F24C38F-9D1B-4F1F-AE52-4E09E55DB001}" type="parTrans" cxnId="{CA622D67-A974-433A-A5FF-96B65E9F39EA}">
      <dgm:prSet/>
      <dgm:spPr/>
      <dgm:t>
        <a:bodyPr/>
        <a:lstStyle/>
        <a:p>
          <a:endParaRPr lang="en-US"/>
        </a:p>
      </dgm:t>
    </dgm:pt>
    <dgm:pt modelId="{90892127-44C1-4A21-8B29-C9D8003839CD}" type="sibTrans" cxnId="{CA622D67-A974-433A-A5FF-96B65E9F39EA}">
      <dgm:prSet/>
      <dgm:spPr/>
      <dgm:t>
        <a:bodyPr/>
        <a:lstStyle/>
        <a:p>
          <a:endParaRPr lang="en-US"/>
        </a:p>
      </dgm:t>
    </dgm:pt>
    <dgm:pt modelId="{9B677890-06DF-4422-9E9C-52FCBD0A1AAA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Many nations ignored it and Britain was able to bust through it (too many holes)</a:t>
          </a:r>
        </a:p>
      </dgm:t>
    </dgm:pt>
    <dgm:pt modelId="{4740BFC5-07A6-45EA-A6E9-5F3F7E74D7DA}" type="parTrans" cxnId="{DF113A70-00D5-4AED-971A-5F32D141AB1F}">
      <dgm:prSet/>
      <dgm:spPr/>
      <dgm:t>
        <a:bodyPr/>
        <a:lstStyle/>
        <a:p>
          <a:endParaRPr lang="en-US"/>
        </a:p>
      </dgm:t>
    </dgm:pt>
    <dgm:pt modelId="{789CBB72-83E6-4388-A8FA-1A3B6CF24822}" type="sibTrans" cxnId="{DF113A70-00D5-4AED-971A-5F32D141AB1F}">
      <dgm:prSet/>
      <dgm:spPr/>
      <dgm:t>
        <a:bodyPr/>
        <a:lstStyle/>
        <a:p>
          <a:endParaRPr lang="en-US"/>
        </a:p>
      </dgm:t>
    </dgm:pt>
    <dgm:pt modelId="{A9C0FC9D-F363-431C-8161-122BE3935FD9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Seeking revenge, Britain launched their own blockade which hurt France’s economy</a:t>
          </a:r>
        </a:p>
      </dgm:t>
    </dgm:pt>
    <dgm:pt modelId="{0BD90B35-876B-493F-AAF4-42EB35201A57}" type="parTrans" cxnId="{6010152F-1848-43EE-84F2-48A7223410FC}">
      <dgm:prSet/>
      <dgm:spPr/>
      <dgm:t>
        <a:bodyPr/>
        <a:lstStyle/>
        <a:p>
          <a:endParaRPr lang="en-US"/>
        </a:p>
      </dgm:t>
    </dgm:pt>
    <dgm:pt modelId="{383FF2A4-AF27-4F6D-9551-7F8B47DD413D}" type="sibTrans" cxnId="{6010152F-1848-43EE-84F2-48A7223410FC}">
      <dgm:prSet/>
      <dgm:spPr/>
      <dgm:t>
        <a:bodyPr/>
        <a:lstStyle/>
        <a:p>
          <a:endParaRPr lang="en-US"/>
        </a:p>
      </dgm:t>
    </dgm:pt>
    <dgm:pt modelId="{B30732B8-BB89-43C6-A9D9-421C78D6B036}" type="pres">
      <dgm:prSet presAssocID="{6C9017D8-5A5B-4D35-8946-C972CC349F50}" presName="compositeShape" presStyleCnt="0">
        <dgm:presLayoutVars>
          <dgm:chMax val="7"/>
          <dgm:dir/>
          <dgm:resizeHandles val="exact"/>
        </dgm:presLayoutVars>
      </dgm:prSet>
      <dgm:spPr/>
    </dgm:pt>
    <dgm:pt modelId="{A2034DB7-DD5A-4B8A-BF49-1CD2CD8D560F}" type="pres">
      <dgm:prSet presAssocID="{6C9017D8-5A5B-4D35-8946-C972CC349F50}" presName="wedge1" presStyleLbl="node1" presStyleIdx="0" presStyleCnt="3"/>
      <dgm:spPr/>
    </dgm:pt>
    <dgm:pt modelId="{CB3C47A8-1D50-4296-84C3-5DBBE80B2E37}" type="pres">
      <dgm:prSet presAssocID="{6C9017D8-5A5B-4D35-8946-C972CC349F5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C22C6EF-3F44-42C2-A2D2-7323CCAF59C6}" type="pres">
      <dgm:prSet presAssocID="{6C9017D8-5A5B-4D35-8946-C972CC349F50}" presName="wedge2" presStyleLbl="node1" presStyleIdx="1" presStyleCnt="3"/>
      <dgm:spPr/>
    </dgm:pt>
    <dgm:pt modelId="{D8537409-0C52-43D2-8B0E-26944EB64167}" type="pres">
      <dgm:prSet presAssocID="{6C9017D8-5A5B-4D35-8946-C972CC349F5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5FF6B90-5E78-4141-BF6D-9EA9DC5B045B}" type="pres">
      <dgm:prSet presAssocID="{6C9017D8-5A5B-4D35-8946-C972CC349F50}" presName="wedge3" presStyleLbl="node1" presStyleIdx="2" presStyleCnt="3"/>
      <dgm:spPr/>
    </dgm:pt>
    <dgm:pt modelId="{95241401-ACB3-43FD-9491-3C04176BF1AB}" type="pres">
      <dgm:prSet presAssocID="{6C9017D8-5A5B-4D35-8946-C972CC349F5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0D89600-9A8B-489B-AE5D-2071BB01F1BB}" type="presOf" srcId="{A9C0FC9D-F363-431C-8161-122BE3935FD9}" destId="{95241401-ACB3-43FD-9491-3C04176BF1AB}" srcOrd="1" destOrd="0" presId="urn:microsoft.com/office/officeart/2005/8/layout/chart3"/>
    <dgm:cxn modelId="{6010152F-1848-43EE-84F2-48A7223410FC}" srcId="{6C9017D8-5A5B-4D35-8946-C972CC349F50}" destId="{A9C0FC9D-F363-431C-8161-122BE3935FD9}" srcOrd="2" destOrd="0" parTransId="{0BD90B35-876B-493F-AAF4-42EB35201A57}" sibTransId="{383FF2A4-AF27-4F6D-9551-7F8B47DD413D}"/>
    <dgm:cxn modelId="{613D1A31-F775-4EA0-B932-885F098EB5EA}" type="presOf" srcId="{A9C0FC9D-F363-431C-8161-122BE3935FD9}" destId="{05FF6B90-5E78-4141-BF6D-9EA9DC5B045B}" srcOrd="0" destOrd="0" presId="urn:microsoft.com/office/officeart/2005/8/layout/chart3"/>
    <dgm:cxn modelId="{CA622D67-A974-433A-A5FF-96B65E9F39EA}" srcId="{6C9017D8-5A5B-4D35-8946-C972CC349F50}" destId="{0D704209-ECC9-497D-A3D7-E998F9BC4493}" srcOrd="0" destOrd="0" parTransId="{3F24C38F-9D1B-4F1F-AE52-4E09E55DB001}" sibTransId="{90892127-44C1-4A21-8B29-C9D8003839CD}"/>
    <dgm:cxn modelId="{908F9B4A-633B-4D86-880E-BBEA46508943}" type="presOf" srcId="{6C9017D8-5A5B-4D35-8946-C972CC349F50}" destId="{B30732B8-BB89-43C6-A9D9-421C78D6B036}" srcOrd="0" destOrd="0" presId="urn:microsoft.com/office/officeart/2005/8/layout/chart3"/>
    <dgm:cxn modelId="{DF113A70-00D5-4AED-971A-5F32D141AB1F}" srcId="{6C9017D8-5A5B-4D35-8946-C972CC349F50}" destId="{9B677890-06DF-4422-9E9C-52FCBD0A1AAA}" srcOrd="1" destOrd="0" parTransId="{4740BFC5-07A6-45EA-A6E9-5F3F7E74D7DA}" sibTransId="{789CBB72-83E6-4388-A8FA-1A3B6CF24822}"/>
    <dgm:cxn modelId="{08BAC385-BA71-4337-BC7E-0028FD66BD93}" type="presOf" srcId="{0D704209-ECC9-497D-A3D7-E998F9BC4493}" destId="{A2034DB7-DD5A-4B8A-BF49-1CD2CD8D560F}" srcOrd="0" destOrd="0" presId="urn:microsoft.com/office/officeart/2005/8/layout/chart3"/>
    <dgm:cxn modelId="{06784FB3-2546-4CBD-A4BA-323C35BE677C}" type="presOf" srcId="{9B677890-06DF-4422-9E9C-52FCBD0A1AAA}" destId="{D8537409-0C52-43D2-8B0E-26944EB64167}" srcOrd="1" destOrd="0" presId="urn:microsoft.com/office/officeart/2005/8/layout/chart3"/>
    <dgm:cxn modelId="{5B2B96E2-7052-43AB-9B8D-72F222ED8FD1}" type="presOf" srcId="{0D704209-ECC9-497D-A3D7-E998F9BC4493}" destId="{CB3C47A8-1D50-4296-84C3-5DBBE80B2E37}" srcOrd="1" destOrd="0" presId="urn:microsoft.com/office/officeart/2005/8/layout/chart3"/>
    <dgm:cxn modelId="{C5D841FC-A6A1-477A-9ED9-CB50305E7909}" type="presOf" srcId="{9B677890-06DF-4422-9E9C-52FCBD0A1AAA}" destId="{8C22C6EF-3F44-42C2-A2D2-7323CCAF59C6}" srcOrd="0" destOrd="0" presId="urn:microsoft.com/office/officeart/2005/8/layout/chart3"/>
    <dgm:cxn modelId="{A93707EC-5B56-4488-8A5E-E78AF4F6C8F2}" type="presParOf" srcId="{B30732B8-BB89-43C6-A9D9-421C78D6B036}" destId="{A2034DB7-DD5A-4B8A-BF49-1CD2CD8D560F}" srcOrd="0" destOrd="0" presId="urn:microsoft.com/office/officeart/2005/8/layout/chart3"/>
    <dgm:cxn modelId="{5DF431D6-F72F-4FE5-8966-5DFB02DC036F}" type="presParOf" srcId="{B30732B8-BB89-43C6-A9D9-421C78D6B036}" destId="{CB3C47A8-1D50-4296-84C3-5DBBE80B2E37}" srcOrd="1" destOrd="0" presId="urn:microsoft.com/office/officeart/2005/8/layout/chart3"/>
    <dgm:cxn modelId="{EF33495D-C4CB-489F-9E4D-EDA0D351B3C5}" type="presParOf" srcId="{B30732B8-BB89-43C6-A9D9-421C78D6B036}" destId="{8C22C6EF-3F44-42C2-A2D2-7323CCAF59C6}" srcOrd="2" destOrd="0" presId="urn:microsoft.com/office/officeart/2005/8/layout/chart3"/>
    <dgm:cxn modelId="{0444CCCA-D034-451B-BCA4-26CDB2523433}" type="presParOf" srcId="{B30732B8-BB89-43C6-A9D9-421C78D6B036}" destId="{D8537409-0C52-43D2-8B0E-26944EB64167}" srcOrd="3" destOrd="0" presId="urn:microsoft.com/office/officeart/2005/8/layout/chart3"/>
    <dgm:cxn modelId="{011F7644-6F52-4157-A8BE-570772236E2D}" type="presParOf" srcId="{B30732B8-BB89-43C6-A9D9-421C78D6B036}" destId="{05FF6B90-5E78-4141-BF6D-9EA9DC5B045B}" srcOrd="4" destOrd="0" presId="urn:microsoft.com/office/officeart/2005/8/layout/chart3"/>
    <dgm:cxn modelId="{A36758F0-974E-4A87-B7F0-35B648BADBF7}" type="presParOf" srcId="{B30732B8-BB89-43C6-A9D9-421C78D6B036}" destId="{95241401-ACB3-43FD-9491-3C04176BF1AB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D6ADB2-B646-47EF-8780-1B9A1DE0662C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CA4C94D-142C-4C5F-B01D-5113AA10AB6E}">
      <dgm:prSet/>
      <dgm:spPr/>
      <dgm:t>
        <a:bodyPr/>
        <a:lstStyle/>
        <a:p>
          <a:r>
            <a:rPr lang="en-US" b="1"/>
            <a:t>France attacks Spain for ignoring the Continental system.</a:t>
          </a:r>
          <a:endParaRPr lang="en-US"/>
        </a:p>
      </dgm:t>
    </dgm:pt>
    <dgm:pt modelId="{A5195046-B2C8-4DC9-849D-7F40042EA243}" type="parTrans" cxnId="{A385B3BA-F52F-4621-973E-D182137DBE1F}">
      <dgm:prSet/>
      <dgm:spPr/>
      <dgm:t>
        <a:bodyPr/>
        <a:lstStyle/>
        <a:p>
          <a:endParaRPr lang="en-US"/>
        </a:p>
      </dgm:t>
    </dgm:pt>
    <dgm:pt modelId="{2C135315-4C67-455B-BA86-E283324C2F91}" type="sibTrans" cxnId="{A385B3BA-F52F-4621-973E-D182137DBE1F}">
      <dgm:prSet/>
      <dgm:spPr/>
      <dgm:t>
        <a:bodyPr/>
        <a:lstStyle/>
        <a:p>
          <a:endParaRPr lang="en-US"/>
        </a:p>
      </dgm:t>
    </dgm:pt>
    <dgm:pt modelId="{6586F71C-5878-4AF1-A380-1E410E9BDA98}">
      <dgm:prSet/>
      <dgm:spPr/>
      <dgm:t>
        <a:bodyPr/>
        <a:lstStyle/>
        <a:p>
          <a:r>
            <a:rPr lang="en-US" b="1"/>
            <a:t>Over 6 years, Spain uses Guerilla warfare techniques to inflict massive casualties on the French military</a:t>
          </a:r>
          <a:endParaRPr lang="en-US"/>
        </a:p>
      </dgm:t>
    </dgm:pt>
    <dgm:pt modelId="{9CCCF4FE-4C7F-45DE-A770-BF618C8B7B2B}" type="parTrans" cxnId="{E3141D0F-54D9-49D4-829C-987A3F5BE827}">
      <dgm:prSet/>
      <dgm:spPr/>
      <dgm:t>
        <a:bodyPr/>
        <a:lstStyle/>
        <a:p>
          <a:endParaRPr lang="en-US"/>
        </a:p>
      </dgm:t>
    </dgm:pt>
    <dgm:pt modelId="{A39F4E91-5567-4C96-B25A-F396A51BD33E}" type="sibTrans" cxnId="{E3141D0F-54D9-49D4-829C-987A3F5BE827}">
      <dgm:prSet/>
      <dgm:spPr/>
      <dgm:t>
        <a:bodyPr/>
        <a:lstStyle/>
        <a:p>
          <a:endParaRPr lang="en-US"/>
        </a:p>
      </dgm:t>
    </dgm:pt>
    <dgm:pt modelId="{B5E80969-C3A2-424B-953C-F88657F3C0B6}" type="pres">
      <dgm:prSet presAssocID="{08D6ADB2-B646-47EF-8780-1B9A1DE0662C}" presName="Name0" presStyleCnt="0">
        <dgm:presLayoutVars>
          <dgm:dir/>
          <dgm:animLvl val="lvl"/>
          <dgm:resizeHandles val="exact"/>
        </dgm:presLayoutVars>
      </dgm:prSet>
      <dgm:spPr/>
    </dgm:pt>
    <dgm:pt modelId="{857481EC-5CA8-4D92-A551-9D28E9B9A198}" type="pres">
      <dgm:prSet presAssocID="{6586F71C-5878-4AF1-A380-1E410E9BDA98}" presName="boxAndChildren" presStyleCnt="0"/>
      <dgm:spPr/>
    </dgm:pt>
    <dgm:pt modelId="{C6050100-BB16-4F0D-949C-2A8DAFE74BB2}" type="pres">
      <dgm:prSet presAssocID="{6586F71C-5878-4AF1-A380-1E410E9BDA98}" presName="parentTextBox" presStyleLbl="node1" presStyleIdx="0" presStyleCnt="2"/>
      <dgm:spPr/>
    </dgm:pt>
    <dgm:pt modelId="{45A22D1E-229F-4B7E-8EC8-9E46E91601BE}" type="pres">
      <dgm:prSet presAssocID="{2C135315-4C67-455B-BA86-E283324C2F91}" presName="sp" presStyleCnt="0"/>
      <dgm:spPr/>
    </dgm:pt>
    <dgm:pt modelId="{FDCCB14A-EDC5-4704-ABC2-5385255CF558}" type="pres">
      <dgm:prSet presAssocID="{DCA4C94D-142C-4C5F-B01D-5113AA10AB6E}" presName="arrowAndChildren" presStyleCnt="0"/>
      <dgm:spPr/>
    </dgm:pt>
    <dgm:pt modelId="{070DB1AF-4756-4F82-A060-E756A2D17B5F}" type="pres">
      <dgm:prSet presAssocID="{DCA4C94D-142C-4C5F-B01D-5113AA10AB6E}" presName="parentTextArrow" presStyleLbl="node1" presStyleIdx="1" presStyleCnt="2"/>
      <dgm:spPr/>
    </dgm:pt>
  </dgm:ptLst>
  <dgm:cxnLst>
    <dgm:cxn modelId="{E3141D0F-54D9-49D4-829C-987A3F5BE827}" srcId="{08D6ADB2-B646-47EF-8780-1B9A1DE0662C}" destId="{6586F71C-5878-4AF1-A380-1E410E9BDA98}" srcOrd="1" destOrd="0" parTransId="{9CCCF4FE-4C7F-45DE-A770-BF618C8B7B2B}" sibTransId="{A39F4E91-5567-4C96-B25A-F396A51BD33E}"/>
    <dgm:cxn modelId="{4251F565-1863-4773-9A0B-8B4B636913A7}" type="presOf" srcId="{DCA4C94D-142C-4C5F-B01D-5113AA10AB6E}" destId="{070DB1AF-4756-4F82-A060-E756A2D17B5F}" srcOrd="0" destOrd="0" presId="urn:microsoft.com/office/officeart/2005/8/layout/process4"/>
    <dgm:cxn modelId="{A385B3BA-F52F-4621-973E-D182137DBE1F}" srcId="{08D6ADB2-B646-47EF-8780-1B9A1DE0662C}" destId="{DCA4C94D-142C-4C5F-B01D-5113AA10AB6E}" srcOrd="0" destOrd="0" parTransId="{A5195046-B2C8-4DC9-849D-7F40042EA243}" sibTransId="{2C135315-4C67-455B-BA86-E283324C2F91}"/>
    <dgm:cxn modelId="{84C052BD-F532-4E34-9FAB-98C11D2B07E0}" type="presOf" srcId="{08D6ADB2-B646-47EF-8780-1B9A1DE0662C}" destId="{B5E80969-C3A2-424B-953C-F88657F3C0B6}" srcOrd="0" destOrd="0" presId="urn:microsoft.com/office/officeart/2005/8/layout/process4"/>
    <dgm:cxn modelId="{DD9DE2E3-DE26-4F1D-B058-B23A5CEC5A33}" type="presOf" srcId="{6586F71C-5878-4AF1-A380-1E410E9BDA98}" destId="{C6050100-BB16-4F0D-949C-2A8DAFE74BB2}" srcOrd="0" destOrd="0" presId="urn:microsoft.com/office/officeart/2005/8/layout/process4"/>
    <dgm:cxn modelId="{9F30617E-7E98-492D-8FF2-E75DD2703A53}" type="presParOf" srcId="{B5E80969-C3A2-424B-953C-F88657F3C0B6}" destId="{857481EC-5CA8-4D92-A551-9D28E9B9A198}" srcOrd="0" destOrd="0" presId="urn:microsoft.com/office/officeart/2005/8/layout/process4"/>
    <dgm:cxn modelId="{FD18456E-E765-49B3-8558-1B0BDEF7A679}" type="presParOf" srcId="{857481EC-5CA8-4D92-A551-9D28E9B9A198}" destId="{C6050100-BB16-4F0D-949C-2A8DAFE74BB2}" srcOrd="0" destOrd="0" presId="urn:microsoft.com/office/officeart/2005/8/layout/process4"/>
    <dgm:cxn modelId="{86DE194B-378B-4712-939B-5CC7A908A42E}" type="presParOf" srcId="{B5E80969-C3A2-424B-953C-F88657F3C0B6}" destId="{45A22D1E-229F-4B7E-8EC8-9E46E91601BE}" srcOrd="1" destOrd="0" presId="urn:microsoft.com/office/officeart/2005/8/layout/process4"/>
    <dgm:cxn modelId="{8CC0420D-4EE2-466C-BBF0-A96581E98CD4}" type="presParOf" srcId="{B5E80969-C3A2-424B-953C-F88657F3C0B6}" destId="{FDCCB14A-EDC5-4704-ABC2-5385255CF558}" srcOrd="2" destOrd="0" presId="urn:microsoft.com/office/officeart/2005/8/layout/process4"/>
    <dgm:cxn modelId="{78DAEA19-0776-458D-8E70-8B2DB10B9262}" type="presParOf" srcId="{FDCCB14A-EDC5-4704-ABC2-5385255CF558}" destId="{070DB1AF-4756-4F82-A060-E756A2D17B5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61D348-D4B4-4BF9-9EE5-B9BC1FC5DAAD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4DAB5B-C9E6-41A2-9716-44D582A95F27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Napoleon invades Russia for trading with Great Britain</a:t>
          </a:r>
        </a:p>
      </dgm:t>
    </dgm:pt>
    <dgm:pt modelId="{E824A628-2074-45B7-9853-417482080982}" type="parTrans" cxnId="{1620222C-F2C2-4997-B640-EC2CFE87AC53}">
      <dgm:prSet/>
      <dgm:spPr/>
      <dgm:t>
        <a:bodyPr/>
        <a:lstStyle/>
        <a:p>
          <a:endParaRPr lang="en-US"/>
        </a:p>
      </dgm:t>
    </dgm:pt>
    <dgm:pt modelId="{E8092006-7132-439C-8EAA-D2F3BD3C3655}" type="sibTrans" cxnId="{1620222C-F2C2-4997-B640-EC2CFE87AC53}">
      <dgm:prSet/>
      <dgm:spPr/>
      <dgm:t>
        <a:bodyPr/>
        <a:lstStyle/>
        <a:p>
          <a:endParaRPr lang="en-US"/>
        </a:p>
      </dgm:t>
    </dgm:pt>
    <dgm:pt modelId="{51E9CDF5-179D-4506-8A30-E1FB9E08AD8E}">
      <dgm:prSet custT="1"/>
      <dgm:spPr/>
      <dgm:t>
        <a:bodyPr/>
        <a:lstStyle/>
        <a:p>
          <a:r>
            <a:rPr lang="en-US" sz="900" dirty="0">
              <a:solidFill>
                <a:schemeClr val="tx1"/>
              </a:solidFill>
            </a:rPr>
            <a:t>As Russian troops retreat to Moscow, they burn everything down (</a:t>
          </a:r>
          <a:r>
            <a:rPr lang="en-US" sz="900" b="1" u="sng" dirty="0">
              <a:solidFill>
                <a:schemeClr val="tx1"/>
              </a:solidFill>
            </a:rPr>
            <a:t>scorched earth policy</a:t>
          </a:r>
          <a:r>
            <a:rPr lang="en-US" sz="900" dirty="0">
              <a:solidFill>
                <a:schemeClr val="tx1"/>
              </a:solidFill>
            </a:rPr>
            <a:t>) leaving nothing for the French</a:t>
          </a:r>
        </a:p>
      </dgm:t>
    </dgm:pt>
    <dgm:pt modelId="{616FF9CE-5ACE-44E0-85A7-E3C5051E553C}" type="parTrans" cxnId="{0F35CD0D-122A-410B-9DCD-308208EA23B4}">
      <dgm:prSet/>
      <dgm:spPr/>
      <dgm:t>
        <a:bodyPr/>
        <a:lstStyle/>
        <a:p>
          <a:endParaRPr lang="en-US"/>
        </a:p>
      </dgm:t>
    </dgm:pt>
    <dgm:pt modelId="{6416FC17-C4C2-43FB-AE44-9C7EC929A188}" type="sibTrans" cxnId="{0F35CD0D-122A-410B-9DCD-308208EA23B4}">
      <dgm:prSet/>
      <dgm:spPr/>
      <dgm:t>
        <a:bodyPr/>
        <a:lstStyle/>
        <a:p>
          <a:endParaRPr lang="en-US"/>
        </a:p>
      </dgm:t>
    </dgm:pt>
    <dgm:pt modelId="{2E50B582-053E-42EC-83C5-C75E5C63060C}">
      <dgm:prSet custT="1"/>
      <dgm:spPr/>
      <dgm:t>
        <a:bodyPr/>
        <a:lstStyle/>
        <a:p>
          <a:r>
            <a:rPr lang="en-US" sz="1100" b="1" dirty="0">
              <a:solidFill>
                <a:schemeClr val="tx1"/>
              </a:solidFill>
            </a:rPr>
            <a:t>Never receiving a surrender from the Russian czar, Napoleon decides to retreat in Winter.</a:t>
          </a:r>
        </a:p>
      </dgm:t>
    </dgm:pt>
    <dgm:pt modelId="{40194928-6A66-48CF-948C-2B01036393F0}" type="parTrans" cxnId="{977EEB61-6B0A-446C-830C-560761090C62}">
      <dgm:prSet/>
      <dgm:spPr/>
      <dgm:t>
        <a:bodyPr/>
        <a:lstStyle/>
        <a:p>
          <a:endParaRPr lang="en-US"/>
        </a:p>
      </dgm:t>
    </dgm:pt>
    <dgm:pt modelId="{FBEC7340-0BF1-464B-BB91-5D4BF100A08B}" type="sibTrans" cxnId="{977EEB61-6B0A-446C-830C-560761090C62}">
      <dgm:prSet/>
      <dgm:spPr/>
      <dgm:t>
        <a:bodyPr/>
        <a:lstStyle/>
        <a:p>
          <a:endParaRPr lang="en-US"/>
        </a:p>
      </dgm:t>
    </dgm:pt>
    <dgm:pt modelId="{4F606520-14A7-4E8A-A4D8-0DC50E44C081}">
      <dgm:prSet custT="1"/>
      <dgm:spPr/>
      <dgm:t>
        <a:bodyPr/>
        <a:lstStyle/>
        <a:p>
          <a:r>
            <a:rPr lang="en-US" sz="1100" b="1" dirty="0">
              <a:solidFill>
                <a:schemeClr val="tx1"/>
              </a:solidFill>
            </a:rPr>
            <a:t>590,000 of 600,000 French troops starve or freeze to death!</a:t>
          </a:r>
          <a:endParaRPr lang="en-US" sz="1100" dirty="0">
            <a:solidFill>
              <a:schemeClr val="tx1"/>
            </a:solidFill>
          </a:endParaRPr>
        </a:p>
      </dgm:t>
    </dgm:pt>
    <dgm:pt modelId="{D89E0BAA-BB54-4F34-B0CB-05B944C780AA}" type="parTrans" cxnId="{89025F27-91BC-4917-8377-56F26E5A04A1}">
      <dgm:prSet/>
      <dgm:spPr/>
      <dgm:t>
        <a:bodyPr/>
        <a:lstStyle/>
        <a:p>
          <a:endParaRPr lang="en-US"/>
        </a:p>
      </dgm:t>
    </dgm:pt>
    <dgm:pt modelId="{6EF4A682-198A-40C5-B318-F4CE7B95E7D0}" type="sibTrans" cxnId="{89025F27-91BC-4917-8377-56F26E5A04A1}">
      <dgm:prSet/>
      <dgm:spPr/>
      <dgm:t>
        <a:bodyPr/>
        <a:lstStyle/>
        <a:p>
          <a:endParaRPr lang="en-US"/>
        </a:p>
      </dgm:t>
    </dgm:pt>
    <dgm:pt modelId="{7D2F8EE1-5F85-418E-836E-BD9FE35C98DE}" type="pres">
      <dgm:prSet presAssocID="{ED61D348-D4B4-4BF9-9EE5-B9BC1FC5DAAD}" presName="diagram" presStyleCnt="0">
        <dgm:presLayoutVars>
          <dgm:dir/>
          <dgm:resizeHandles val="exact"/>
        </dgm:presLayoutVars>
      </dgm:prSet>
      <dgm:spPr/>
    </dgm:pt>
    <dgm:pt modelId="{D17D63C5-39DB-4ED2-94CC-84095BF1FA74}" type="pres">
      <dgm:prSet presAssocID="{B34DAB5B-C9E6-41A2-9716-44D582A95F27}" presName="arrow" presStyleLbl="node1" presStyleIdx="0" presStyleCnt="4">
        <dgm:presLayoutVars>
          <dgm:bulletEnabled val="1"/>
        </dgm:presLayoutVars>
      </dgm:prSet>
      <dgm:spPr/>
    </dgm:pt>
    <dgm:pt modelId="{983B6FE4-00C8-42ED-AF25-270996FA20E8}" type="pres">
      <dgm:prSet presAssocID="{51E9CDF5-179D-4506-8A30-E1FB9E08AD8E}" presName="arrow" presStyleLbl="node1" presStyleIdx="1" presStyleCnt="4">
        <dgm:presLayoutVars>
          <dgm:bulletEnabled val="1"/>
        </dgm:presLayoutVars>
      </dgm:prSet>
      <dgm:spPr/>
    </dgm:pt>
    <dgm:pt modelId="{CAE57AED-3C4E-4D79-A765-E9BDCCDA22EF}" type="pres">
      <dgm:prSet presAssocID="{2E50B582-053E-42EC-83C5-C75E5C63060C}" presName="arrow" presStyleLbl="node1" presStyleIdx="2" presStyleCnt="4">
        <dgm:presLayoutVars>
          <dgm:bulletEnabled val="1"/>
        </dgm:presLayoutVars>
      </dgm:prSet>
      <dgm:spPr/>
    </dgm:pt>
    <dgm:pt modelId="{02044476-919B-45E0-A732-A01BCA664238}" type="pres">
      <dgm:prSet presAssocID="{4F606520-14A7-4E8A-A4D8-0DC50E44C081}" presName="arrow" presStyleLbl="node1" presStyleIdx="3" presStyleCnt="4">
        <dgm:presLayoutVars>
          <dgm:bulletEnabled val="1"/>
        </dgm:presLayoutVars>
      </dgm:prSet>
      <dgm:spPr/>
    </dgm:pt>
  </dgm:ptLst>
  <dgm:cxnLst>
    <dgm:cxn modelId="{0F35CD0D-122A-410B-9DCD-308208EA23B4}" srcId="{ED61D348-D4B4-4BF9-9EE5-B9BC1FC5DAAD}" destId="{51E9CDF5-179D-4506-8A30-E1FB9E08AD8E}" srcOrd="1" destOrd="0" parTransId="{616FF9CE-5ACE-44E0-85A7-E3C5051E553C}" sibTransId="{6416FC17-C4C2-43FB-AE44-9C7EC929A188}"/>
    <dgm:cxn modelId="{136BCC13-C19B-43DA-A4B5-650FF12BE268}" type="presOf" srcId="{4F606520-14A7-4E8A-A4D8-0DC50E44C081}" destId="{02044476-919B-45E0-A732-A01BCA664238}" srcOrd="0" destOrd="0" presId="urn:microsoft.com/office/officeart/2005/8/layout/arrow5"/>
    <dgm:cxn modelId="{89025F27-91BC-4917-8377-56F26E5A04A1}" srcId="{ED61D348-D4B4-4BF9-9EE5-B9BC1FC5DAAD}" destId="{4F606520-14A7-4E8A-A4D8-0DC50E44C081}" srcOrd="3" destOrd="0" parTransId="{D89E0BAA-BB54-4F34-B0CB-05B944C780AA}" sibTransId="{6EF4A682-198A-40C5-B318-F4CE7B95E7D0}"/>
    <dgm:cxn modelId="{1620222C-F2C2-4997-B640-EC2CFE87AC53}" srcId="{ED61D348-D4B4-4BF9-9EE5-B9BC1FC5DAAD}" destId="{B34DAB5B-C9E6-41A2-9716-44D582A95F27}" srcOrd="0" destOrd="0" parTransId="{E824A628-2074-45B7-9853-417482080982}" sibTransId="{E8092006-7132-439C-8EAA-D2F3BD3C3655}"/>
    <dgm:cxn modelId="{E002AF38-0683-4175-BCB1-D4CB0A498B95}" type="presOf" srcId="{2E50B582-053E-42EC-83C5-C75E5C63060C}" destId="{CAE57AED-3C4E-4D79-A765-E9BDCCDA22EF}" srcOrd="0" destOrd="0" presId="urn:microsoft.com/office/officeart/2005/8/layout/arrow5"/>
    <dgm:cxn modelId="{977EEB61-6B0A-446C-830C-560761090C62}" srcId="{ED61D348-D4B4-4BF9-9EE5-B9BC1FC5DAAD}" destId="{2E50B582-053E-42EC-83C5-C75E5C63060C}" srcOrd="2" destOrd="0" parTransId="{40194928-6A66-48CF-948C-2B01036393F0}" sibTransId="{FBEC7340-0BF1-464B-BB91-5D4BF100A08B}"/>
    <dgm:cxn modelId="{2E9E11B0-9EBF-4FD3-A781-DDBD8B899B6E}" type="presOf" srcId="{ED61D348-D4B4-4BF9-9EE5-B9BC1FC5DAAD}" destId="{7D2F8EE1-5F85-418E-836E-BD9FE35C98DE}" srcOrd="0" destOrd="0" presId="urn:microsoft.com/office/officeart/2005/8/layout/arrow5"/>
    <dgm:cxn modelId="{2F8A2BCC-DD81-4279-ACA1-0986FAF04663}" type="presOf" srcId="{51E9CDF5-179D-4506-8A30-E1FB9E08AD8E}" destId="{983B6FE4-00C8-42ED-AF25-270996FA20E8}" srcOrd="0" destOrd="0" presId="urn:microsoft.com/office/officeart/2005/8/layout/arrow5"/>
    <dgm:cxn modelId="{C385D2DB-C9AD-4E05-8346-C644C53F5B47}" type="presOf" srcId="{B34DAB5B-C9E6-41A2-9716-44D582A95F27}" destId="{D17D63C5-39DB-4ED2-94CC-84095BF1FA74}" srcOrd="0" destOrd="0" presId="urn:microsoft.com/office/officeart/2005/8/layout/arrow5"/>
    <dgm:cxn modelId="{56FACBFA-9F78-4C15-98D6-42BB9294A1C4}" type="presParOf" srcId="{7D2F8EE1-5F85-418E-836E-BD9FE35C98DE}" destId="{D17D63C5-39DB-4ED2-94CC-84095BF1FA74}" srcOrd="0" destOrd="0" presId="urn:microsoft.com/office/officeart/2005/8/layout/arrow5"/>
    <dgm:cxn modelId="{49A85621-DD77-4DB1-B5AA-8404FC759B7D}" type="presParOf" srcId="{7D2F8EE1-5F85-418E-836E-BD9FE35C98DE}" destId="{983B6FE4-00C8-42ED-AF25-270996FA20E8}" srcOrd="1" destOrd="0" presId="urn:microsoft.com/office/officeart/2005/8/layout/arrow5"/>
    <dgm:cxn modelId="{9AAD725E-6AB9-43E8-954F-666AD76E585D}" type="presParOf" srcId="{7D2F8EE1-5F85-418E-836E-BD9FE35C98DE}" destId="{CAE57AED-3C4E-4D79-A765-E9BDCCDA22EF}" srcOrd="2" destOrd="0" presId="urn:microsoft.com/office/officeart/2005/8/layout/arrow5"/>
    <dgm:cxn modelId="{F1ABA37F-51A7-459C-8C5C-1E9E49BDC278}" type="presParOf" srcId="{7D2F8EE1-5F85-418E-836E-BD9FE35C98DE}" destId="{02044476-919B-45E0-A732-A01BCA664238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3535D2-9268-45E5-BB21-FD043966F659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3940D0-000F-4E74-980E-CBE6991248B5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With his forces greatly weakened, Napoleon is defeated by a combined British, Russian, and Prussian force.</a:t>
          </a:r>
          <a:endParaRPr lang="en-US" dirty="0">
            <a:solidFill>
              <a:schemeClr val="tx1"/>
            </a:solidFill>
          </a:endParaRPr>
        </a:p>
      </dgm:t>
    </dgm:pt>
    <dgm:pt modelId="{C6A9563F-66A9-4136-B3E6-9FD84AFE3D7B}" type="parTrans" cxnId="{63F036E5-0540-4320-96AB-ECD8F932077A}">
      <dgm:prSet/>
      <dgm:spPr/>
      <dgm:t>
        <a:bodyPr/>
        <a:lstStyle/>
        <a:p>
          <a:endParaRPr lang="en-US"/>
        </a:p>
      </dgm:t>
    </dgm:pt>
    <dgm:pt modelId="{EC857B16-2738-45B9-A72B-3C9283F42708}" type="sibTrans" cxnId="{63F036E5-0540-4320-96AB-ECD8F932077A}">
      <dgm:prSet/>
      <dgm:spPr/>
      <dgm:t>
        <a:bodyPr/>
        <a:lstStyle/>
        <a:p>
          <a:endParaRPr lang="en-US"/>
        </a:p>
      </dgm:t>
    </dgm:pt>
    <dgm:pt modelId="{7E8F03E9-BF19-4303-B585-696D9D5E39A9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He is banished to the tiny Island of Elba in the Mediterranean Sea in 1815</a:t>
          </a:r>
          <a:endParaRPr lang="en-US" dirty="0">
            <a:solidFill>
              <a:schemeClr val="tx1"/>
            </a:solidFill>
          </a:endParaRPr>
        </a:p>
      </dgm:t>
    </dgm:pt>
    <dgm:pt modelId="{66FDD665-508C-4569-A2E3-3F1A6044ADCD}" type="parTrans" cxnId="{7CA1F917-CA16-4143-9941-5BBCC19FE1CB}">
      <dgm:prSet/>
      <dgm:spPr/>
      <dgm:t>
        <a:bodyPr/>
        <a:lstStyle/>
        <a:p>
          <a:endParaRPr lang="en-US"/>
        </a:p>
      </dgm:t>
    </dgm:pt>
    <dgm:pt modelId="{048A1E18-ED07-48E3-95C2-877B6B0BDF34}" type="sibTrans" cxnId="{7CA1F917-CA16-4143-9941-5BBCC19FE1CB}">
      <dgm:prSet/>
      <dgm:spPr/>
      <dgm:t>
        <a:bodyPr/>
        <a:lstStyle/>
        <a:p>
          <a:endParaRPr lang="en-US"/>
        </a:p>
      </dgm:t>
    </dgm:pt>
    <dgm:pt modelId="{9ED130BD-40F0-4698-B6FC-7C3CF992D65C}" type="pres">
      <dgm:prSet presAssocID="{0C3535D2-9268-45E5-BB21-FD043966F659}" presName="Name0" presStyleCnt="0">
        <dgm:presLayoutVars>
          <dgm:dir/>
          <dgm:animLvl val="lvl"/>
          <dgm:resizeHandles val="exact"/>
        </dgm:presLayoutVars>
      </dgm:prSet>
      <dgm:spPr/>
    </dgm:pt>
    <dgm:pt modelId="{8094FD00-1423-4546-B260-5B2F06AAD6D2}" type="pres">
      <dgm:prSet presAssocID="{7E8F03E9-BF19-4303-B585-696D9D5E39A9}" presName="boxAndChildren" presStyleCnt="0"/>
      <dgm:spPr/>
    </dgm:pt>
    <dgm:pt modelId="{1518C520-DF04-4BB2-9D4A-92D7B90B926F}" type="pres">
      <dgm:prSet presAssocID="{7E8F03E9-BF19-4303-B585-696D9D5E39A9}" presName="parentTextBox" presStyleLbl="node1" presStyleIdx="0" presStyleCnt="2"/>
      <dgm:spPr/>
    </dgm:pt>
    <dgm:pt modelId="{49F9C1B8-1E23-4353-B822-907E6E980333}" type="pres">
      <dgm:prSet presAssocID="{EC857B16-2738-45B9-A72B-3C9283F42708}" presName="sp" presStyleCnt="0"/>
      <dgm:spPr/>
    </dgm:pt>
    <dgm:pt modelId="{47880202-1B3F-42CE-AA1A-9E54ED73692A}" type="pres">
      <dgm:prSet presAssocID="{103940D0-000F-4E74-980E-CBE6991248B5}" presName="arrowAndChildren" presStyleCnt="0"/>
      <dgm:spPr/>
    </dgm:pt>
    <dgm:pt modelId="{610F1C70-C393-48E0-B8C7-502A38846513}" type="pres">
      <dgm:prSet presAssocID="{103940D0-000F-4E74-980E-CBE6991248B5}" presName="parentTextArrow" presStyleLbl="node1" presStyleIdx="1" presStyleCnt="2"/>
      <dgm:spPr/>
    </dgm:pt>
  </dgm:ptLst>
  <dgm:cxnLst>
    <dgm:cxn modelId="{7277FF15-1371-4D93-892A-792710E67131}" type="presOf" srcId="{7E8F03E9-BF19-4303-B585-696D9D5E39A9}" destId="{1518C520-DF04-4BB2-9D4A-92D7B90B926F}" srcOrd="0" destOrd="0" presId="urn:microsoft.com/office/officeart/2005/8/layout/process4"/>
    <dgm:cxn modelId="{7CA1F917-CA16-4143-9941-5BBCC19FE1CB}" srcId="{0C3535D2-9268-45E5-BB21-FD043966F659}" destId="{7E8F03E9-BF19-4303-B585-696D9D5E39A9}" srcOrd="1" destOrd="0" parTransId="{66FDD665-508C-4569-A2E3-3F1A6044ADCD}" sibTransId="{048A1E18-ED07-48E3-95C2-877B6B0BDF34}"/>
    <dgm:cxn modelId="{C6C3F451-3C73-42D9-A95C-782107A9C8D5}" type="presOf" srcId="{0C3535D2-9268-45E5-BB21-FD043966F659}" destId="{9ED130BD-40F0-4698-B6FC-7C3CF992D65C}" srcOrd="0" destOrd="0" presId="urn:microsoft.com/office/officeart/2005/8/layout/process4"/>
    <dgm:cxn modelId="{CE87AD7A-2178-41BA-AF54-A3A7DAD9FB94}" type="presOf" srcId="{103940D0-000F-4E74-980E-CBE6991248B5}" destId="{610F1C70-C393-48E0-B8C7-502A38846513}" srcOrd="0" destOrd="0" presId="urn:microsoft.com/office/officeart/2005/8/layout/process4"/>
    <dgm:cxn modelId="{63F036E5-0540-4320-96AB-ECD8F932077A}" srcId="{0C3535D2-9268-45E5-BB21-FD043966F659}" destId="{103940D0-000F-4E74-980E-CBE6991248B5}" srcOrd="0" destOrd="0" parTransId="{C6A9563F-66A9-4136-B3E6-9FD84AFE3D7B}" sibTransId="{EC857B16-2738-45B9-A72B-3C9283F42708}"/>
    <dgm:cxn modelId="{FBB60FAC-1605-4349-829F-C5870F511C15}" type="presParOf" srcId="{9ED130BD-40F0-4698-B6FC-7C3CF992D65C}" destId="{8094FD00-1423-4546-B260-5B2F06AAD6D2}" srcOrd="0" destOrd="0" presId="urn:microsoft.com/office/officeart/2005/8/layout/process4"/>
    <dgm:cxn modelId="{1FCCED7E-45F9-490B-A832-2E2E6E219432}" type="presParOf" srcId="{8094FD00-1423-4546-B260-5B2F06AAD6D2}" destId="{1518C520-DF04-4BB2-9D4A-92D7B90B926F}" srcOrd="0" destOrd="0" presId="urn:microsoft.com/office/officeart/2005/8/layout/process4"/>
    <dgm:cxn modelId="{2910F3D5-9031-41D7-85E9-9799322FD594}" type="presParOf" srcId="{9ED130BD-40F0-4698-B6FC-7C3CF992D65C}" destId="{49F9C1B8-1E23-4353-B822-907E6E980333}" srcOrd="1" destOrd="0" presId="urn:microsoft.com/office/officeart/2005/8/layout/process4"/>
    <dgm:cxn modelId="{E01258F4-638B-4923-BBD7-D1DED50FF535}" type="presParOf" srcId="{9ED130BD-40F0-4698-B6FC-7C3CF992D65C}" destId="{47880202-1B3F-42CE-AA1A-9E54ED73692A}" srcOrd="2" destOrd="0" presId="urn:microsoft.com/office/officeart/2005/8/layout/process4"/>
    <dgm:cxn modelId="{168F351E-F874-49D1-BA86-23C94FACC4B9}" type="presParOf" srcId="{47880202-1B3F-42CE-AA1A-9E54ED73692A}" destId="{610F1C70-C393-48E0-B8C7-502A3884651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96411D4-CC53-4F12-B018-2AF92EDDF022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B2A7F7D-CF60-4961-A414-0D47D98EE177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After a year on Elba, Napoleon raises a small army and escapes back to France</a:t>
          </a:r>
        </a:p>
      </dgm:t>
    </dgm:pt>
    <dgm:pt modelId="{FDC3F2E6-490B-4F03-ACFC-E9FC4C3395B0}" type="parTrans" cxnId="{F4CB9874-28CC-4FA2-9787-9C68685359F0}">
      <dgm:prSet/>
      <dgm:spPr/>
      <dgm:t>
        <a:bodyPr/>
        <a:lstStyle/>
        <a:p>
          <a:endParaRPr lang="en-US"/>
        </a:p>
      </dgm:t>
    </dgm:pt>
    <dgm:pt modelId="{5838722B-D7AF-4F0D-A571-C5DDC3BCB93F}" type="sibTrans" cxnId="{F4CB9874-28CC-4FA2-9787-9C68685359F0}">
      <dgm:prSet/>
      <dgm:spPr/>
      <dgm:t>
        <a:bodyPr/>
        <a:lstStyle/>
        <a:p>
          <a:endParaRPr lang="en-US"/>
        </a:p>
      </dgm:t>
    </dgm:pt>
    <dgm:pt modelId="{3CC9396E-DBC4-4AD2-9BB3-5F250DB80142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He once again becomes Emperor and  attempts to strengthen his army</a:t>
          </a:r>
        </a:p>
      </dgm:t>
    </dgm:pt>
    <dgm:pt modelId="{1DBF6FCB-5710-46D4-BA57-0CAB6CA0E710}" type="parTrans" cxnId="{277F5CE3-DD5C-4055-BE25-72E6789B66D4}">
      <dgm:prSet/>
      <dgm:spPr/>
      <dgm:t>
        <a:bodyPr/>
        <a:lstStyle/>
        <a:p>
          <a:endParaRPr lang="en-US"/>
        </a:p>
      </dgm:t>
    </dgm:pt>
    <dgm:pt modelId="{7B668CFB-EBEF-4A98-B07A-F04E8A9AA632}" type="sibTrans" cxnId="{277F5CE3-DD5C-4055-BE25-72E6789B66D4}">
      <dgm:prSet/>
      <dgm:spPr/>
      <dgm:t>
        <a:bodyPr/>
        <a:lstStyle/>
        <a:p>
          <a:endParaRPr lang="en-US"/>
        </a:p>
      </dgm:t>
    </dgm:pt>
    <dgm:pt modelId="{B7F6CD0A-B3A0-4F83-9F3B-A4BE031ED8ED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The French welcome his return</a:t>
          </a:r>
        </a:p>
      </dgm:t>
    </dgm:pt>
    <dgm:pt modelId="{68EB20D8-EF30-41B2-988A-4702EEDCCA5B}" type="parTrans" cxnId="{3777FD88-0DFD-4449-A65E-C66678287E21}">
      <dgm:prSet/>
      <dgm:spPr/>
      <dgm:t>
        <a:bodyPr/>
        <a:lstStyle/>
        <a:p>
          <a:endParaRPr lang="en-US"/>
        </a:p>
      </dgm:t>
    </dgm:pt>
    <dgm:pt modelId="{61306E5A-4086-4A67-A698-2ED53DFA1B3F}" type="sibTrans" cxnId="{3777FD88-0DFD-4449-A65E-C66678287E21}">
      <dgm:prSet/>
      <dgm:spPr/>
      <dgm:t>
        <a:bodyPr/>
        <a:lstStyle/>
        <a:p>
          <a:endParaRPr lang="en-US"/>
        </a:p>
      </dgm:t>
    </dgm:pt>
    <dgm:pt modelId="{10656729-727E-470E-868D-9AAA46BC632D}" type="pres">
      <dgm:prSet presAssocID="{D96411D4-CC53-4F12-B018-2AF92EDDF022}" presName="diagram" presStyleCnt="0">
        <dgm:presLayoutVars>
          <dgm:dir/>
          <dgm:resizeHandles val="exact"/>
        </dgm:presLayoutVars>
      </dgm:prSet>
      <dgm:spPr/>
    </dgm:pt>
    <dgm:pt modelId="{4BDCF603-C424-47A0-9074-9F3A358C817A}" type="pres">
      <dgm:prSet presAssocID="{5B2A7F7D-CF60-4961-A414-0D47D98EE177}" presName="arrow" presStyleLbl="node1" presStyleIdx="0" presStyleCnt="3">
        <dgm:presLayoutVars>
          <dgm:bulletEnabled val="1"/>
        </dgm:presLayoutVars>
      </dgm:prSet>
      <dgm:spPr/>
    </dgm:pt>
    <dgm:pt modelId="{F8C8A02C-E6CA-4B5D-B214-BBB8A9D9E8BE}" type="pres">
      <dgm:prSet presAssocID="{3CC9396E-DBC4-4AD2-9BB3-5F250DB80142}" presName="arrow" presStyleLbl="node1" presStyleIdx="1" presStyleCnt="3">
        <dgm:presLayoutVars>
          <dgm:bulletEnabled val="1"/>
        </dgm:presLayoutVars>
      </dgm:prSet>
      <dgm:spPr/>
    </dgm:pt>
    <dgm:pt modelId="{7C5198F6-796C-40A4-8C72-5AF65110CE0C}" type="pres">
      <dgm:prSet presAssocID="{B7F6CD0A-B3A0-4F83-9F3B-A4BE031ED8ED}" presName="arrow" presStyleLbl="node1" presStyleIdx="2" presStyleCnt="3" custRadScaleRad="54615" custRadScaleInc="-11711">
        <dgm:presLayoutVars>
          <dgm:bulletEnabled val="1"/>
        </dgm:presLayoutVars>
      </dgm:prSet>
      <dgm:spPr/>
    </dgm:pt>
  </dgm:ptLst>
  <dgm:cxnLst>
    <dgm:cxn modelId="{BA14150E-9513-471F-9B7B-62C9454303C9}" type="presOf" srcId="{D96411D4-CC53-4F12-B018-2AF92EDDF022}" destId="{10656729-727E-470E-868D-9AAA46BC632D}" srcOrd="0" destOrd="0" presId="urn:microsoft.com/office/officeart/2005/8/layout/arrow5"/>
    <dgm:cxn modelId="{2179B717-E49E-4F01-867C-B91F93415AE2}" type="presOf" srcId="{3CC9396E-DBC4-4AD2-9BB3-5F250DB80142}" destId="{F8C8A02C-E6CA-4B5D-B214-BBB8A9D9E8BE}" srcOrd="0" destOrd="0" presId="urn:microsoft.com/office/officeart/2005/8/layout/arrow5"/>
    <dgm:cxn modelId="{61133D64-9C8F-42E2-80F1-F2329510774E}" type="presOf" srcId="{B7F6CD0A-B3A0-4F83-9F3B-A4BE031ED8ED}" destId="{7C5198F6-796C-40A4-8C72-5AF65110CE0C}" srcOrd="0" destOrd="0" presId="urn:microsoft.com/office/officeart/2005/8/layout/arrow5"/>
    <dgm:cxn modelId="{F4CB9874-28CC-4FA2-9787-9C68685359F0}" srcId="{D96411D4-CC53-4F12-B018-2AF92EDDF022}" destId="{5B2A7F7D-CF60-4961-A414-0D47D98EE177}" srcOrd="0" destOrd="0" parTransId="{FDC3F2E6-490B-4F03-ACFC-E9FC4C3395B0}" sibTransId="{5838722B-D7AF-4F0D-A571-C5DDC3BCB93F}"/>
    <dgm:cxn modelId="{3777FD88-0DFD-4449-A65E-C66678287E21}" srcId="{D96411D4-CC53-4F12-B018-2AF92EDDF022}" destId="{B7F6CD0A-B3A0-4F83-9F3B-A4BE031ED8ED}" srcOrd="2" destOrd="0" parTransId="{68EB20D8-EF30-41B2-988A-4702EEDCCA5B}" sibTransId="{61306E5A-4086-4A67-A698-2ED53DFA1B3F}"/>
    <dgm:cxn modelId="{007D8494-5890-417C-B2E0-56DE32A654F9}" type="presOf" srcId="{5B2A7F7D-CF60-4961-A414-0D47D98EE177}" destId="{4BDCF603-C424-47A0-9074-9F3A358C817A}" srcOrd="0" destOrd="0" presId="urn:microsoft.com/office/officeart/2005/8/layout/arrow5"/>
    <dgm:cxn modelId="{277F5CE3-DD5C-4055-BE25-72E6789B66D4}" srcId="{D96411D4-CC53-4F12-B018-2AF92EDDF022}" destId="{3CC9396E-DBC4-4AD2-9BB3-5F250DB80142}" srcOrd="1" destOrd="0" parTransId="{1DBF6FCB-5710-46D4-BA57-0CAB6CA0E710}" sibTransId="{7B668CFB-EBEF-4A98-B07A-F04E8A9AA632}"/>
    <dgm:cxn modelId="{37F03F19-C952-4E66-A7BE-CC6CDE27F22D}" type="presParOf" srcId="{10656729-727E-470E-868D-9AAA46BC632D}" destId="{4BDCF603-C424-47A0-9074-9F3A358C817A}" srcOrd="0" destOrd="0" presId="urn:microsoft.com/office/officeart/2005/8/layout/arrow5"/>
    <dgm:cxn modelId="{B913852D-F90E-4E5C-9811-E98111755CDD}" type="presParOf" srcId="{10656729-727E-470E-868D-9AAA46BC632D}" destId="{F8C8A02C-E6CA-4B5D-B214-BBB8A9D9E8BE}" srcOrd="1" destOrd="0" presId="urn:microsoft.com/office/officeart/2005/8/layout/arrow5"/>
    <dgm:cxn modelId="{A789E2A0-66FF-4E97-A771-72EE8BC6D7C3}" type="presParOf" srcId="{10656729-727E-470E-868D-9AAA46BC632D}" destId="{7C5198F6-796C-40A4-8C72-5AF65110CE0C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A350A0-8628-4FA4-AF9A-4BA415A8183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F50BDD-8017-42F3-AF2E-52EC66D409F4}">
      <dgm:prSet/>
      <dgm:spPr/>
      <dgm:t>
        <a:bodyPr/>
        <a:lstStyle/>
        <a:p>
          <a:pPr algn="just"/>
          <a:r>
            <a:rPr lang="en-US" b="1" dirty="0">
              <a:solidFill>
                <a:schemeClr val="tx1"/>
              </a:solidFill>
            </a:rPr>
            <a:t>Seeking to finish him off for good, the British and Prussians meet Napoleon at Waterloo, Belgium.</a:t>
          </a:r>
          <a:endParaRPr lang="en-US" dirty="0">
            <a:solidFill>
              <a:schemeClr val="tx1"/>
            </a:solidFill>
          </a:endParaRPr>
        </a:p>
      </dgm:t>
    </dgm:pt>
    <dgm:pt modelId="{3D86C47A-A2DB-4EE6-AD12-856D5EC7D50D}" type="parTrans" cxnId="{82AE68FF-F760-4CA2-A8A1-457F25AC55C8}">
      <dgm:prSet/>
      <dgm:spPr/>
      <dgm:t>
        <a:bodyPr/>
        <a:lstStyle/>
        <a:p>
          <a:endParaRPr lang="en-US"/>
        </a:p>
      </dgm:t>
    </dgm:pt>
    <dgm:pt modelId="{D1943DB4-6ED1-4395-B062-E41D608C3F5B}" type="sibTrans" cxnId="{82AE68FF-F760-4CA2-A8A1-457F25AC55C8}">
      <dgm:prSet/>
      <dgm:spPr/>
      <dgm:t>
        <a:bodyPr/>
        <a:lstStyle/>
        <a:p>
          <a:endParaRPr lang="en-US"/>
        </a:p>
      </dgm:t>
    </dgm:pt>
    <dgm:pt modelId="{B6CDF2D6-9A9E-4A96-BCD0-BEA1D2285493}">
      <dgm:prSet/>
      <dgm:spPr/>
      <dgm:t>
        <a:bodyPr/>
        <a:lstStyle/>
        <a:p>
          <a:pPr algn="just"/>
          <a:r>
            <a:rPr lang="en-US" b="1" dirty="0">
              <a:solidFill>
                <a:schemeClr val="tx1"/>
              </a:solidFill>
            </a:rPr>
            <a:t>Napoleon and his inexperienced army is defeated.</a:t>
          </a:r>
          <a:endParaRPr lang="en-US" dirty="0"/>
        </a:p>
      </dgm:t>
    </dgm:pt>
    <dgm:pt modelId="{175242BB-2A67-4F88-B5FA-C51FA42A5635}" type="parTrans" cxnId="{99883D51-0B6D-4299-B918-79C946BB6C3F}">
      <dgm:prSet/>
      <dgm:spPr/>
      <dgm:t>
        <a:bodyPr/>
        <a:lstStyle/>
        <a:p>
          <a:endParaRPr lang="en-US"/>
        </a:p>
      </dgm:t>
    </dgm:pt>
    <dgm:pt modelId="{35E049A7-21F2-45AB-BA00-53963E8728FD}" type="sibTrans" cxnId="{99883D51-0B6D-4299-B918-79C946BB6C3F}">
      <dgm:prSet/>
      <dgm:spPr/>
      <dgm:t>
        <a:bodyPr/>
        <a:lstStyle/>
        <a:p>
          <a:endParaRPr lang="en-US"/>
        </a:p>
      </dgm:t>
    </dgm:pt>
    <dgm:pt modelId="{2D87E498-C2A6-4CD8-AAE8-9DBC7E88306F}">
      <dgm:prSet/>
      <dgm:spPr/>
      <dgm:t>
        <a:bodyPr/>
        <a:lstStyle/>
        <a:p>
          <a:pPr algn="just"/>
          <a:r>
            <a:rPr lang="en-US" b="1" dirty="0">
              <a:solidFill>
                <a:schemeClr val="tx1"/>
              </a:solidFill>
            </a:rPr>
            <a:t>He is exiled for good to St. Helena, an island in the South Atlantic</a:t>
          </a:r>
          <a:endParaRPr lang="en-US" dirty="0">
            <a:solidFill>
              <a:schemeClr val="tx1"/>
            </a:solidFill>
          </a:endParaRPr>
        </a:p>
      </dgm:t>
    </dgm:pt>
    <dgm:pt modelId="{70258306-8902-4A30-B671-D228AC93E5E5}" type="parTrans" cxnId="{11BB76F0-0BC1-4AF0-A517-5ECE7A0DE88F}">
      <dgm:prSet/>
      <dgm:spPr/>
      <dgm:t>
        <a:bodyPr/>
        <a:lstStyle/>
        <a:p>
          <a:endParaRPr lang="en-US"/>
        </a:p>
      </dgm:t>
    </dgm:pt>
    <dgm:pt modelId="{1F93F3B2-BFD9-4EBA-8FF4-1981ACE1AB36}" type="sibTrans" cxnId="{11BB76F0-0BC1-4AF0-A517-5ECE7A0DE88F}">
      <dgm:prSet/>
      <dgm:spPr/>
      <dgm:t>
        <a:bodyPr/>
        <a:lstStyle/>
        <a:p>
          <a:endParaRPr lang="en-US"/>
        </a:p>
      </dgm:t>
    </dgm:pt>
    <dgm:pt modelId="{CF5CBDB8-1B28-4953-8240-E14E85FFCECC}" type="pres">
      <dgm:prSet presAssocID="{6BA350A0-8628-4FA4-AF9A-4BA415A8183B}" presName="outerComposite" presStyleCnt="0">
        <dgm:presLayoutVars>
          <dgm:chMax val="5"/>
          <dgm:dir/>
          <dgm:resizeHandles val="exact"/>
        </dgm:presLayoutVars>
      </dgm:prSet>
      <dgm:spPr/>
    </dgm:pt>
    <dgm:pt modelId="{9E5246FD-C703-42F5-873D-63B4EED9C34E}" type="pres">
      <dgm:prSet presAssocID="{6BA350A0-8628-4FA4-AF9A-4BA415A8183B}" presName="dummyMaxCanvas" presStyleCnt="0">
        <dgm:presLayoutVars/>
      </dgm:prSet>
      <dgm:spPr/>
    </dgm:pt>
    <dgm:pt modelId="{3195BF5B-9CCA-4422-B7FC-FEFDA29EF920}" type="pres">
      <dgm:prSet presAssocID="{6BA350A0-8628-4FA4-AF9A-4BA415A8183B}" presName="ThreeNodes_1" presStyleLbl="node1" presStyleIdx="0" presStyleCnt="3">
        <dgm:presLayoutVars>
          <dgm:bulletEnabled val="1"/>
        </dgm:presLayoutVars>
      </dgm:prSet>
      <dgm:spPr/>
    </dgm:pt>
    <dgm:pt modelId="{2A535B88-8521-4D4A-BE07-6A4B9A3C20A7}" type="pres">
      <dgm:prSet presAssocID="{6BA350A0-8628-4FA4-AF9A-4BA415A8183B}" presName="ThreeNodes_2" presStyleLbl="node1" presStyleIdx="1" presStyleCnt="3">
        <dgm:presLayoutVars>
          <dgm:bulletEnabled val="1"/>
        </dgm:presLayoutVars>
      </dgm:prSet>
      <dgm:spPr/>
    </dgm:pt>
    <dgm:pt modelId="{CE7A477F-78FA-4504-A075-355C597499EA}" type="pres">
      <dgm:prSet presAssocID="{6BA350A0-8628-4FA4-AF9A-4BA415A8183B}" presName="ThreeNodes_3" presStyleLbl="node1" presStyleIdx="2" presStyleCnt="3">
        <dgm:presLayoutVars>
          <dgm:bulletEnabled val="1"/>
        </dgm:presLayoutVars>
      </dgm:prSet>
      <dgm:spPr/>
    </dgm:pt>
    <dgm:pt modelId="{89072E0E-1035-4DC6-B7F5-78CF2F16034A}" type="pres">
      <dgm:prSet presAssocID="{6BA350A0-8628-4FA4-AF9A-4BA415A8183B}" presName="ThreeConn_1-2" presStyleLbl="fgAccFollowNode1" presStyleIdx="0" presStyleCnt="2">
        <dgm:presLayoutVars>
          <dgm:bulletEnabled val="1"/>
        </dgm:presLayoutVars>
      </dgm:prSet>
      <dgm:spPr/>
    </dgm:pt>
    <dgm:pt modelId="{27F078A2-FCBF-4A54-A020-11BCC03018C8}" type="pres">
      <dgm:prSet presAssocID="{6BA350A0-8628-4FA4-AF9A-4BA415A8183B}" presName="ThreeConn_2-3" presStyleLbl="fgAccFollowNode1" presStyleIdx="1" presStyleCnt="2">
        <dgm:presLayoutVars>
          <dgm:bulletEnabled val="1"/>
        </dgm:presLayoutVars>
      </dgm:prSet>
      <dgm:spPr/>
    </dgm:pt>
    <dgm:pt modelId="{83D0F792-7F87-4479-AE86-52D515E4CD46}" type="pres">
      <dgm:prSet presAssocID="{6BA350A0-8628-4FA4-AF9A-4BA415A8183B}" presName="ThreeNodes_1_text" presStyleLbl="node1" presStyleIdx="2" presStyleCnt="3">
        <dgm:presLayoutVars>
          <dgm:bulletEnabled val="1"/>
        </dgm:presLayoutVars>
      </dgm:prSet>
      <dgm:spPr/>
    </dgm:pt>
    <dgm:pt modelId="{29909AB4-C1E9-495E-B6FD-B90F3A9596CD}" type="pres">
      <dgm:prSet presAssocID="{6BA350A0-8628-4FA4-AF9A-4BA415A8183B}" presName="ThreeNodes_2_text" presStyleLbl="node1" presStyleIdx="2" presStyleCnt="3">
        <dgm:presLayoutVars>
          <dgm:bulletEnabled val="1"/>
        </dgm:presLayoutVars>
      </dgm:prSet>
      <dgm:spPr/>
    </dgm:pt>
    <dgm:pt modelId="{783260CB-8AA9-4918-B269-18E3564C1480}" type="pres">
      <dgm:prSet presAssocID="{6BA350A0-8628-4FA4-AF9A-4BA415A8183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C211415-4EE2-47D0-811C-0C8A60957CA3}" type="presOf" srcId="{B6CDF2D6-9A9E-4A96-BCD0-BEA1D2285493}" destId="{29909AB4-C1E9-495E-B6FD-B90F3A9596CD}" srcOrd="1" destOrd="0" presId="urn:microsoft.com/office/officeart/2005/8/layout/vProcess5"/>
    <dgm:cxn modelId="{64F85B35-2282-4F5A-957E-E6F42C411F23}" type="presOf" srcId="{B6CDF2D6-9A9E-4A96-BCD0-BEA1D2285493}" destId="{2A535B88-8521-4D4A-BE07-6A4B9A3C20A7}" srcOrd="0" destOrd="0" presId="urn:microsoft.com/office/officeart/2005/8/layout/vProcess5"/>
    <dgm:cxn modelId="{99883D51-0B6D-4299-B918-79C946BB6C3F}" srcId="{6BA350A0-8628-4FA4-AF9A-4BA415A8183B}" destId="{B6CDF2D6-9A9E-4A96-BCD0-BEA1D2285493}" srcOrd="1" destOrd="0" parTransId="{175242BB-2A67-4F88-B5FA-C51FA42A5635}" sibTransId="{35E049A7-21F2-45AB-BA00-53963E8728FD}"/>
    <dgm:cxn modelId="{B5CC4A89-24CD-4DCB-9CD5-939DA4A11A52}" type="presOf" srcId="{35E049A7-21F2-45AB-BA00-53963E8728FD}" destId="{27F078A2-FCBF-4A54-A020-11BCC03018C8}" srcOrd="0" destOrd="0" presId="urn:microsoft.com/office/officeart/2005/8/layout/vProcess5"/>
    <dgm:cxn modelId="{F703D2A0-B5F0-4F36-8F8D-57980D2BEEBE}" type="presOf" srcId="{87F50BDD-8017-42F3-AF2E-52EC66D409F4}" destId="{83D0F792-7F87-4479-AE86-52D515E4CD46}" srcOrd="1" destOrd="0" presId="urn:microsoft.com/office/officeart/2005/8/layout/vProcess5"/>
    <dgm:cxn modelId="{E1EB38A3-66C7-4C1E-9ABE-C80C55348B57}" type="presOf" srcId="{2D87E498-C2A6-4CD8-AAE8-9DBC7E88306F}" destId="{CE7A477F-78FA-4504-A075-355C597499EA}" srcOrd="0" destOrd="0" presId="urn:microsoft.com/office/officeart/2005/8/layout/vProcess5"/>
    <dgm:cxn modelId="{E730BFAB-7CF7-4A25-B6CF-0E749C461CE7}" type="presOf" srcId="{D1943DB4-6ED1-4395-B062-E41D608C3F5B}" destId="{89072E0E-1035-4DC6-B7F5-78CF2F16034A}" srcOrd="0" destOrd="0" presId="urn:microsoft.com/office/officeart/2005/8/layout/vProcess5"/>
    <dgm:cxn modelId="{7971FEEB-4022-4B0F-A374-7DCA1574BA4B}" type="presOf" srcId="{87F50BDD-8017-42F3-AF2E-52EC66D409F4}" destId="{3195BF5B-9CCA-4422-B7FC-FEFDA29EF920}" srcOrd="0" destOrd="0" presId="urn:microsoft.com/office/officeart/2005/8/layout/vProcess5"/>
    <dgm:cxn modelId="{11BB76F0-0BC1-4AF0-A517-5ECE7A0DE88F}" srcId="{6BA350A0-8628-4FA4-AF9A-4BA415A8183B}" destId="{2D87E498-C2A6-4CD8-AAE8-9DBC7E88306F}" srcOrd="2" destOrd="0" parTransId="{70258306-8902-4A30-B671-D228AC93E5E5}" sibTransId="{1F93F3B2-BFD9-4EBA-8FF4-1981ACE1AB36}"/>
    <dgm:cxn modelId="{65F813FE-824B-445B-AA13-93103D0341DD}" type="presOf" srcId="{2D87E498-C2A6-4CD8-AAE8-9DBC7E88306F}" destId="{783260CB-8AA9-4918-B269-18E3564C1480}" srcOrd="1" destOrd="0" presId="urn:microsoft.com/office/officeart/2005/8/layout/vProcess5"/>
    <dgm:cxn modelId="{82AE68FF-F760-4CA2-A8A1-457F25AC55C8}" srcId="{6BA350A0-8628-4FA4-AF9A-4BA415A8183B}" destId="{87F50BDD-8017-42F3-AF2E-52EC66D409F4}" srcOrd="0" destOrd="0" parTransId="{3D86C47A-A2DB-4EE6-AD12-856D5EC7D50D}" sibTransId="{D1943DB4-6ED1-4395-B062-E41D608C3F5B}"/>
    <dgm:cxn modelId="{E8C6EDFF-3279-4520-B9D1-FF5C42F2258F}" type="presOf" srcId="{6BA350A0-8628-4FA4-AF9A-4BA415A8183B}" destId="{CF5CBDB8-1B28-4953-8240-E14E85FFCECC}" srcOrd="0" destOrd="0" presId="urn:microsoft.com/office/officeart/2005/8/layout/vProcess5"/>
    <dgm:cxn modelId="{44159A87-D8BC-4BCF-9646-F7DB8CB084CA}" type="presParOf" srcId="{CF5CBDB8-1B28-4953-8240-E14E85FFCECC}" destId="{9E5246FD-C703-42F5-873D-63B4EED9C34E}" srcOrd="0" destOrd="0" presId="urn:microsoft.com/office/officeart/2005/8/layout/vProcess5"/>
    <dgm:cxn modelId="{BD7D90E5-7C4B-4D94-B711-EB418CEDE3AE}" type="presParOf" srcId="{CF5CBDB8-1B28-4953-8240-E14E85FFCECC}" destId="{3195BF5B-9CCA-4422-B7FC-FEFDA29EF920}" srcOrd="1" destOrd="0" presId="urn:microsoft.com/office/officeart/2005/8/layout/vProcess5"/>
    <dgm:cxn modelId="{1CCD0D90-C08C-48AC-A765-36E6FF766649}" type="presParOf" srcId="{CF5CBDB8-1B28-4953-8240-E14E85FFCECC}" destId="{2A535B88-8521-4D4A-BE07-6A4B9A3C20A7}" srcOrd="2" destOrd="0" presId="urn:microsoft.com/office/officeart/2005/8/layout/vProcess5"/>
    <dgm:cxn modelId="{F3D5348F-47E3-4265-8BA0-5E6469B33ADC}" type="presParOf" srcId="{CF5CBDB8-1B28-4953-8240-E14E85FFCECC}" destId="{CE7A477F-78FA-4504-A075-355C597499EA}" srcOrd="3" destOrd="0" presId="urn:microsoft.com/office/officeart/2005/8/layout/vProcess5"/>
    <dgm:cxn modelId="{66B4E337-ED0C-457F-9DC2-9C4C0B03DC97}" type="presParOf" srcId="{CF5CBDB8-1B28-4953-8240-E14E85FFCECC}" destId="{89072E0E-1035-4DC6-B7F5-78CF2F16034A}" srcOrd="4" destOrd="0" presId="urn:microsoft.com/office/officeart/2005/8/layout/vProcess5"/>
    <dgm:cxn modelId="{26CB0E49-3379-4C91-A05F-709008C7C89B}" type="presParOf" srcId="{CF5CBDB8-1B28-4953-8240-E14E85FFCECC}" destId="{27F078A2-FCBF-4A54-A020-11BCC03018C8}" srcOrd="5" destOrd="0" presId="urn:microsoft.com/office/officeart/2005/8/layout/vProcess5"/>
    <dgm:cxn modelId="{03D63C27-385B-4867-8FCD-5780DBF0E8F0}" type="presParOf" srcId="{CF5CBDB8-1B28-4953-8240-E14E85FFCECC}" destId="{83D0F792-7F87-4479-AE86-52D515E4CD46}" srcOrd="6" destOrd="0" presId="urn:microsoft.com/office/officeart/2005/8/layout/vProcess5"/>
    <dgm:cxn modelId="{7BB4D8CA-BAE5-44C7-92C2-8B2F4F4139E6}" type="presParOf" srcId="{CF5CBDB8-1B28-4953-8240-E14E85FFCECC}" destId="{29909AB4-C1E9-495E-B6FD-B90F3A9596CD}" srcOrd="7" destOrd="0" presId="urn:microsoft.com/office/officeart/2005/8/layout/vProcess5"/>
    <dgm:cxn modelId="{195C3FA8-2932-4B23-9253-2944CE29DBEE}" type="presParOf" srcId="{CF5CBDB8-1B28-4953-8240-E14E85FFCECC}" destId="{783260CB-8AA9-4918-B269-18E3564C148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F4506A-10C8-47AC-A3C4-82F6E85C47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3DC93D3-9955-4B64-B141-441DB2954051}">
      <dgm:prSet/>
      <dgm:spPr/>
      <dgm:t>
        <a:bodyPr/>
        <a:lstStyle/>
        <a:p>
          <a:r>
            <a:rPr lang="en-US" b="1"/>
            <a:t>After 6 years on St. Helena, Napoleon dies of Stomach cancer in 1821.</a:t>
          </a:r>
          <a:endParaRPr lang="en-US"/>
        </a:p>
      </dgm:t>
    </dgm:pt>
    <dgm:pt modelId="{804967BB-3C81-47F9-BFC5-7F31CA55F306}" type="parTrans" cxnId="{E08D632D-EBCE-4B5D-8F10-8E308C56359D}">
      <dgm:prSet/>
      <dgm:spPr/>
      <dgm:t>
        <a:bodyPr/>
        <a:lstStyle/>
        <a:p>
          <a:endParaRPr lang="en-US"/>
        </a:p>
      </dgm:t>
    </dgm:pt>
    <dgm:pt modelId="{4BE501A0-AE23-4410-8BB3-F1F8665C1718}" type="sibTrans" cxnId="{E08D632D-EBCE-4B5D-8F10-8E308C56359D}">
      <dgm:prSet/>
      <dgm:spPr/>
      <dgm:t>
        <a:bodyPr/>
        <a:lstStyle/>
        <a:p>
          <a:endParaRPr lang="en-US"/>
        </a:p>
      </dgm:t>
    </dgm:pt>
    <dgm:pt modelId="{41AE2183-B1B1-47E4-8E20-759437D4AEFA}">
      <dgm:prSet/>
      <dgm:spPr/>
      <dgm:t>
        <a:bodyPr/>
        <a:lstStyle/>
        <a:p>
          <a:r>
            <a:rPr lang="en-US" b="1"/>
            <a:t>Much controversy surrounds his death</a:t>
          </a:r>
          <a:endParaRPr lang="en-US"/>
        </a:p>
      </dgm:t>
    </dgm:pt>
    <dgm:pt modelId="{9F356833-2573-4BF2-AF06-0242D7862CB2}" type="parTrans" cxnId="{53E8C0F3-DD87-4ED5-AE56-BA3685DD23EF}">
      <dgm:prSet/>
      <dgm:spPr/>
      <dgm:t>
        <a:bodyPr/>
        <a:lstStyle/>
        <a:p>
          <a:endParaRPr lang="en-US"/>
        </a:p>
      </dgm:t>
    </dgm:pt>
    <dgm:pt modelId="{C17D358B-1441-4A40-938E-C5BAF47732CF}" type="sibTrans" cxnId="{53E8C0F3-DD87-4ED5-AE56-BA3685DD23EF}">
      <dgm:prSet/>
      <dgm:spPr/>
      <dgm:t>
        <a:bodyPr/>
        <a:lstStyle/>
        <a:p>
          <a:endParaRPr lang="en-US"/>
        </a:p>
      </dgm:t>
    </dgm:pt>
    <dgm:pt modelId="{CD273D16-2992-4AF6-A6F3-DAAB37972F6D}">
      <dgm:prSet/>
      <dgm:spPr/>
      <dgm:t>
        <a:bodyPr/>
        <a:lstStyle/>
        <a:p>
          <a:r>
            <a:rPr lang="en-US" b="1"/>
            <a:t>It is thought by many that the British may have poisoned him</a:t>
          </a:r>
          <a:endParaRPr lang="en-US"/>
        </a:p>
      </dgm:t>
    </dgm:pt>
    <dgm:pt modelId="{E72E8E2D-E4B6-496C-92EA-4035BB7366E3}" type="parTrans" cxnId="{3678E70F-6C19-4602-BC95-16D5A1B7A410}">
      <dgm:prSet/>
      <dgm:spPr/>
      <dgm:t>
        <a:bodyPr/>
        <a:lstStyle/>
        <a:p>
          <a:endParaRPr lang="en-US"/>
        </a:p>
      </dgm:t>
    </dgm:pt>
    <dgm:pt modelId="{1A38BA46-E981-4524-984C-2546E59B7AC8}" type="sibTrans" cxnId="{3678E70F-6C19-4602-BC95-16D5A1B7A410}">
      <dgm:prSet/>
      <dgm:spPr/>
      <dgm:t>
        <a:bodyPr/>
        <a:lstStyle/>
        <a:p>
          <a:endParaRPr lang="en-US"/>
        </a:p>
      </dgm:t>
    </dgm:pt>
    <dgm:pt modelId="{073C4A20-76F8-4872-B083-D66CD8C1539F}" type="pres">
      <dgm:prSet presAssocID="{86F4506A-10C8-47AC-A3C4-82F6E85C4766}" presName="linear" presStyleCnt="0">
        <dgm:presLayoutVars>
          <dgm:animLvl val="lvl"/>
          <dgm:resizeHandles val="exact"/>
        </dgm:presLayoutVars>
      </dgm:prSet>
      <dgm:spPr/>
    </dgm:pt>
    <dgm:pt modelId="{C63CE97E-E272-406D-8C2A-AF4FB312D644}" type="pres">
      <dgm:prSet presAssocID="{93DC93D3-9955-4B64-B141-441DB29540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CE2372-9A5F-4236-BAED-2A4E26C47EDA}" type="pres">
      <dgm:prSet presAssocID="{4BE501A0-AE23-4410-8BB3-F1F8665C1718}" presName="spacer" presStyleCnt="0"/>
      <dgm:spPr/>
    </dgm:pt>
    <dgm:pt modelId="{ABE844F6-24F0-41C6-A91B-BEB411584CEB}" type="pres">
      <dgm:prSet presAssocID="{41AE2183-B1B1-47E4-8E20-759437D4AEF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35351AE-FF18-46EE-B9C4-8B214F44F315}" type="pres">
      <dgm:prSet presAssocID="{C17D358B-1441-4A40-938E-C5BAF47732CF}" presName="spacer" presStyleCnt="0"/>
      <dgm:spPr/>
    </dgm:pt>
    <dgm:pt modelId="{1447A01C-FFD5-457A-A548-3002835A70F2}" type="pres">
      <dgm:prSet presAssocID="{CD273D16-2992-4AF6-A6F3-DAAB37972F6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B0B3E02-D974-4780-B9C3-A6CC3E04A0AF}" type="presOf" srcId="{86F4506A-10C8-47AC-A3C4-82F6E85C4766}" destId="{073C4A20-76F8-4872-B083-D66CD8C1539F}" srcOrd="0" destOrd="0" presId="urn:microsoft.com/office/officeart/2005/8/layout/vList2"/>
    <dgm:cxn modelId="{3678E70F-6C19-4602-BC95-16D5A1B7A410}" srcId="{86F4506A-10C8-47AC-A3C4-82F6E85C4766}" destId="{CD273D16-2992-4AF6-A6F3-DAAB37972F6D}" srcOrd="2" destOrd="0" parTransId="{E72E8E2D-E4B6-496C-92EA-4035BB7366E3}" sibTransId="{1A38BA46-E981-4524-984C-2546E59B7AC8}"/>
    <dgm:cxn modelId="{E08D632D-EBCE-4B5D-8F10-8E308C56359D}" srcId="{86F4506A-10C8-47AC-A3C4-82F6E85C4766}" destId="{93DC93D3-9955-4B64-B141-441DB2954051}" srcOrd="0" destOrd="0" parTransId="{804967BB-3C81-47F9-BFC5-7F31CA55F306}" sibTransId="{4BE501A0-AE23-4410-8BB3-F1F8665C1718}"/>
    <dgm:cxn modelId="{3A480737-0E14-4854-98DF-5B7347EDFFB3}" type="presOf" srcId="{CD273D16-2992-4AF6-A6F3-DAAB37972F6D}" destId="{1447A01C-FFD5-457A-A548-3002835A70F2}" srcOrd="0" destOrd="0" presId="urn:microsoft.com/office/officeart/2005/8/layout/vList2"/>
    <dgm:cxn modelId="{836C4697-C935-4437-8689-C02CE01D99D2}" type="presOf" srcId="{93DC93D3-9955-4B64-B141-441DB2954051}" destId="{C63CE97E-E272-406D-8C2A-AF4FB312D644}" srcOrd="0" destOrd="0" presId="urn:microsoft.com/office/officeart/2005/8/layout/vList2"/>
    <dgm:cxn modelId="{9AC75FC8-A734-4D0A-8953-076C978793B5}" type="presOf" srcId="{41AE2183-B1B1-47E4-8E20-759437D4AEFA}" destId="{ABE844F6-24F0-41C6-A91B-BEB411584CEB}" srcOrd="0" destOrd="0" presId="urn:microsoft.com/office/officeart/2005/8/layout/vList2"/>
    <dgm:cxn modelId="{53E8C0F3-DD87-4ED5-AE56-BA3685DD23EF}" srcId="{86F4506A-10C8-47AC-A3C4-82F6E85C4766}" destId="{41AE2183-B1B1-47E4-8E20-759437D4AEFA}" srcOrd="1" destOrd="0" parTransId="{9F356833-2573-4BF2-AF06-0242D7862CB2}" sibTransId="{C17D358B-1441-4A40-938E-C5BAF47732CF}"/>
    <dgm:cxn modelId="{6B3F532A-2B48-479B-8397-EFE6D9CF8365}" type="presParOf" srcId="{073C4A20-76F8-4872-B083-D66CD8C1539F}" destId="{C63CE97E-E272-406D-8C2A-AF4FB312D644}" srcOrd="0" destOrd="0" presId="urn:microsoft.com/office/officeart/2005/8/layout/vList2"/>
    <dgm:cxn modelId="{E6FEA115-8449-4586-A9AB-AB98B84F0333}" type="presParOf" srcId="{073C4A20-76F8-4872-B083-D66CD8C1539F}" destId="{E3CE2372-9A5F-4236-BAED-2A4E26C47EDA}" srcOrd="1" destOrd="0" presId="urn:microsoft.com/office/officeart/2005/8/layout/vList2"/>
    <dgm:cxn modelId="{461B260B-6D08-40DB-9D36-4AC7A6B10548}" type="presParOf" srcId="{073C4A20-76F8-4872-B083-D66CD8C1539F}" destId="{ABE844F6-24F0-41C6-A91B-BEB411584CEB}" srcOrd="2" destOrd="0" presId="urn:microsoft.com/office/officeart/2005/8/layout/vList2"/>
    <dgm:cxn modelId="{2C1E04EE-1362-4775-B8F5-9C50ED694673}" type="presParOf" srcId="{073C4A20-76F8-4872-B083-D66CD8C1539F}" destId="{335351AE-FF18-46EE-B9C4-8B214F44F315}" srcOrd="3" destOrd="0" presId="urn:microsoft.com/office/officeart/2005/8/layout/vList2"/>
    <dgm:cxn modelId="{9AE4BB4C-0403-45CD-B49A-F431C5113F36}" type="presParOf" srcId="{073C4A20-76F8-4872-B083-D66CD8C1539F}" destId="{1447A01C-FFD5-457A-A548-3002835A70F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BACD846-E8D9-47E0-9893-B4BF25D22548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24E3AEF-E3D0-4930-BB82-1470301BA16B}">
      <dgm:prSet/>
      <dgm:spPr/>
      <dgm:t>
        <a:bodyPr/>
        <a:lstStyle/>
        <a:p>
          <a:r>
            <a:rPr lang="en-US"/>
            <a:t>Know as one of the </a:t>
          </a:r>
          <a:r>
            <a:rPr lang="en-US" b="1"/>
            <a:t>greatest military leaders of all time</a:t>
          </a:r>
          <a:endParaRPr lang="en-US"/>
        </a:p>
      </dgm:t>
    </dgm:pt>
    <dgm:pt modelId="{ED3E48A2-5B50-40BF-B47A-5CAFFE0E15CC}" type="parTrans" cxnId="{68DC6E2A-B2C4-45B1-BD6B-959539A0E9A1}">
      <dgm:prSet/>
      <dgm:spPr/>
      <dgm:t>
        <a:bodyPr/>
        <a:lstStyle/>
        <a:p>
          <a:endParaRPr lang="en-US"/>
        </a:p>
      </dgm:t>
    </dgm:pt>
    <dgm:pt modelId="{2D1E2AFC-4FDE-46C4-819E-3EBB53B0579F}" type="sibTrans" cxnId="{68DC6E2A-B2C4-45B1-BD6B-959539A0E9A1}">
      <dgm:prSet/>
      <dgm:spPr/>
      <dgm:t>
        <a:bodyPr/>
        <a:lstStyle/>
        <a:p>
          <a:endParaRPr lang="en-US"/>
        </a:p>
      </dgm:t>
    </dgm:pt>
    <dgm:pt modelId="{529F40E6-68DE-4D7C-BC4B-56AB9E93272B}">
      <dgm:prSet/>
      <dgm:spPr/>
      <dgm:t>
        <a:bodyPr/>
        <a:lstStyle/>
        <a:p>
          <a:r>
            <a:rPr lang="en-US" b="1"/>
            <a:t>Nationalism throughout Europe rose</a:t>
          </a:r>
          <a:r>
            <a:rPr lang="en-US"/>
            <a:t> during and after his reign.</a:t>
          </a:r>
        </a:p>
      </dgm:t>
    </dgm:pt>
    <dgm:pt modelId="{D132C316-CB0C-4E71-9E15-06910FF27C09}" type="parTrans" cxnId="{C1645F0E-8C3E-4AC7-97C1-B94C9329BD73}">
      <dgm:prSet/>
      <dgm:spPr/>
      <dgm:t>
        <a:bodyPr/>
        <a:lstStyle/>
        <a:p>
          <a:endParaRPr lang="en-US"/>
        </a:p>
      </dgm:t>
    </dgm:pt>
    <dgm:pt modelId="{0416C7AD-64BD-45EA-9D29-DB0A550E6B94}" type="sibTrans" cxnId="{C1645F0E-8C3E-4AC7-97C1-B94C9329BD73}">
      <dgm:prSet/>
      <dgm:spPr/>
      <dgm:t>
        <a:bodyPr/>
        <a:lstStyle/>
        <a:p>
          <a:endParaRPr lang="en-US"/>
        </a:p>
      </dgm:t>
    </dgm:pt>
    <dgm:pt modelId="{FF3C2DDE-4A5F-4621-AF84-DB51DE809B73}">
      <dgm:prSet/>
      <dgm:spPr/>
      <dgm:t>
        <a:bodyPr/>
        <a:lstStyle/>
        <a:p>
          <a:r>
            <a:rPr lang="en-US"/>
            <a:t>The</a:t>
          </a:r>
          <a:r>
            <a:rPr lang="en-US" b="1"/>
            <a:t> </a:t>
          </a:r>
          <a:r>
            <a:rPr lang="en-US" b="1" u="sng"/>
            <a:t>Congress of Vienna</a:t>
          </a:r>
          <a:r>
            <a:rPr lang="en-US"/>
            <a:t> (1815)is called to figure out how to create peace between nations.</a:t>
          </a:r>
        </a:p>
      </dgm:t>
    </dgm:pt>
    <dgm:pt modelId="{49BE3E46-06AF-4C60-B856-12A1DE0EAD8F}" type="parTrans" cxnId="{8DE1C5B6-B55F-467A-9778-AB37401DA603}">
      <dgm:prSet/>
      <dgm:spPr/>
      <dgm:t>
        <a:bodyPr/>
        <a:lstStyle/>
        <a:p>
          <a:endParaRPr lang="en-US"/>
        </a:p>
      </dgm:t>
    </dgm:pt>
    <dgm:pt modelId="{DAF2C3AA-6652-4C6B-9AE2-94E233287DC0}" type="sibTrans" cxnId="{8DE1C5B6-B55F-467A-9778-AB37401DA603}">
      <dgm:prSet/>
      <dgm:spPr/>
      <dgm:t>
        <a:bodyPr/>
        <a:lstStyle/>
        <a:p>
          <a:endParaRPr lang="en-US"/>
        </a:p>
      </dgm:t>
    </dgm:pt>
    <dgm:pt modelId="{5A39FED3-B142-4DF5-B0C5-A006A047C3F9}">
      <dgm:prSet/>
      <dgm:spPr/>
      <dgm:t>
        <a:bodyPr/>
        <a:lstStyle/>
        <a:p>
          <a:r>
            <a:rPr lang="en-US"/>
            <a:t>After his defeat, Europe experiences relative peace between nations for 100 years until WWI.</a:t>
          </a:r>
        </a:p>
      </dgm:t>
    </dgm:pt>
    <dgm:pt modelId="{17DE3EB7-6879-4F41-8506-E39C14FC7277}" type="parTrans" cxnId="{E61E1466-1AA8-4BDC-AF38-CDE4BA874246}">
      <dgm:prSet/>
      <dgm:spPr/>
      <dgm:t>
        <a:bodyPr/>
        <a:lstStyle/>
        <a:p>
          <a:endParaRPr lang="en-US"/>
        </a:p>
      </dgm:t>
    </dgm:pt>
    <dgm:pt modelId="{92B2536D-D666-47B0-897E-E43BBCDFD094}" type="sibTrans" cxnId="{E61E1466-1AA8-4BDC-AF38-CDE4BA874246}">
      <dgm:prSet/>
      <dgm:spPr/>
      <dgm:t>
        <a:bodyPr/>
        <a:lstStyle/>
        <a:p>
          <a:endParaRPr lang="en-US"/>
        </a:p>
      </dgm:t>
    </dgm:pt>
    <dgm:pt modelId="{B7E92C41-05A4-44E1-B27F-0AFE6B9B2BEF}" type="pres">
      <dgm:prSet presAssocID="{ABACD846-E8D9-47E0-9893-B4BF25D22548}" presName="Name0" presStyleCnt="0">
        <dgm:presLayoutVars>
          <dgm:dir/>
          <dgm:animLvl val="lvl"/>
          <dgm:resizeHandles val="exact"/>
        </dgm:presLayoutVars>
      </dgm:prSet>
      <dgm:spPr/>
    </dgm:pt>
    <dgm:pt modelId="{15F747AB-8EFF-414F-A70A-F831A42DCEC8}" type="pres">
      <dgm:prSet presAssocID="{5A39FED3-B142-4DF5-B0C5-A006A047C3F9}" presName="boxAndChildren" presStyleCnt="0"/>
      <dgm:spPr/>
    </dgm:pt>
    <dgm:pt modelId="{47EE81BC-D303-49C7-9E40-8619A5CB187F}" type="pres">
      <dgm:prSet presAssocID="{5A39FED3-B142-4DF5-B0C5-A006A047C3F9}" presName="parentTextBox" presStyleLbl="node1" presStyleIdx="0" presStyleCnt="4"/>
      <dgm:spPr/>
    </dgm:pt>
    <dgm:pt modelId="{4447CDCE-1F79-4E7C-B6D3-33ED7D149220}" type="pres">
      <dgm:prSet presAssocID="{DAF2C3AA-6652-4C6B-9AE2-94E233287DC0}" presName="sp" presStyleCnt="0"/>
      <dgm:spPr/>
    </dgm:pt>
    <dgm:pt modelId="{FE212EA5-C099-4270-BF0A-7822EF2F3D5F}" type="pres">
      <dgm:prSet presAssocID="{FF3C2DDE-4A5F-4621-AF84-DB51DE809B73}" presName="arrowAndChildren" presStyleCnt="0"/>
      <dgm:spPr/>
    </dgm:pt>
    <dgm:pt modelId="{4EE3A801-2327-4081-B101-8379E41C25C7}" type="pres">
      <dgm:prSet presAssocID="{FF3C2DDE-4A5F-4621-AF84-DB51DE809B73}" presName="parentTextArrow" presStyleLbl="node1" presStyleIdx="1" presStyleCnt="4"/>
      <dgm:spPr/>
    </dgm:pt>
    <dgm:pt modelId="{F3465269-A979-4427-94FD-25B8052752E3}" type="pres">
      <dgm:prSet presAssocID="{0416C7AD-64BD-45EA-9D29-DB0A550E6B94}" presName="sp" presStyleCnt="0"/>
      <dgm:spPr/>
    </dgm:pt>
    <dgm:pt modelId="{FC335C61-2A58-4BBA-824B-5B589EFCBF15}" type="pres">
      <dgm:prSet presAssocID="{529F40E6-68DE-4D7C-BC4B-56AB9E93272B}" presName="arrowAndChildren" presStyleCnt="0"/>
      <dgm:spPr/>
    </dgm:pt>
    <dgm:pt modelId="{DD15C98E-ABA6-43F8-8EE8-C649B4FF7997}" type="pres">
      <dgm:prSet presAssocID="{529F40E6-68DE-4D7C-BC4B-56AB9E93272B}" presName="parentTextArrow" presStyleLbl="node1" presStyleIdx="2" presStyleCnt="4" custLinFactNeighborX="-2840" custLinFactNeighborY="-9771"/>
      <dgm:spPr/>
    </dgm:pt>
    <dgm:pt modelId="{D39DE84E-7998-462D-98FC-25D962A060B8}" type="pres">
      <dgm:prSet presAssocID="{2D1E2AFC-4FDE-46C4-819E-3EBB53B0579F}" presName="sp" presStyleCnt="0"/>
      <dgm:spPr/>
    </dgm:pt>
    <dgm:pt modelId="{B5FBD153-3091-4F3A-8CF3-0E5572649035}" type="pres">
      <dgm:prSet presAssocID="{524E3AEF-E3D0-4930-BB82-1470301BA16B}" presName="arrowAndChildren" presStyleCnt="0"/>
      <dgm:spPr/>
    </dgm:pt>
    <dgm:pt modelId="{7B37CDA2-EB5D-41B8-B5A3-B3EE59933408}" type="pres">
      <dgm:prSet presAssocID="{524E3AEF-E3D0-4930-BB82-1470301BA16B}" presName="parentTextArrow" presStyleLbl="node1" presStyleIdx="3" presStyleCnt="4"/>
      <dgm:spPr/>
    </dgm:pt>
  </dgm:ptLst>
  <dgm:cxnLst>
    <dgm:cxn modelId="{C1645F0E-8C3E-4AC7-97C1-B94C9329BD73}" srcId="{ABACD846-E8D9-47E0-9893-B4BF25D22548}" destId="{529F40E6-68DE-4D7C-BC4B-56AB9E93272B}" srcOrd="1" destOrd="0" parTransId="{D132C316-CB0C-4E71-9E15-06910FF27C09}" sibTransId="{0416C7AD-64BD-45EA-9D29-DB0A550E6B94}"/>
    <dgm:cxn modelId="{68DC6E2A-B2C4-45B1-BD6B-959539A0E9A1}" srcId="{ABACD846-E8D9-47E0-9893-B4BF25D22548}" destId="{524E3AEF-E3D0-4930-BB82-1470301BA16B}" srcOrd="0" destOrd="0" parTransId="{ED3E48A2-5B50-40BF-B47A-5CAFFE0E15CC}" sibTransId="{2D1E2AFC-4FDE-46C4-819E-3EBB53B0579F}"/>
    <dgm:cxn modelId="{E61E1466-1AA8-4BDC-AF38-CDE4BA874246}" srcId="{ABACD846-E8D9-47E0-9893-B4BF25D22548}" destId="{5A39FED3-B142-4DF5-B0C5-A006A047C3F9}" srcOrd="3" destOrd="0" parTransId="{17DE3EB7-6879-4F41-8506-E39C14FC7277}" sibTransId="{92B2536D-D666-47B0-897E-E43BBCDFD094}"/>
    <dgm:cxn modelId="{3A96F248-56D8-41DB-A128-499F05B3924C}" type="presOf" srcId="{FF3C2DDE-4A5F-4621-AF84-DB51DE809B73}" destId="{4EE3A801-2327-4081-B101-8379E41C25C7}" srcOrd="0" destOrd="0" presId="urn:microsoft.com/office/officeart/2005/8/layout/process4"/>
    <dgm:cxn modelId="{B6348D76-8B7D-4C7C-B17B-283738C379F3}" type="presOf" srcId="{524E3AEF-E3D0-4930-BB82-1470301BA16B}" destId="{7B37CDA2-EB5D-41B8-B5A3-B3EE59933408}" srcOrd="0" destOrd="0" presId="urn:microsoft.com/office/officeart/2005/8/layout/process4"/>
    <dgm:cxn modelId="{B6354D58-6FBF-4E74-A3B6-5CC039F06D45}" type="presOf" srcId="{ABACD846-E8D9-47E0-9893-B4BF25D22548}" destId="{B7E92C41-05A4-44E1-B27F-0AFE6B9B2BEF}" srcOrd="0" destOrd="0" presId="urn:microsoft.com/office/officeart/2005/8/layout/process4"/>
    <dgm:cxn modelId="{A06DC879-7BFD-4C86-9D45-7FF6D502AE58}" type="presOf" srcId="{529F40E6-68DE-4D7C-BC4B-56AB9E93272B}" destId="{DD15C98E-ABA6-43F8-8EE8-C649B4FF7997}" srcOrd="0" destOrd="0" presId="urn:microsoft.com/office/officeart/2005/8/layout/process4"/>
    <dgm:cxn modelId="{8DE1C5B6-B55F-467A-9778-AB37401DA603}" srcId="{ABACD846-E8D9-47E0-9893-B4BF25D22548}" destId="{FF3C2DDE-4A5F-4621-AF84-DB51DE809B73}" srcOrd="2" destOrd="0" parTransId="{49BE3E46-06AF-4C60-B856-12A1DE0EAD8F}" sibTransId="{DAF2C3AA-6652-4C6B-9AE2-94E233287DC0}"/>
    <dgm:cxn modelId="{CA2F20E4-4C89-4016-A1DA-101A8C73FEEC}" type="presOf" srcId="{5A39FED3-B142-4DF5-B0C5-A006A047C3F9}" destId="{47EE81BC-D303-49C7-9E40-8619A5CB187F}" srcOrd="0" destOrd="0" presId="urn:microsoft.com/office/officeart/2005/8/layout/process4"/>
    <dgm:cxn modelId="{BE55D622-2115-4CDE-9B21-0CA27C786022}" type="presParOf" srcId="{B7E92C41-05A4-44E1-B27F-0AFE6B9B2BEF}" destId="{15F747AB-8EFF-414F-A70A-F831A42DCEC8}" srcOrd="0" destOrd="0" presId="urn:microsoft.com/office/officeart/2005/8/layout/process4"/>
    <dgm:cxn modelId="{DD248AD3-243B-4FDC-ABEA-E418F155912B}" type="presParOf" srcId="{15F747AB-8EFF-414F-A70A-F831A42DCEC8}" destId="{47EE81BC-D303-49C7-9E40-8619A5CB187F}" srcOrd="0" destOrd="0" presId="urn:microsoft.com/office/officeart/2005/8/layout/process4"/>
    <dgm:cxn modelId="{42B75439-63E4-4956-81C8-4A1AA99FEE57}" type="presParOf" srcId="{B7E92C41-05A4-44E1-B27F-0AFE6B9B2BEF}" destId="{4447CDCE-1F79-4E7C-B6D3-33ED7D149220}" srcOrd="1" destOrd="0" presId="urn:microsoft.com/office/officeart/2005/8/layout/process4"/>
    <dgm:cxn modelId="{0CBD7C8E-6234-4C69-9532-E4E352135D94}" type="presParOf" srcId="{B7E92C41-05A4-44E1-B27F-0AFE6B9B2BEF}" destId="{FE212EA5-C099-4270-BF0A-7822EF2F3D5F}" srcOrd="2" destOrd="0" presId="urn:microsoft.com/office/officeart/2005/8/layout/process4"/>
    <dgm:cxn modelId="{79811A33-3F7B-408E-B67B-5E4F0D53E7D0}" type="presParOf" srcId="{FE212EA5-C099-4270-BF0A-7822EF2F3D5F}" destId="{4EE3A801-2327-4081-B101-8379E41C25C7}" srcOrd="0" destOrd="0" presId="urn:microsoft.com/office/officeart/2005/8/layout/process4"/>
    <dgm:cxn modelId="{016637FB-5E2B-4621-A833-8AB510186887}" type="presParOf" srcId="{B7E92C41-05A4-44E1-B27F-0AFE6B9B2BEF}" destId="{F3465269-A979-4427-94FD-25B8052752E3}" srcOrd="3" destOrd="0" presId="urn:microsoft.com/office/officeart/2005/8/layout/process4"/>
    <dgm:cxn modelId="{B65022B2-9997-4081-944A-0E07F7B4B7E0}" type="presParOf" srcId="{B7E92C41-05A4-44E1-B27F-0AFE6B9B2BEF}" destId="{FC335C61-2A58-4BBA-824B-5B589EFCBF15}" srcOrd="4" destOrd="0" presId="urn:microsoft.com/office/officeart/2005/8/layout/process4"/>
    <dgm:cxn modelId="{CA354249-389D-4650-80E1-103CA125B182}" type="presParOf" srcId="{FC335C61-2A58-4BBA-824B-5B589EFCBF15}" destId="{DD15C98E-ABA6-43F8-8EE8-C649B4FF7997}" srcOrd="0" destOrd="0" presId="urn:microsoft.com/office/officeart/2005/8/layout/process4"/>
    <dgm:cxn modelId="{67D4514E-3632-4CEC-9B53-054711F3EED2}" type="presParOf" srcId="{B7E92C41-05A4-44E1-B27F-0AFE6B9B2BEF}" destId="{D39DE84E-7998-462D-98FC-25D962A060B8}" srcOrd="5" destOrd="0" presId="urn:microsoft.com/office/officeart/2005/8/layout/process4"/>
    <dgm:cxn modelId="{66480251-F0A3-4D60-8708-BEC7DEBF99AC}" type="presParOf" srcId="{B7E92C41-05A4-44E1-B27F-0AFE6B9B2BEF}" destId="{B5FBD153-3091-4F3A-8CF3-0E5572649035}" srcOrd="6" destOrd="0" presId="urn:microsoft.com/office/officeart/2005/8/layout/process4"/>
    <dgm:cxn modelId="{C6F1CF5E-6335-4B48-9CFF-590521947133}" type="presParOf" srcId="{B5FBD153-3091-4F3A-8CF3-0E5572649035}" destId="{7B37CDA2-EB5D-41B8-B5A3-B3EE5993340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FFE65-EEC2-46DD-901C-5FE72D15223B}">
      <dsp:nvSpPr>
        <dsp:cNvPr id="0" name=""/>
        <dsp:cNvSpPr/>
      </dsp:nvSpPr>
      <dsp:spPr>
        <a:xfrm>
          <a:off x="0" y="10231"/>
          <a:ext cx="3808412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Napoleon Bonaparte was born on the island of </a:t>
          </a:r>
          <a:r>
            <a:rPr lang="en-US" sz="2500" b="1" u="sng" kern="1200"/>
            <a:t>Corsica</a:t>
          </a:r>
          <a:r>
            <a:rPr lang="en-US" sz="2500" kern="1200"/>
            <a:t> in 1768</a:t>
          </a:r>
        </a:p>
      </dsp:txBody>
      <dsp:txXfrm>
        <a:off x="64254" y="74485"/>
        <a:ext cx="3679904" cy="1187742"/>
      </dsp:txXfrm>
    </dsp:sp>
    <dsp:sp modelId="{EEF30234-7361-43A7-973B-8FEE729921D0}">
      <dsp:nvSpPr>
        <dsp:cNvPr id="0" name=""/>
        <dsp:cNvSpPr/>
      </dsp:nvSpPr>
      <dsp:spPr>
        <a:xfrm>
          <a:off x="0" y="1398481"/>
          <a:ext cx="3808412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His parents were Italian nobles living on the island</a:t>
          </a:r>
        </a:p>
      </dsp:txBody>
      <dsp:txXfrm>
        <a:off x="64254" y="1462735"/>
        <a:ext cx="3679904" cy="1187742"/>
      </dsp:txXfrm>
    </dsp:sp>
    <dsp:sp modelId="{31C2C45E-F2F7-4E24-82D2-26FCBD46A3EC}">
      <dsp:nvSpPr>
        <dsp:cNvPr id="0" name=""/>
        <dsp:cNvSpPr/>
      </dsp:nvSpPr>
      <dsp:spPr>
        <a:xfrm>
          <a:off x="0" y="2786730"/>
          <a:ext cx="3808412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At age 9 he enrolled in a French military school</a:t>
          </a:r>
        </a:p>
      </dsp:txBody>
      <dsp:txXfrm>
        <a:off x="64254" y="2850984"/>
        <a:ext cx="3679904" cy="11877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07CDD-35F4-48CB-8095-8A3D7F7C4B69}">
      <dsp:nvSpPr>
        <dsp:cNvPr id="0" name=""/>
        <dsp:cNvSpPr/>
      </dsp:nvSpPr>
      <dsp:spPr>
        <a:xfrm>
          <a:off x="540885" y="1395943"/>
          <a:ext cx="763459" cy="7634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86AD5-988F-4531-B585-3CD182404C6A}">
      <dsp:nvSpPr>
        <dsp:cNvPr id="0" name=""/>
        <dsp:cNvSpPr/>
      </dsp:nvSpPr>
      <dsp:spPr>
        <a:xfrm>
          <a:off x="701212" y="1556269"/>
          <a:ext cx="442806" cy="4428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728E5-72E7-4814-A5DD-09EA97DC4A66}">
      <dsp:nvSpPr>
        <dsp:cNvPr id="0" name=""/>
        <dsp:cNvSpPr/>
      </dsp:nvSpPr>
      <dsp:spPr>
        <a:xfrm>
          <a:off x="1467943" y="1395943"/>
          <a:ext cx="1799583" cy="763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Napoleon was often teased for his Corsican accent and his height (</a:t>
          </a:r>
          <a:r>
            <a:rPr lang="en-US" sz="1200" b="1" u="sng" kern="1200"/>
            <a:t>only 5’3”)</a:t>
          </a:r>
          <a:endParaRPr lang="en-US" sz="1200" kern="1200"/>
        </a:p>
      </dsp:txBody>
      <dsp:txXfrm>
        <a:off x="1467943" y="1395943"/>
        <a:ext cx="1799583" cy="763459"/>
      </dsp:txXfrm>
    </dsp:sp>
    <dsp:sp modelId="{9B08713A-8502-41B0-ACFF-1F1FBE234B52}">
      <dsp:nvSpPr>
        <dsp:cNvPr id="0" name=""/>
        <dsp:cNvSpPr/>
      </dsp:nvSpPr>
      <dsp:spPr>
        <a:xfrm>
          <a:off x="540885" y="2474509"/>
          <a:ext cx="763459" cy="76345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5D07B-C6BD-42DA-8711-AEE789F5D67B}">
      <dsp:nvSpPr>
        <dsp:cNvPr id="0" name=""/>
        <dsp:cNvSpPr/>
      </dsp:nvSpPr>
      <dsp:spPr>
        <a:xfrm>
          <a:off x="701212" y="2634835"/>
          <a:ext cx="442806" cy="4428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5730D-198A-4B2A-9B4E-C765FC86DF27}">
      <dsp:nvSpPr>
        <dsp:cNvPr id="0" name=""/>
        <dsp:cNvSpPr/>
      </dsp:nvSpPr>
      <dsp:spPr>
        <a:xfrm>
          <a:off x="1467943" y="2474509"/>
          <a:ext cx="1799583" cy="763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He quickly earned respect of his peers by working hard and becoming a </a:t>
          </a:r>
          <a:r>
            <a:rPr lang="en-US" sz="1200" b="1" u="sng" kern="1200"/>
            <a:t>brilliant  military strategist</a:t>
          </a:r>
          <a:r>
            <a:rPr lang="en-US" sz="1200" u="sng" kern="1200"/>
            <a:t>.</a:t>
          </a:r>
          <a:endParaRPr lang="en-US" sz="1200" kern="1200"/>
        </a:p>
      </dsp:txBody>
      <dsp:txXfrm>
        <a:off x="1467943" y="2474509"/>
        <a:ext cx="1799583" cy="7634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3EC93-4CD5-42BF-99E9-BA603F31E92F}">
      <dsp:nvSpPr>
        <dsp:cNvPr id="0" name=""/>
        <dsp:cNvSpPr/>
      </dsp:nvSpPr>
      <dsp:spPr>
        <a:xfrm>
          <a:off x="501" y="1627295"/>
          <a:ext cx="1759654" cy="1117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BAC6C-CBEB-4AE0-9A53-3B938E598FA7}">
      <dsp:nvSpPr>
        <dsp:cNvPr id="0" name=""/>
        <dsp:cNvSpPr/>
      </dsp:nvSpPr>
      <dsp:spPr>
        <a:xfrm>
          <a:off x="196018" y="1813036"/>
          <a:ext cx="1759654" cy="11173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In 1799, a popular Napoleon launches a </a:t>
          </a:r>
          <a:r>
            <a:rPr lang="en-US" sz="1200" b="1" u="sng" kern="1200"/>
            <a:t>Coup d’Etat</a:t>
          </a:r>
          <a:r>
            <a:rPr lang="en-US" sz="1200" b="1" kern="1200"/>
            <a:t> </a:t>
          </a:r>
          <a:r>
            <a:rPr lang="en-US" sz="1200" kern="1200"/>
            <a:t>(sudden seizure &amp; overthrow) on the weak and corrupt Directory.</a:t>
          </a:r>
        </a:p>
      </dsp:txBody>
      <dsp:txXfrm>
        <a:off x="228745" y="1845763"/>
        <a:ext cx="1694200" cy="1051926"/>
      </dsp:txXfrm>
    </dsp:sp>
    <dsp:sp modelId="{196A71CB-548E-4C62-9047-DFD87FFC456A}">
      <dsp:nvSpPr>
        <dsp:cNvPr id="0" name=""/>
        <dsp:cNvSpPr/>
      </dsp:nvSpPr>
      <dsp:spPr>
        <a:xfrm>
          <a:off x="2151190" y="1627295"/>
          <a:ext cx="1759654" cy="1117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520F5-261F-4797-9702-91D50F1371D5}">
      <dsp:nvSpPr>
        <dsp:cNvPr id="0" name=""/>
        <dsp:cNvSpPr/>
      </dsp:nvSpPr>
      <dsp:spPr>
        <a:xfrm>
          <a:off x="2346707" y="1813036"/>
          <a:ext cx="1759654" cy="11173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Napoleon is victorious and seizes control of France as a consul (dictator)</a:t>
          </a:r>
        </a:p>
      </dsp:txBody>
      <dsp:txXfrm>
        <a:off x="2379434" y="1845763"/>
        <a:ext cx="1694200" cy="10519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34DB7-DD5A-4B8A-BF49-1CD2CD8D560F}">
      <dsp:nvSpPr>
        <dsp:cNvPr id="0" name=""/>
        <dsp:cNvSpPr/>
      </dsp:nvSpPr>
      <dsp:spPr>
        <a:xfrm>
          <a:off x="387125" y="784117"/>
          <a:ext cx="3199066" cy="3199066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Napoleon attempted to set up a </a:t>
          </a:r>
          <a:r>
            <a:rPr lang="en-US" sz="1000" b="1" u="sng" kern="1200" dirty="0">
              <a:solidFill>
                <a:schemeClr val="tx1"/>
              </a:solidFill>
            </a:rPr>
            <a:t>naval blockade</a:t>
          </a:r>
          <a:r>
            <a:rPr lang="en-US" sz="1000" b="1" kern="1200" dirty="0">
              <a:solidFill>
                <a:schemeClr val="tx1"/>
              </a:solidFill>
            </a:rPr>
            <a:t> preventing Britain from trading with rest of Europe</a:t>
          </a:r>
        </a:p>
      </dsp:txBody>
      <dsp:txXfrm>
        <a:off x="2126427" y="1374421"/>
        <a:ext cx="1085397" cy="1066355"/>
      </dsp:txXfrm>
    </dsp:sp>
    <dsp:sp modelId="{8C22C6EF-3F44-42C2-A2D2-7323CCAF59C6}">
      <dsp:nvSpPr>
        <dsp:cNvPr id="0" name=""/>
        <dsp:cNvSpPr/>
      </dsp:nvSpPr>
      <dsp:spPr>
        <a:xfrm>
          <a:off x="222220" y="879327"/>
          <a:ext cx="3199066" cy="3199066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Many nations ignored it and Britain was able to bust through it (too many holes)</a:t>
          </a:r>
        </a:p>
      </dsp:txBody>
      <dsp:txXfrm>
        <a:off x="1098155" y="2897786"/>
        <a:ext cx="1447196" cy="990187"/>
      </dsp:txXfrm>
    </dsp:sp>
    <dsp:sp modelId="{05FF6B90-5E78-4141-BF6D-9EA9DC5B045B}">
      <dsp:nvSpPr>
        <dsp:cNvPr id="0" name=""/>
        <dsp:cNvSpPr/>
      </dsp:nvSpPr>
      <dsp:spPr>
        <a:xfrm>
          <a:off x="222220" y="879327"/>
          <a:ext cx="3199066" cy="3199066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Seeking revenge, Britain launched their own blockade which hurt France’s economy</a:t>
          </a:r>
        </a:p>
      </dsp:txBody>
      <dsp:txXfrm>
        <a:off x="564978" y="1507715"/>
        <a:ext cx="1085397" cy="10663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50100-BB16-4F0D-949C-2A8DAFE74BB2}">
      <dsp:nvSpPr>
        <dsp:cNvPr id="0" name=""/>
        <dsp:cNvSpPr/>
      </dsp:nvSpPr>
      <dsp:spPr>
        <a:xfrm>
          <a:off x="0" y="2842802"/>
          <a:ext cx="3808412" cy="186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Over 6 years, Spain uses Guerilla warfare techniques to inflict massive casualties on the French military</a:t>
          </a:r>
          <a:endParaRPr lang="en-US" sz="2300" kern="1200"/>
        </a:p>
      </dsp:txBody>
      <dsp:txXfrm>
        <a:off x="0" y="2842802"/>
        <a:ext cx="3808412" cy="1865185"/>
      </dsp:txXfrm>
    </dsp:sp>
    <dsp:sp modelId="{070DB1AF-4756-4F82-A060-E756A2D17B5F}">
      <dsp:nvSpPr>
        <dsp:cNvPr id="0" name=""/>
        <dsp:cNvSpPr/>
      </dsp:nvSpPr>
      <dsp:spPr>
        <a:xfrm rot="10800000">
          <a:off x="0" y="2123"/>
          <a:ext cx="3808412" cy="286865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France attacks Spain for ignoring the Continental system.</a:t>
          </a:r>
          <a:endParaRPr lang="en-US" sz="2300" kern="1200"/>
        </a:p>
      </dsp:txBody>
      <dsp:txXfrm rot="10800000">
        <a:off x="0" y="2123"/>
        <a:ext cx="3808412" cy="18639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D63C5-39DB-4ED2-94CC-84095BF1FA74}">
      <dsp:nvSpPr>
        <dsp:cNvPr id="0" name=""/>
        <dsp:cNvSpPr/>
      </dsp:nvSpPr>
      <dsp:spPr>
        <a:xfrm>
          <a:off x="1514809" y="780"/>
          <a:ext cx="1656680" cy="165668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Napoleon invades Russia for trading with Great Britain</a:t>
          </a:r>
        </a:p>
      </dsp:txBody>
      <dsp:txXfrm>
        <a:off x="1928979" y="780"/>
        <a:ext cx="828340" cy="1366761"/>
      </dsp:txXfrm>
    </dsp:sp>
    <dsp:sp modelId="{983B6FE4-00C8-42ED-AF25-270996FA20E8}">
      <dsp:nvSpPr>
        <dsp:cNvPr id="0" name=""/>
        <dsp:cNvSpPr/>
      </dsp:nvSpPr>
      <dsp:spPr>
        <a:xfrm rot="5400000">
          <a:off x="2763181" y="1249151"/>
          <a:ext cx="1656680" cy="165668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tx1"/>
              </a:solidFill>
            </a:rPr>
            <a:t>As Russian troops retreat to Moscow, they burn everything down (</a:t>
          </a:r>
          <a:r>
            <a:rPr lang="en-US" sz="900" b="1" u="sng" kern="1200" dirty="0">
              <a:solidFill>
                <a:schemeClr val="tx1"/>
              </a:solidFill>
            </a:rPr>
            <a:t>scorched earth policy</a:t>
          </a:r>
          <a:r>
            <a:rPr lang="en-US" sz="900" kern="1200" dirty="0">
              <a:solidFill>
                <a:schemeClr val="tx1"/>
              </a:solidFill>
            </a:rPr>
            <a:t>) leaving nothing for the French</a:t>
          </a:r>
        </a:p>
      </dsp:txBody>
      <dsp:txXfrm rot="-5400000">
        <a:off x="3053101" y="1663321"/>
        <a:ext cx="1366761" cy="828340"/>
      </dsp:txXfrm>
    </dsp:sp>
    <dsp:sp modelId="{CAE57AED-3C4E-4D79-A765-E9BDCCDA22EF}">
      <dsp:nvSpPr>
        <dsp:cNvPr id="0" name=""/>
        <dsp:cNvSpPr/>
      </dsp:nvSpPr>
      <dsp:spPr>
        <a:xfrm rot="10800000">
          <a:off x="1514809" y="2497523"/>
          <a:ext cx="1656680" cy="165668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Never receiving a surrender from the Russian czar, Napoleon decides to retreat in Winter.</a:t>
          </a:r>
        </a:p>
      </dsp:txBody>
      <dsp:txXfrm rot="10800000">
        <a:off x="1928979" y="2787442"/>
        <a:ext cx="828340" cy="1366761"/>
      </dsp:txXfrm>
    </dsp:sp>
    <dsp:sp modelId="{02044476-919B-45E0-A732-A01BCA664238}">
      <dsp:nvSpPr>
        <dsp:cNvPr id="0" name=""/>
        <dsp:cNvSpPr/>
      </dsp:nvSpPr>
      <dsp:spPr>
        <a:xfrm rot="16200000">
          <a:off x="266438" y="1249151"/>
          <a:ext cx="1656680" cy="165668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590,000 of 600,000 French troops starve or freeze to death!</a:t>
          </a:r>
          <a:endParaRPr lang="en-US" sz="1100" kern="1200" dirty="0">
            <a:solidFill>
              <a:schemeClr val="tx1"/>
            </a:solidFill>
          </a:endParaRPr>
        </a:p>
      </dsp:txBody>
      <dsp:txXfrm rot="5400000">
        <a:off x="266439" y="1663321"/>
        <a:ext cx="1366761" cy="8283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8C520-DF04-4BB2-9D4A-92D7B90B926F}">
      <dsp:nvSpPr>
        <dsp:cNvPr id="0" name=""/>
        <dsp:cNvSpPr/>
      </dsp:nvSpPr>
      <dsp:spPr>
        <a:xfrm>
          <a:off x="0" y="2566857"/>
          <a:ext cx="3808412" cy="1684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He is banished to the tiny Island of Elba in the Mediterranean Sea in 1815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0" y="2566857"/>
        <a:ext cx="3808412" cy="1684136"/>
      </dsp:txXfrm>
    </dsp:sp>
    <dsp:sp modelId="{610F1C70-C393-48E0-B8C7-502A38846513}">
      <dsp:nvSpPr>
        <dsp:cNvPr id="0" name=""/>
        <dsp:cNvSpPr/>
      </dsp:nvSpPr>
      <dsp:spPr>
        <a:xfrm rot="10800000">
          <a:off x="0" y="1917"/>
          <a:ext cx="3808412" cy="25902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With his forces greatly weakened, Napoleon is defeated by a combined British, Russian, and Prussian force.</a:t>
          </a:r>
          <a:endParaRPr lang="en-US" sz="2100" kern="1200" dirty="0">
            <a:solidFill>
              <a:schemeClr val="tx1"/>
            </a:solidFill>
          </a:endParaRPr>
        </a:p>
      </dsp:txBody>
      <dsp:txXfrm rot="10800000">
        <a:off x="0" y="1917"/>
        <a:ext cx="3808412" cy="16830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DCF603-C424-47A0-9074-9F3A358C817A}">
      <dsp:nvSpPr>
        <dsp:cNvPr id="0" name=""/>
        <dsp:cNvSpPr/>
      </dsp:nvSpPr>
      <dsp:spPr>
        <a:xfrm>
          <a:off x="896645" y="993364"/>
          <a:ext cx="1551572" cy="155157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>
              <a:solidFill>
                <a:schemeClr val="tx1"/>
              </a:solidFill>
            </a:rPr>
            <a:t>After a year on Elba, Napoleon raises a small army and escapes back to France</a:t>
          </a:r>
        </a:p>
      </dsp:txBody>
      <dsp:txXfrm>
        <a:off x="1284538" y="993364"/>
        <a:ext cx="775786" cy="1280047"/>
      </dsp:txXfrm>
    </dsp:sp>
    <dsp:sp modelId="{F8C8A02C-E6CA-4B5D-B214-BBB8A9D9E8BE}">
      <dsp:nvSpPr>
        <dsp:cNvPr id="0" name=""/>
        <dsp:cNvSpPr/>
      </dsp:nvSpPr>
      <dsp:spPr>
        <a:xfrm rot="7200000">
          <a:off x="1793160" y="2546174"/>
          <a:ext cx="1551572" cy="155157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He once again becomes Emperor and  attempts to strengthen his army</a:t>
          </a:r>
        </a:p>
      </dsp:txBody>
      <dsp:txXfrm rot="-5400000">
        <a:off x="2046497" y="3001948"/>
        <a:ext cx="1280047" cy="775786"/>
      </dsp:txXfrm>
    </dsp:sp>
    <dsp:sp modelId="{7C5198F6-796C-40A4-8C72-5AF65110CE0C}">
      <dsp:nvSpPr>
        <dsp:cNvPr id="0" name=""/>
        <dsp:cNvSpPr/>
      </dsp:nvSpPr>
      <dsp:spPr>
        <a:xfrm rot="14400000">
          <a:off x="490311" y="2421693"/>
          <a:ext cx="1551572" cy="1551572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tx1"/>
              </a:solidFill>
            </a:rPr>
            <a:t>The French welcome his return</a:t>
          </a:r>
        </a:p>
      </dsp:txBody>
      <dsp:txXfrm rot="5400000">
        <a:off x="508500" y="2877467"/>
        <a:ext cx="1280047" cy="7757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5BF5B-9CCA-4422-B7FC-FEFDA29EF920}">
      <dsp:nvSpPr>
        <dsp:cNvPr id="0" name=""/>
        <dsp:cNvSpPr/>
      </dsp:nvSpPr>
      <dsp:spPr>
        <a:xfrm>
          <a:off x="0" y="0"/>
          <a:ext cx="3492182" cy="1435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Seeking to finish him off for good, the British and Prussians meet Napoleon at Waterloo, Belgium.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42056" y="42056"/>
        <a:ext cx="1942741" cy="1351781"/>
      </dsp:txXfrm>
    </dsp:sp>
    <dsp:sp modelId="{2A535B88-8521-4D4A-BE07-6A4B9A3C20A7}">
      <dsp:nvSpPr>
        <dsp:cNvPr id="0" name=""/>
        <dsp:cNvSpPr/>
      </dsp:nvSpPr>
      <dsp:spPr>
        <a:xfrm>
          <a:off x="308133" y="1675209"/>
          <a:ext cx="3492182" cy="1435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Napoleon and his inexperienced army is defeated.</a:t>
          </a:r>
          <a:endParaRPr lang="en-US" sz="1500" kern="1200" dirty="0"/>
        </a:p>
      </dsp:txBody>
      <dsp:txXfrm>
        <a:off x="350189" y="1717265"/>
        <a:ext cx="2166605" cy="1351781"/>
      </dsp:txXfrm>
    </dsp:sp>
    <dsp:sp modelId="{CE7A477F-78FA-4504-A075-355C597499EA}">
      <dsp:nvSpPr>
        <dsp:cNvPr id="0" name=""/>
        <dsp:cNvSpPr/>
      </dsp:nvSpPr>
      <dsp:spPr>
        <a:xfrm>
          <a:off x="616267" y="3350418"/>
          <a:ext cx="3492182" cy="1435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He is exiled for good to St. Helena, an island in the South Atlantic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658323" y="3392474"/>
        <a:ext cx="2166605" cy="1351781"/>
      </dsp:txXfrm>
    </dsp:sp>
    <dsp:sp modelId="{89072E0E-1035-4DC6-B7F5-78CF2F16034A}">
      <dsp:nvSpPr>
        <dsp:cNvPr id="0" name=""/>
        <dsp:cNvSpPr/>
      </dsp:nvSpPr>
      <dsp:spPr>
        <a:xfrm>
          <a:off x="2558851" y="1088885"/>
          <a:ext cx="933330" cy="9333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768850" y="1088885"/>
        <a:ext cx="513332" cy="702331"/>
      </dsp:txXfrm>
    </dsp:sp>
    <dsp:sp modelId="{27F078A2-FCBF-4A54-A020-11BCC03018C8}">
      <dsp:nvSpPr>
        <dsp:cNvPr id="0" name=""/>
        <dsp:cNvSpPr/>
      </dsp:nvSpPr>
      <dsp:spPr>
        <a:xfrm>
          <a:off x="2866985" y="2754522"/>
          <a:ext cx="933330" cy="9333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076984" y="2754522"/>
        <a:ext cx="513332" cy="70233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CE97E-E272-406D-8C2A-AF4FB312D644}">
      <dsp:nvSpPr>
        <dsp:cNvPr id="0" name=""/>
        <dsp:cNvSpPr/>
      </dsp:nvSpPr>
      <dsp:spPr>
        <a:xfrm>
          <a:off x="0" y="10231"/>
          <a:ext cx="3808413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After 6 years on St. Helena, Napoleon dies of Stomach cancer in 1821.</a:t>
          </a:r>
          <a:endParaRPr lang="en-US" sz="2500" kern="1200"/>
        </a:p>
      </dsp:txBody>
      <dsp:txXfrm>
        <a:off x="64254" y="74485"/>
        <a:ext cx="3679905" cy="1187742"/>
      </dsp:txXfrm>
    </dsp:sp>
    <dsp:sp modelId="{ABE844F6-24F0-41C6-A91B-BEB411584CEB}">
      <dsp:nvSpPr>
        <dsp:cNvPr id="0" name=""/>
        <dsp:cNvSpPr/>
      </dsp:nvSpPr>
      <dsp:spPr>
        <a:xfrm>
          <a:off x="0" y="1398481"/>
          <a:ext cx="3808413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Much controversy surrounds his death</a:t>
          </a:r>
          <a:endParaRPr lang="en-US" sz="2500" kern="1200"/>
        </a:p>
      </dsp:txBody>
      <dsp:txXfrm>
        <a:off x="64254" y="1462735"/>
        <a:ext cx="3679905" cy="1187742"/>
      </dsp:txXfrm>
    </dsp:sp>
    <dsp:sp modelId="{1447A01C-FFD5-457A-A548-3002835A70F2}">
      <dsp:nvSpPr>
        <dsp:cNvPr id="0" name=""/>
        <dsp:cNvSpPr/>
      </dsp:nvSpPr>
      <dsp:spPr>
        <a:xfrm>
          <a:off x="0" y="2786730"/>
          <a:ext cx="3808413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It is thought by many that the British may have poisoned him</a:t>
          </a:r>
          <a:endParaRPr lang="en-US" sz="2500" kern="1200"/>
        </a:p>
      </dsp:txBody>
      <dsp:txXfrm>
        <a:off x="64254" y="2850984"/>
        <a:ext cx="3679905" cy="11877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E81BC-D303-49C7-9E40-8619A5CB187F}">
      <dsp:nvSpPr>
        <dsp:cNvPr id="0" name=""/>
        <dsp:cNvSpPr/>
      </dsp:nvSpPr>
      <dsp:spPr>
        <a:xfrm>
          <a:off x="0" y="2723667"/>
          <a:ext cx="3182691" cy="5958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After his defeat, Europe experiences relative peace between nations for 100 years until WWI.</a:t>
          </a:r>
        </a:p>
      </dsp:txBody>
      <dsp:txXfrm>
        <a:off x="0" y="2723667"/>
        <a:ext cx="3182691" cy="595871"/>
      </dsp:txXfrm>
    </dsp:sp>
    <dsp:sp modelId="{4EE3A801-2327-4081-B101-8379E41C25C7}">
      <dsp:nvSpPr>
        <dsp:cNvPr id="0" name=""/>
        <dsp:cNvSpPr/>
      </dsp:nvSpPr>
      <dsp:spPr>
        <a:xfrm rot="10800000">
          <a:off x="0" y="1816154"/>
          <a:ext cx="3182691" cy="916450"/>
        </a:xfrm>
        <a:prstGeom prst="upArrowCallout">
          <a:avLst/>
        </a:prstGeom>
        <a:gradFill rotWithShape="0">
          <a:gsLst>
            <a:gs pos="0">
              <a:schemeClr val="accent2">
                <a:hueOff val="-376753"/>
                <a:satOff val="-17063"/>
                <a:lumOff val="109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76753"/>
                <a:satOff val="-17063"/>
                <a:lumOff val="109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76753"/>
                <a:satOff val="-17063"/>
                <a:lumOff val="109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The</a:t>
          </a:r>
          <a:r>
            <a:rPr lang="en-US" sz="1200" b="1" kern="1200"/>
            <a:t> </a:t>
          </a:r>
          <a:r>
            <a:rPr lang="en-US" sz="1200" b="1" u="sng" kern="1200"/>
            <a:t>Congress of Vienna</a:t>
          </a:r>
          <a:r>
            <a:rPr lang="en-US" sz="1200" kern="1200"/>
            <a:t> (1815)is called to figure out how to create peace between nations.</a:t>
          </a:r>
        </a:p>
      </dsp:txBody>
      <dsp:txXfrm rot="10800000">
        <a:off x="0" y="1816154"/>
        <a:ext cx="3182691" cy="595482"/>
      </dsp:txXfrm>
    </dsp:sp>
    <dsp:sp modelId="{DD15C98E-ABA6-43F8-8EE8-C649B4FF7997}">
      <dsp:nvSpPr>
        <dsp:cNvPr id="0" name=""/>
        <dsp:cNvSpPr/>
      </dsp:nvSpPr>
      <dsp:spPr>
        <a:xfrm rot="10800000">
          <a:off x="0" y="819095"/>
          <a:ext cx="3182691" cy="916450"/>
        </a:xfrm>
        <a:prstGeom prst="upArrowCallout">
          <a:avLst/>
        </a:prstGeom>
        <a:gradFill rotWithShape="0">
          <a:gsLst>
            <a:gs pos="0">
              <a:schemeClr val="accent2">
                <a:hueOff val="-753506"/>
                <a:satOff val="-34127"/>
                <a:lumOff val="2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53506"/>
                <a:satOff val="-34127"/>
                <a:lumOff val="2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53506"/>
                <a:satOff val="-34127"/>
                <a:lumOff val="2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Nationalism throughout Europe rose</a:t>
          </a:r>
          <a:r>
            <a:rPr lang="en-US" sz="1200" kern="1200"/>
            <a:t> during and after his reign.</a:t>
          </a:r>
        </a:p>
      </dsp:txBody>
      <dsp:txXfrm rot="10800000">
        <a:off x="0" y="819095"/>
        <a:ext cx="3182691" cy="595482"/>
      </dsp:txXfrm>
    </dsp:sp>
    <dsp:sp modelId="{7B37CDA2-EB5D-41B8-B5A3-B3EE59933408}">
      <dsp:nvSpPr>
        <dsp:cNvPr id="0" name=""/>
        <dsp:cNvSpPr/>
      </dsp:nvSpPr>
      <dsp:spPr>
        <a:xfrm rot="10800000">
          <a:off x="0" y="1128"/>
          <a:ext cx="3182691" cy="916450"/>
        </a:xfrm>
        <a:prstGeom prst="upArrowCallout">
          <a:avLst/>
        </a:prstGeom>
        <a:gradFill rotWithShape="0">
          <a:gsLst>
            <a:gs pos="0">
              <a:schemeClr val="accent2">
                <a:hueOff val="-1130259"/>
                <a:satOff val="-51190"/>
                <a:lumOff val="3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30259"/>
                <a:satOff val="-51190"/>
                <a:lumOff val="3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30259"/>
                <a:satOff val="-51190"/>
                <a:lumOff val="3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Know as one of the </a:t>
          </a:r>
          <a:r>
            <a:rPr lang="en-US" sz="1200" b="1" kern="1200"/>
            <a:t>greatest military leaders of all time</a:t>
          </a:r>
          <a:endParaRPr lang="en-US" sz="1200" kern="1200"/>
        </a:p>
      </dsp:txBody>
      <dsp:txXfrm rot="10800000">
        <a:off x="0" y="1128"/>
        <a:ext cx="3182691" cy="595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6B8E02CC-E689-28EB-EB27-B290E2B6F1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3" name="Picture 8" descr="Expbanna">
              <a:extLst>
                <a:ext uri="{FF2B5EF4-FFF2-40B4-BE49-F238E27FC236}">
                  <a16:creationId xmlns:a16="http://schemas.microsoft.com/office/drawing/2014/main" id="{9909D4C0-8015-ACAF-AB6B-2A06337EF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9" descr="EXPHORSA">
              <a:extLst>
                <a:ext uri="{FF2B5EF4-FFF2-40B4-BE49-F238E27FC236}">
                  <a16:creationId xmlns:a16="http://schemas.microsoft.com/office/drawing/2014/main" id="{4F5EAF76-AE5E-7AAE-E062-2467650E05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10" descr="EXPHORSA">
            <a:extLst>
              <a:ext uri="{FF2B5EF4-FFF2-40B4-BE49-F238E27FC236}">
                <a16:creationId xmlns:a16="http://schemas.microsoft.com/office/drawing/2014/main" id="{DD880A54-7B1E-975E-FAC5-34F6D51E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40DAF5B-05A2-602B-6647-C7993FA043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DCB378D-7BF5-1DC0-356B-B3D07042DB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7D0FF12-2ACA-AC68-2C97-2BA2C5B5F9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Ctr="0"/>
          <a:lstStyle>
            <a:lvl1pPr>
              <a:defRPr/>
            </a:lvl1pPr>
          </a:lstStyle>
          <a:p>
            <a:fld id="{8F5E2572-56D2-4593-A754-5FB97A08EB0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3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7CBE1B-114C-1398-841C-DE8697C191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3B9EE1-7991-E998-7AE1-FB0BA07E33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B27EC4-9BAC-8CEF-BF8B-CFFAC85A7E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22CCA7-07F1-4FC2-A727-9F7F4A2BF54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736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9F4918-0D1A-B1F4-5A69-CE5D2E64AE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D39484-04C2-4EF1-2367-D681D9F716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42F033-C819-3A62-011A-F09E3F8BEE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0E4BD-07AB-4F34-9CDE-C4D0A898DC1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30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5CBA71-3CB5-A83F-78D9-C6CE765A0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76D99-498E-108C-2BB8-CD7A526CB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2B8DE8-3039-9679-1C4C-A2F4DE3AD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AF7B4-1B05-42D7-9098-2C6F4A22967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905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86D7B2-3C89-8284-A1DB-4A3488C6F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7491F8F-EEB1-7134-1A2B-2400ADC845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6F351BC-417C-E3A4-424A-8DAB921D34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6560F8-3565-4F3C-85E1-2AC8AEF8CDF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02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55477A-1EB4-42AB-2910-D85A336EEF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4F43019-2566-5287-9C75-2DCF24DB93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015A05-4D99-17D6-0409-EC47C2417E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D1E8-8B89-4ED7-A321-F8524480E3D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96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CDCBD38-A9BD-DAEB-CCA8-FE82D337D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27E2206-D0CE-D263-041B-7BAE0222C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253C74-C1CE-1C54-C39B-BEB941147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B79100-372B-4404-96C5-3C951C2E96F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76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F4A3A2-C1B4-C035-156E-A3B82CF213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8D10A3-1D44-BEF3-C7BC-2BCDE5656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D25712-AE3D-6756-513D-048E8C14E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AEF01-67E4-4929-9416-718014D8C8B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70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0038F-32E7-815B-9245-669E2A77E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E47F41-2294-8480-72ED-E37EC2FE1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1F99C1-EE31-FEC9-2A3D-05ABBBE3F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54B1A-97B7-425A-80D9-EC5EF6413F8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46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FDEC54-ABAD-854D-3C9A-D398A2808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CC4DB6-1F69-D7D0-FE43-554B98226C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045ED4-955E-1419-4FE7-A409FF608D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B8343-45FB-4FB2-B871-1F423413BA7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00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527F36-989D-A0C0-1DAA-81AE9A66F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7875D3-C13E-FD0E-1C95-0935BC643B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8884F5-1C4B-6C59-4921-E6D3B6F54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66221-B2A9-4822-B652-107ED13D48E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571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FF0018-0340-D1DC-A692-B3CDFCFC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7FA23A-B166-3C9F-17B4-427608BEEE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4BD590-E31C-5B4E-4044-6A577071EC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A82F2-2852-4C69-9707-19D8CB11249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752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12619-C9ED-202D-AB1F-ABE90C198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AB84F4-692C-618A-FD50-4A94B29F8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ED8A4-B1FA-5CF4-593D-86B0AA3A6B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88CD16-83B6-417B-85EB-386CDAD9DC8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18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banna">
            <a:extLst>
              <a:ext uri="{FF2B5EF4-FFF2-40B4-BE49-F238E27FC236}">
                <a16:creationId xmlns:a16="http://schemas.microsoft.com/office/drawing/2014/main" id="{332E47E4-4A62-E948-D10F-1B93171EC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C8B8BDDA-583C-BE61-CE38-077F4AC133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7CE8C06-B0B2-CEE2-46F7-BFB4E9EB222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82F0C03-75A2-4D8B-AA37-E5597D4BDF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6EF5220-A209-C561-61A2-A1386543C1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BBADF4D9-FF28-4713-89A2-58DBB79F8120}" type="slidenum">
              <a:rPr lang="en-US" altLang="en-US"/>
              <a:pPr/>
              <a:t>‹Nº›</a:t>
            </a:fld>
            <a:endParaRPr lang="en-US" altLang="en-US"/>
          </a:p>
        </p:txBody>
      </p:sp>
      <p:pic>
        <p:nvPicPr>
          <p:cNvPr id="1031" name="Picture 7" descr="EXPHORSA">
            <a:extLst>
              <a:ext uri="{FF2B5EF4-FFF2-40B4-BE49-F238E27FC236}">
                <a16:creationId xmlns:a16="http://schemas.microsoft.com/office/drawing/2014/main" id="{8C8F591C-A788-F690-AF3A-169507105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>
            <a:extLst>
              <a:ext uri="{FF2B5EF4-FFF2-40B4-BE49-F238E27FC236}">
                <a16:creationId xmlns:a16="http://schemas.microsoft.com/office/drawing/2014/main" id="{E69AB28E-815A-0DD7-7A2F-23A2CA3431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Blip>
          <a:blip r:embed="rId1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s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s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n.wikipedia.org/wiki/Image:Detail_from_a_painting_of_Napoleon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5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9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10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9141714" cy="3490956"/>
            <a:chOff x="651279" y="598259"/>
            <a:chExt cx="10889442" cy="5680742"/>
          </a:xfrm>
        </p:grpSpPr>
        <p:sp>
          <p:nvSpPr>
            <p:cNvPr id="3084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85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076" name="Picture 5" descr="Napoléon Bonaparte in his trademark bicorne hat">
            <a:hlinkClick r:id="rId2" tooltip="Napoléon Bonaparte in his trademark bicorne hat"/>
            <a:extLst>
              <a:ext uri="{FF2B5EF4-FFF2-40B4-BE49-F238E27FC236}">
                <a16:creationId xmlns:a16="http://schemas.microsoft.com/office/drawing/2014/main" id="{D39E5B7A-609F-03AB-49A2-A4E33D72D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r="20311" b="1"/>
          <a:stretch/>
        </p:blipFill>
        <p:spPr bwMode="auto">
          <a:xfrm>
            <a:off x="5102735" y="1065276"/>
            <a:ext cx="3547660" cy="472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3088" name="Freeform: Shape 3087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9" name="Freeform: Shape 3088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0" name="Freeform: Shape 3089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1" name="Freeform: Shape 3090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2" name="Freeform: Shape 3091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3" name="Freeform: Shape 3092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4" name="Freeform: Shape 3093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74" name="Rectangle 2">
            <a:extLst>
              <a:ext uri="{FF2B5EF4-FFF2-40B4-BE49-F238E27FC236}">
                <a16:creationId xmlns:a16="http://schemas.microsoft.com/office/drawing/2014/main" id="{6ED035F4-D706-122D-E8DC-0EE12D62D4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92281" y="1014574"/>
            <a:ext cx="4225148" cy="2226769"/>
          </a:xfrm>
        </p:spPr>
        <p:txBody>
          <a:bodyPr anchor="ctr">
            <a:normAutofit/>
          </a:bodyPr>
          <a:lstStyle/>
          <a:p>
            <a:pPr algn="l" eaLnBrk="1" hangingPunct="1"/>
            <a:r>
              <a:rPr lang="en-US" altLang="en-US" sz="4200" b="1">
                <a:solidFill>
                  <a:schemeClr val="bg1"/>
                </a:solidFill>
              </a:rPr>
              <a:t>Napoleon Bonaparte (1768-1821)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7470FAC-11C6-16BF-9133-75FC41E3E6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92281" y="3640633"/>
            <a:ext cx="4223562" cy="2487212"/>
          </a:xfrm>
        </p:spPr>
        <p:txBody>
          <a:bodyPr anchor="t">
            <a:normAutofit/>
          </a:bodyPr>
          <a:lstStyle/>
          <a:p>
            <a:pPr algn="l" eaLnBrk="1" hangingPunct="1"/>
            <a:r>
              <a:rPr lang="en-US" altLang="en-US" b="1">
                <a:solidFill>
                  <a:schemeClr val="tx2"/>
                </a:solidFill>
              </a:rPr>
              <a:t>Savior of the Revolution, Conqueror of Europe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BCB9A6D-D4BD-3692-885D-1FDA6D4E8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The Early Years</a:t>
            </a:r>
          </a:p>
        </p:txBody>
      </p:sp>
      <p:pic>
        <p:nvPicPr>
          <p:cNvPr id="4100" name="Picture 7" descr="sicily_corsica_map">
            <a:extLst>
              <a:ext uri="{FF2B5EF4-FFF2-40B4-BE49-F238E27FC236}">
                <a16:creationId xmlns:a16="http://schemas.microsoft.com/office/drawing/2014/main" id="{1C912C06-BB8E-81C8-3FD1-C793BED5673F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905000"/>
            <a:ext cx="4030663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4102" name="Rectangle 3">
            <a:extLst>
              <a:ext uri="{FF2B5EF4-FFF2-40B4-BE49-F238E27FC236}">
                <a16:creationId xmlns:a16="http://schemas.microsoft.com/office/drawing/2014/main" id="{38227BBB-C678-AC4B-238D-7E02429DF393}"/>
              </a:ext>
            </a:extLst>
          </p:cNvPr>
          <p:cNvGraphicFramePr/>
          <p:nvPr/>
        </p:nvGraphicFramePr>
        <p:xfrm>
          <a:off x="1062038" y="1766888"/>
          <a:ext cx="3808412" cy="4113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C34655E-B131-049D-BEF3-89F3AAF52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As a Young Soldier</a:t>
            </a:r>
          </a:p>
        </p:txBody>
      </p:sp>
      <p:pic>
        <p:nvPicPr>
          <p:cNvPr id="5124" name="Picture 7" descr="trf066-s">
            <a:extLst>
              <a:ext uri="{FF2B5EF4-FFF2-40B4-BE49-F238E27FC236}">
                <a16:creationId xmlns:a16="http://schemas.microsoft.com/office/drawing/2014/main" id="{21DEDB1E-011E-9FDE-B67C-7ED9315A45DA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463" y="1766888"/>
            <a:ext cx="3357562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5126" name="Rectangle 4">
            <a:extLst>
              <a:ext uri="{FF2B5EF4-FFF2-40B4-BE49-F238E27FC236}">
                <a16:creationId xmlns:a16="http://schemas.microsoft.com/office/drawing/2014/main" id="{38A17605-4007-6D27-24B6-7371FAAB4374}"/>
              </a:ext>
            </a:extLst>
          </p:cNvPr>
          <p:cNvGraphicFramePr/>
          <p:nvPr/>
        </p:nvGraphicFramePr>
        <p:xfrm>
          <a:off x="5022850" y="1766888"/>
          <a:ext cx="3808413" cy="463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3395FFC-A5FE-F15D-CDE9-B53B1B690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300" b="1" u="sng">
                <a:solidFill>
                  <a:schemeClr val="tx1"/>
                </a:solidFill>
              </a:rPr>
              <a:t>Savior of the Revolution</a:t>
            </a:r>
          </a:p>
        </p:txBody>
      </p:sp>
      <p:sp>
        <p:nvSpPr>
          <p:cNvPr id="615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FAB5C17-E6BC-B57C-55CA-F6CB5A688D1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80060" y="2872899"/>
            <a:ext cx="3182691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900"/>
              <a:t>During the French Revolution, Napoleon won several important battles against the Austrians &amp; Prussians.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900"/>
              <a:t>He quickly became a general, and saved the </a:t>
            </a:r>
            <a:r>
              <a:rPr lang="en-US" altLang="en-US" sz="1900" b="1" u="sng"/>
              <a:t>Directory</a:t>
            </a:r>
            <a:r>
              <a:rPr lang="en-US" altLang="en-US" sz="1900"/>
              <a:t> (post-revolution government) from </a:t>
            </a:r>
            <a:r>
              <a:rPr lang="en-US" altLang="en-US" sz="1900" b="1"/>
              <a:t>royalists</a:t>
            </a:r>
            <a:r>
              <a:rPr lang="en-US" altLang="en-US" sz="1900"/>
              <a:t> (people who wanted to return a king to power)</a:t>
            </a:r>
          </a:p>
        </p:txBody>
      </p:sp>
      <p:pic>
        <p:nvPicPr>
          <p:cNvPr id="6148" name="Picture 6" descr="Napoleon Bonaparte">
            <a:extLst>
              <a:ext uri="{FF2B5EF4-FFF2-40B4-BE49-F238E27FC236}">
                <a16:creationId xmlns:a16="http://schemas.microsoft.com/office/drawing/2014/main" id="{E1FB445E-5D29-A5C3-25D2-038818EC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623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2556A87-B330-56ED-3D1B-85D5DFC24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Napoleon Seizes Power</a:t>
            </a:r>
          </a:p>
        </p:txBody>
      </p:sp>
      <p:pic>
        <p:nvPicPr>
          <p:cNvPr id="7172" name="Picture 7" descr="napoleon%20by%20david">
            <a:extLst>
              <a:ext uri="{FF2B5EF4-FFF2-40B4-BE49-F238E27FC236}">
                <a16:creationId xmlns:a16="http://schemas.microsoft.com/office/drawing/2014/main" id="{D7AAE882-34FD-9CB7-DED4-19F41E0E6394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8613" y="1766888"/>
            <a:ext cx="2733675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176" name="Rectangle 4">
            <a:extLst>
              <a:ext uri="{FF2B5EF4-FFF2-40B4-BE49-F238E27FC236}">
                <a16:creationId xmlns:a16="http://schemas.microsoft.com/office/drawing/2014/main" id="{10E91D37-0326-36BE-C3FF-F75793324DE3}"/>
              </a:ext>
            </a:extLst>
          </p:cNvPr>
          <p:cNvGraphicFramePr/>
          <p:nvPr/>
        </p:nvGraphicFramePr>
        <p:xfrm>
          <a:off x="4724400" y="1766888"/>
          <a:ext cx="4106863" cy="455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58E1632-EE16-3AE1-3DCD-436B8E442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Absolute Rule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C2E199F-E114-1833-D6E4-8F93CB7B1C7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766888"/>
            <a:ext cx="3657600" cy="4710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Despite overthrowing the absolute King Louis XVI in 1792, </a:t>
            </a:r>
            <a:r>
              <a:rPr lang="en-US" altLang="en-US" sz="2600" b="1" dirty="0"/>
              <a:t>the people of France now support Napoleon as an absolute leader</a:t>
            </a:r>
            <a:r>
              <a:rPr lang="en-US" altLang="en-US" sz="2600" dirty="0"/>
              <a:t>. Why?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b="1" dirty="0"/>
              <a:t>They would</a:t>
            </a:r>
            <a:r>
              <a:rPr lang="en-US" altLang="en-US" sz="2600" dirty="0"/>
              <a:t> </a:t>
            </a:r>
            <a:r>
              <a:rPr lang="en-US" altLang="en-US" sz="2600" b="1" dirty="0"/>
              <a:t>rather have peace and order than bloodshed and uncertainty</a:t>
            </a:r>
          </a:p>
        </p:txBody>
      </p:sp>
      <p:pic>
        <p:nvPicPr>
          <p:cNvPr id="8196" name="Picture 7" descr="napoleon11">
            <a:extLst>
              <a:ext uri="{FF2B5EF4-FFF2-40B4-BE49-F238E27FC236}">
                <a16:creationId xmlns:a16="http://schemas.microsoft.com/office/drawing/2014/main" id="{424B25DF-A3AC-17A6-5B8B-EFC70A5F7DD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4775" y="1766888"/>
            <a:ext cx="3484563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790ACF-2BC5-D4D0-60AB-370BABA6A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altLang="en-US" b="1" u="sng" dirty="0"/>
              <a:t>Napoleon as Emperor</a:t>
            </a: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9BB1CB63-652B-73DD-5A51-2C797D21EE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66888"/>
            <a:ext cx="4259263" cy="48625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In </a:t>
            </a:r>
            <a:r>
              <a:rPr lang="en-US" altLang="en-US" b="1" dirty="0"/>
              <a:t>1804</a:t>
            </a:r>
            <a:r>
              <a:rPr lang="en-US" altLang="en-US" dirty="0"/>
              <a:t>, Napoleon crowns himself Emperor of the French by </a:t>
            </a:r>
            <a:r>
              <a:rPr lang="en-US" altLang="en-US" b="1" dirty="0"/>
              <a:t>grabbing the crown out of the Pope’s hands.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This signified his </a:t>
            </a:r>
            <a:r>
              <a:rPr lang="en-US" altLang="en-US" b="1" dirty="0"/>
              <a:t>power over the Catholic Church</a:t>
            </a:r>
          </a:p>
        </p:txBody>
      </p:sp>
      <p:pic>
        <p:nvPicPr>
          <p:cNvPr id="9220" name="Picture 7" descr="napoleon-throne">
            <a:extLst>
              <a:ext uri="{FF2B5EF4-FFF2-40B4-BE49-F238E27FC236}">
                <a16:creationId xmlns:a16="http://schemas.microsoft.com/office/drawing/2014/main" id="{266B7381-72B6-18A6-AF21-C3B8A85C034B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3650" y="1766888"/>
            <a:ext cx="2984500" cy="4786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A250120-9D1E-7EBE-BC0F-505AB632DB02}"/>
              </a:ext>
            </a:extLst>
          </p:cNvPr>
          <p:cNvSpPr txBox="1"/>
          <p:nvPr/>
        </p:nvSpPr>
        <p:spPr>
          <a:xfrm>
            <a:off x="480060" y="325369"/>
            <a:ext cx="3276451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4700" b="1" u="sng">
                <a:latin typeface="+mj-lt"/>
                <a:ea typeface="+mj-ea"/>
                <a:cs typeface="+mj-cs"/>
              </a:rPr>
              <a:t>Napoleon as Emperor</a:t>
            </a:r>
            <a:endParaRPr lang="en-US" sz="4700">
              <a:latin typeface="+mj-lt"/>
              <a:ea typeface="+mj-ea"/>
              <a:cs typeface="+mj-cs"/>
            </a:endParaRP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DDC7849-2490-84A4-F019-7001914EB152}"/>
              </a:ext>
            </a:extLst>
          </p:cNvPr>
          <p:cNvSpPr txBox="1"/>
          <p:nvPr/>
        </p:nvSpPr>
        <p:spPr>
          <a:xfrm>
            <a:off x="480060" y="2872899"/>
            <a:ext cx="3182691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900">
                <a:latin typeface="+mn-lt"/>
              </a:rPr>
              <a:t>In </a:t>
            </a:r>
            <a:r>
              <a:rPr lang="en-US" altLang="en-US" sz="1900" b="1">
                <a:latin typeface="+mn-lt"/>
              </a:rPr>
              <a:t>1804</a:t>
            </a:r>
            <a:r>
              <a:rPr lang="en-US" altLang="en-US" sz="1900">
                <a:latin typeface="+mn-lt"/>
              </a:rPr>
              <a:t>, Napoleon crowns himself Emperor of the French by </a:t>
            </a:r>
            <a:r>
              <a:rPr lang="en-US" altLang="en-US" sz="1900" b="1">
                <a:latin typeface="+mn-lt"/>
              </a:rPr>
              <a:t>grabbing the crown out of the Pope’s hands.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900">
                <a:latin typeface="+mn-lt"/>
              </a:rPr>
              <a:t>This signified his </a:t>
            </a:r>
            <a:r>
              <a:rPr lang="en-US" altLang="en-US" sz="1900" b="1">
                <a:latin typeface="+mn-lt"/>
              </a:rPr>
              <a:t>power over the Catholic Church</a:t>
            </a:r>
          </a:p>
        </p:txBody>
      </p:sp>
      <p:pic>
        <p:nvPicPr>
          <p:cNvPr id="4" name="Picture 7" descr="napoleon-throne">
            <a:extLst>
              <a:ext uri="{FF2B5EF4-FFF2-40B4-BE49-F238E27FC236}">
                <a16:creationId xmlns:a16="http://schemas.microsoft.com/office/drawing/2014/main" id="{05C068F0-DB5F-5D32-87CB-431505BEF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250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49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14BC2C6-60D8-5FF8-679D-026EA0452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599" y="3752849"/>
            <a:ext cx="2514601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2200" b="1" u="sng" dirty="0">
                <a:solidFill>
                  <a:schemeClr val="tx1"/>
                </a:solidFill>
              </a:rPr>
              <a:t>Napoleon’s Accomplishments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3EF887-04DA-473B-9473-33ED1B2C9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4" r="1" b="39400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141CD103-B7FD-AAC0-F4DD-4CF0ECA1623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3752850"/>
            <a:ext cx="5048246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Built </a:t>
            </a:r>
            <a:r>
              <a:rPr lang="en-US" altLang="en-US" sz="1600" b="1" dirty="0"/>
              <a:t>largest European empire since </a:t>
            </a:r>
            <a:r>
              <a:rPr lang="en-US" altLang="en-US" sz="1600" b="1" u="sng" dirty="0"/>
              <a:t>Rome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Sold </a:t>
            </a:r>
            <a:r>
              <a:rPr lang="en-US" altLang="en-US" sz="1600" b="1" u="sng" dirty="0"/>
              <a:t>Louisiana Territory</a:t>
            </a:r>
            <a:r>
              <a:rPr lang="en-US" altLang="en-US" sz="1600" dirty="0"/>
              <a:t> to U.S. in 1803 for 15 million.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Set up </a:t>
            </a:r>
            <a:r>
              <a:rPr lang="en-US" altLang="en-US" sz="1600" b="1" dirty="0"/>
              <a:t>fair tax code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Hires government officials based on </a:t>
            </a:r>
            <a:r>
              <a:rPr lang="en-US" altLang="en-US" sz="1600" b="1" u="sng" dirty="0"/>
              <a:t>merit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Created </a:t>
            </a:r>
            <a:r>
              <a:rPr lang="en-US" altLang="en-US" sz="1600" b="1" dirty="0"/>
              <a:t>public schools</a:t>
            </a:r>
            <a:r>
              <a:rPr lang="en-US" altLang="en-US" sz="1600" dirty="0"/>
              <a:t> for all (called </a:t>
            </a:r>
            <a:r>
              <a:rPr lang="en-US" altLang="en-US" sz="1600" b="1" dirty="0" err="1"/>
              <a:t>Lycees</a:t>
            </a:r>
            <a:r>
              <a:rPr lang="en-US" altLang="en-US" sz="1600" dirty="0"/>
              <a:t>)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Restores </a:t>
            </a:r>
            <a:r>
              <a:rPr lang="en-US" altLang="en-US" sz="1600" b="1" dirty="0"/>
              <a:t>Catholicism </a:t>
            </a:r>
            <a:r>
              <a:rPr lang="en-US" altLang="en-US" sz="1600" dirty="0"/>
              <a:t>in France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/>
              <a:t>Creates </a:t>
            </a:r>
            <a:r>
              <a:rPr lang="en-US" altLang="en-US" sz="1600" b="1" u="sng" dirty="0"/>
              <a:t>Napoleonic Code</a:t>
            </a:r>
            <a:r>
              <a:rPr lang="en-US" altLang="en-US" sz="1600" dirty="0"/>
              <a:t> (laws)</a:t>
            </a:r>
          </a:p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6" descr="map6_2">
            <a:extLst>
              <a:ext uri="{FF2B5EF4-FFF2-40B4-BE49-F238E27FC236}">
                <a16:creationId xmlns:a16="http://schemas.microsoft.com/office/drawing/2014/main" id="{5C8C78EF-1DC2-82B2-EFF7-F3836841D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7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ctangle 1229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DDAA27E-4DE0-7871-F62C-9850E1FD8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3100" b="1" u="sng">
                <a:solidFill>
                  <a:schemeClr val="tx1">
                    <a:lumMod val="85000"/>
                    <a:lumOff val="15000"/>
                  </a:schemeClr>
                </a:solidFill>
              </a:rPr>
              <a:t>Napoleon’s Empire: 1812</a:t>
            </a:r>
          </a:p>
        </p:txBody>
      </p:sp>
      <p:cxnSp>
        <p:nvCxnSpPr>
          <p:cNvPr id="12298" name="Straight Connector 1229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0" name="Straight Connector 1229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0" name="Rectangle 133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Napoleon's Retreat from Moscow">
            <a:extLst>
              <a:ext uri="{FF2B5EF4-FFF2-40B4-BE49-F238E27FC236}">
                <a16:creationId xmlns:a16="http://schemas.microsoft.com/office/drawing/2014/main" id="{44BABCB2-9845-AB13-0095-BA914DEA2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" r="11748" b="-1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2" name="Rectangle 133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CEB1B076-DCE2-EE13-65D8-1BA3A46F7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48707" y="365125"/>
            <a:ext cx="2866642" cy="18999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3500" b="1" u="sng" dirty="0"/>
              <a:t>Nationalism: Blessing &amp; Curse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75C9816-09BF-A1A2-CE32-B6F9EB1628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48707" y="2434201"/>
            <a:ext cx="2866642" cy="37427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700" dirty="0"/>
              <a:t>Due to Napoleon’s new policies and conquests, </a:t>
            </a:r>
            <a:r>
              <a:rPr lang="en-US" altLang="en-US" sz="1700" b="1" u="sng" dirty="0"/>
              <a:t>nationalism</a:t>
            </a:r>
            <a:r>
              <a:rPr lang="en-US" altLang="en-US" sz="1700" b="1" dirty="0"/>
              <a:t> </a:t>
            </a:r>
            <a:r>
              <a:rPr lang="en-US" altLang="en-US" sz="1700" dirty="0"/>
              <a:t>(intense love &amp; pride in one’s nation) in France was at an all-time high.</a:t>
            </a:r>
          </a:p>
          <a:p>
            <a:pPr eaLnBrk="1" hangingPunct="1"/>
            <a:r>
              <a:rPr lang="en-US" altLang="en-US" sz="1700" dirty="0"/>
              <a:t>But in areas defeated and conquered by France, a strong feeling of hatred towards Napoleon arose.  People began to join together as one to fight against France.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4" name="Rectangle 1434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E7D99631-9658-B256-6FB6-0BE870D49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 b="1" u="sng">
                <a:solidFill>
                  <a:schemeClr val="tx1"/>
                </a:solidFill>
              </a:rPr>
              <a:t>Napoleon’s 3 Big Mistakes</a:t>
            </a: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6281389D-54C7-EF32-6900-732DB40C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r="13727"/>
          <a:stretch/>
        </p:blipFill>
        <p:spPr bwMode="auto"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6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F8F4777-A2CC-6E5E-8267-D201E7C0F3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73321" y="2706624"/>
            <a:ext cx="4688333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5334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/>
              <a:t>The Continental System</a:t>
            </a:r>
          </a:p>
          <a:p>
            <a:pPr marL="5334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marL="5334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/>
              <a:t>The Peninsular War</a:t>
            </a:r>
          </a:p>
          <a:p>
            <a:pPr marL="5334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marL="53340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/>
              <a:t>3.   Invasion of Russia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938DEC3-DBE8-BC2D-3C25-2727F3DD9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altLang="en-US" b="1" u="sng" dirty="0"/>
              <a:t>The Continental System</a:t>
            </a:r>
          </a:p>
        </p:txBody>
      </p:sp>
      <p:pic>
        <p:nvPicPr>
          <p:cNvPr id="7172" name="Picture 4" descr="Un periódico con la imagen de 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DC72D376-A1B2-B50D-5717-E7E1D6D0D5A4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2367688"/>
            <a:ext cx="3808412" cy="29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365" name="Rectangle 4">
            <a:extLst>
              <a:ext uri="{FF2B5EF4-FFF2-40B4-BE49-F238E27FC236}">
                <a16:creationId xmlns:a16="http://schemas.microsoft.com/office/drawing/2014/main" id="{EA12ACE7-A967-A20D-5D68-25D4D22F0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692985"/>
              </p:ext>
            </p:extLst>
          </p:nvPr>
        </p:nvGraphicFramePr>
        <p:xfrm>
          <a:off x="5022850" y="1766888"/>
          <a:ext cx="3808413" cy="486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EA3DBD8-619C-07E7-4CD5-23220C99F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The Peninsular War</a:t>
            </a:r>
          </a:p>
        </p:txBody>
      </p:sp>
      <p:pic>
        <p:nvPicPr>
          <p:cNvPr id="9218" name="Picture 2" descr="Peninsular war">
            <a:extLst>
              <a:ext uri="{FF2B5EF4-FFF2-40B4-BE49-F238E27FC236}">
                <a16:creationId xmlns:a16="http://schemas.microsoft.com/office/drawing/2014/main" id="{10EF3BBC-1855-A665-6C6D-C5F4E83DFCEB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1766888"/>
            <a:ext cx="3968750" cy="364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389" name="Rectangle 3">
            <a:extLst>
              <a:ext uri="{FF2B5EF4-FFF2-40B4-BE49-F238E27FC236}">
                <a16:creationId xmlns:a16="http://schemas.microsoft.com/office/drawing/2014/main" id="{9B885434-3569-F88E-395C-0C6542F3D011}"/>
              </a:ext>
            </a:extLst>
          </p:cNvPr>
          <p:cNvGraphicFramePr/>
          <p:nvPr/>
        </p:nvGraphicFramePr>
        <p:xfrm>
          <a:off x="1062038" y="1766888"/>
          <a:ext cx="3808412" cy="471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ágenes en línea 2">
            <a:extLst>
              <a:ext uri="{FF2B5EF4-FFF2-40B4-BE49-F238E27FC236}">
                <a16:creationId xmlns:a16="http://schemas.microsoft.com/office/drawing/2014/main" id="{B1553612-58E0-D5DF-F67E-5E19C58784C5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710616-0AD4-CC37-24EF-9B6EE4C04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266" name="Picture 2" descr="The French Army retreats from Moscow in this painting by Polish artist January Suchodolski (1797-1875).">
            <a:extLst>
              <a:ext uri="{FF2B5EF4-FFF2-40B4-BE49-F238E27FC236}">
                <a16:creationId xmlns:a16="http://schemas.microsoft.com/office/drawing/2014/main" id="{20D892D1-CFF2-8BEE-BAC3-CE8A2CCED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784E5F2-E03B-6BAA-806B-880F0FCDB198}"/>
              </a:ext>
            </a:extLst>
          </p:cNvPr>
          <p:cNvSpPr txBox="1"/>
          <p:nvPr/>
        </p:nvSpPr>
        <p:spPr>
          <a:xfrm>
            <a:off x="2209800" y="609600"/>
            <a:ext cx="46563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200" b="1" u="sng" dirty="0"/>
              <a:t>Invasion of Russia-1812</a:t>
            </a:r>
            <a:endParaRPr lang="es-ES" sz="3200" dirty="0"/>
          </a:p>
        </p:txBody>
      </p:sp>
      <p:pic>
        <p:nvPicPr>
          <p:cNvPr id="7" name="Picture 6" descr="Napoleons_retreat_from_moscow">
            <a:extLst>
              <a:ext uri="{FF2B5EF4-FFF2-40B4-BE49-F238E27FC236}">
                <a16:creationId xmlns:a16="http://schemas.microsoft.com/office/drawing/2014/main" id="{36816F56-A390-4F1F-9EA0-BE51F6CCD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1438"/>
            <a:ext cx="4191000" cy="297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1268" name="CuadroTexto 8">
            <a:extLst>
              <a:ext uri="{FF2B5EF4-FFF2-40B4-BE49-F238E27FC236}">
                <a16:creationId xmlns:a16="http://schemas.microsoft.com/office/drawing/2014/main" id="{8B6511B4-0BD4-771F-5C2C-4732E4D05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500545"/>
              </p:ext>
            </p:extLst>
          </p:nvPr>
        </p:nvGraphicFramePr>
        <p:xfrm>
          <a:off x="2343150" y="1351508"/>
          <a:ext cx="4686300" cy="415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50382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6B9F09C-CA77-1BC3-A4F0-3300508996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Exile to Elba</a:t>
            </a:r>
          </a:p>
        </p:txBody>
      </p:sp>
      <p:pic>
        <p:nvPicPr>
          <p:cNvPr id="12290" name="Picture 2" descr="Horizontal">
            <a:extLst>
              <a:ext uri="{FF2B5EF4-FFF2-40B4-BE49-F238E27FC236}">
                <a16:creationId xmlns:a16="http://schemas.microsoft.com/office/drawing/2014/main" id="{074C2C57-68A7-8542-C68D-C58A32D28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389" y="1711665"/>
            <a:ext cx="42767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aballo parado en un cuerpo de agua&#10;&#10;Descripción generada automáticamente">
            <a:extLst>
              <a:ext uri="{FF2B5EF4-FFF2-40B4-BE49-F238E27FC236}">
                <a16:creationId xmlns:a16="http://schemas.microsoft.com/office/drawing/2014/main" id="{BEA461E3-F039-DFD7-8A28-995C13F5554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753" y="4267200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437" name="Rectangle 3">
            <a:extLst>
              <a:ext uri="{FF2B5EF4-FFF2-40B4-BE49-F238E27FC236}">
                <a16:creationId xmlns:a16="http://schemas.microsoft.com/office/drawing/2014/main" id="{74A8D9CA-296D-A634-61FB-F2293B6C8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122913"/>
              </p:ext>
            </p:extLst>
          </p:nvPr>
        </p:nvGraphicFramePr>
        <p:xfrm>
          <a:off x="1062038" y="1766888"/>
          <a:ext cx="3808412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C1338B6-34BA-435E-BF1D-D4C50A449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Napoleon’s 100 Days</a:t>
            </a:r>
          </a:p>
        </p:txBody>
      </p:sp>
      <p:pic>
        <p:nvPicPr>
          <p:cNvPr id="19460" name="Picture 7" descr="Napoleon on his horse called Elba. Or was it Black Bess?">
            <a:extLst>
              <a:ext uri="{FF2B5EF4-FFF2-40B4-BE49-F238E27FC236}">
                <a16:creationId xmlns:a16="http://schemas.microsoft.com/office/drawing/2014/main" id="{F15079F2-AB50-9306-583B-AC741CFB9273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2723" y="4191000"/>
            <a:ext cx="2340127" cy="2522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 descr="Napoleon on Elba">
            <a:extLst>
              <a:ext uri="{FF2B5EF4-FFF2-40B4-BE49-F238E27FC236}">
                <a16:creationId xmlns:a16="http://schemas.microsoft.com/office/drawing/2014/main" id="{0D7D9214-6E47-FCE5-8CC3-C8A532921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9" y="1766888"/>
            <a:ext cx="18383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462" name="Rectangle 4">
            <a:extLst>
              <a:ext uri="{FF2B5EF4-FFF2-40B4-BE49-F238E27FC236}">
                <a16:creationId xmlns:a16="http://schemas.microsoft.com/office/drawing/2014/main" id="{ADD9DFC3-A81D-02C0-3420-C773B3D1C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376831"/>
              </p:ext>
            </p:extLst>
          </p:nvPr>
        </p:nvGraphicFramePr>
        <p:xfrm>
          <a:off x="5486400" y="1766888"/>
          <a:ext cx="3344863" cy="509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B77E828-5419-E5F0-53CF-EA0912A97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altLang="en-US" b="1" u="sng"/>
              <a:t>Napoleon’s Last Stand</a:t>
            </a:r>
          </a:p>
        </p:txBody>
      </p:sp>
      <p:sp>
        <p:nvSpPr>
          <p:cNvPr id="20484" name="Rectangle 7">
            <a:extLst>
              <a:ext uri="{FF2B5EF4-FFF2-40B4-BE49-F238E27FC236}">
                <a16:creationId xmlns:a16="http://schemas.microsoft.com/office/drawing/2014/main" id="{07A572B5-0C74-EA42-AEB7-BB04E41A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55938"/>
            <a:ext cx="91440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850">
            <a:spAutoFit/>
          </a:bodyPr>
          <a:lstStyle>
            <a:lvl1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en-US" sz="1100"/>
              <a:t> </a:t>
            </a:r>
            <a:endParaRPr lang="en-US" altLang="en-US"/>
          </a:p>
        </p:txBody>
      </p:sp>
      <p:sp>
        <p:nvSpPr>
          <p:cNvPr id="2" name="Marcador de imágenes en línea 1">
            <a:extLst>
              <a:ext uri="{FF2B5EF4-FFF2-40B4-BE49-F238E27FC236}">
                <a16:creationId xmlns:a16="http://schemas.microsoft.com/office/drawing/2014/main" id="{2E676490-7C9C-8102-DCAE-82FB47E7CEE8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EAD60A7C-C956-0DEA-5F97-030BE7C06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242" y="1949450"/>
            <a:ext cx="4324958" cy="374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486" name="Rectangle 3">
            <a:extLst>
              <a:ext uri="{FF2B5EF4-FFF2-40B4-BE49-F238E27FC236}">
                <a16:creationId xmlns:a16="http://schemas.microsoft.com/office/drawing/2014/main" id="{6AE0A1EE-0184-3068-933B-431926E3ED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9270004"/>
              </p:ext>
            </p:extLst>
          </p:nvPr>
        </p:nvGraphicFramePr>
        <p:xfrm>
          <a:off x="216509" y="1766888"/>
          <a:ext cx="4108450" cy="478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1C1E0C6-5607-35EC-1D5D-9BC02FC219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b="1" u="sng" dirty="0"/>
              <a:t>Napoleon’s Death</a:t>
            </a:r>
          </a:p>
        </p:txBody>
      </p:sp>
      <p:sp>
        <p:nvSpPr>
          <p:cNvPr id="21508" name="Rectangle 5">
            <a:extLst>
              <a:ext uri="{FF2B5EF4-FFF2-40B4-BE49-F238E27FC236}">
                <a16:creationId xmlns:a16="http://schemas.microsoft.com/office/drawing/2014/main" id="{7AAE1C04-B363-A8E8-845D-2162E6BD8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3" y="2389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509" name="Rectangle 6">
            <a:extLst>
              <a:ext uri="{FF2B5EF4-FFF2-40B4-BE49-F238E27FC236}">
                <a16:creationId xmlns:a16="http://schemas.microsoft.com/office/drawing/2014/main" id="{8CDDE7A3-AF1B-A127-80C2-7FF194C59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88" y="2389188"/>
            <a:ext cx="69659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1510" name="Picture 9" descr="A dejected Napoleon in 1815 contemplating the downfall of the First Empire">
            <a:extLst>
              <a:ext uri="{FF2B5EF4-FFF2-40B4-BE49-F238E27FC236}">
                <a16:creationId xmlns:a16="http://schemas.microsoft.com/office/drawing/2014/main" id="{F2F7D26C-4391-001E-C0D0-5A43574DFFB5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6025" y="1766888"/>
            <a:ext cx="349885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2" name="Picture 2" descr="Horizontal">
            <a:extLst>
              <a:ext uri="{FF2B5EF4-FFF2-40B4-BE49-F238E27FC236}">
                <a16:creationId xmlns:a16="http://schemas.microsoft.com/office/drawing/2014/main" id="{864FD06E-375D-C5C2-59A1-14194B503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2350"/>
            <a:ext cx="42767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513" name="Rectangle 4">
            <a:extLst>
              <a:ext uri="{FF2B5EF4-FFF2-40B4-BE49-F238E27FC236}">
                <a16:creationId xmlns:a16="http://schemas.microsoft.com/office/drawing/2014/main" id="{27F0C19A-5E64-0B2C-A98E-4C441208368E}"/>
              </a:ext>
            </a:extLst>
          </p:cNvPr>
          <p:cNvGraphicFramePr/>
          <p:nvPr/>
        </p:nvGraphicFramePr>
        <p:xfrm>
          <a:off x="5022850" y="1766888"/>
          <a:ext cx="3808413" cy="4113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52" name="Rectangle 2255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DF6F2A9-8DCA-9AF1-AEE3-6E712AD15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sz="4700" b="1" u="sng"/>
              <a:t>Napoleon’s Legacy</a:t>
            </a:r>
          </a:p>
        </p:txBody>
      </p:sp>
      <p:sp>
        <p:nvSpPr>
          <p:cNvPr id="2255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0" name="Picture 6" descr="Un grupo de niños posando para una foto&#10;&#10;Descripción generada automáticamente con confianza media">
            <a:extLst>
              <a:ext uri="{FF2B5EF4-FFF2-40B4-BE49-F238E27FC236}">
                <a16:creationId xmlns:a16="http://schemas.microsoft.com/office/drawing/2014/main" id="{0FF04616-C6EB-8AC0-828E-8B12AB0F1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4AD5E918-409D-00AB-889C-3BB2DA7E8E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22533" name="Rectangle 3">
            <a:extLst>
              <a:ext uri="{FF2B5EF4-FFF2-40B4-BE49-F238E27FC236}">
                <a16:creationId xmlns:a16="http://schemas.microsoft.com/office/drawing/2014/main" id="{583EB323-BCFD-65F2-D1BC-9D30651666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975559"/>
              </p:ext>
            </p:extLst>
          </p:nvPr>
        </p:nvGraphicFramePr>
        <p:xfrm>
          <a:off x="480060" y="2872899"/>
          <a:ext cx="3182691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xpedition">
  <a:themeElements>
    <a:clrScheme name="Expeditio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Designs\Expedition.pot</Template>
  <TotalTime>1813</TotalTime>
  <Words>749</Words>
  <Application>Microsoft Office PowerPoint</Application>
  <PresentationFormat>Presentación en pantalla (4:3)</PresentationFormat>
  <Paragraphs>75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Times New Roman</vt:lpstr>
      <vt:lpstr>Wingdings</vt:lpstr>
      <vt:lpstr>Expedition</vt:lpstr>
      <vt:lpstr>Napoleon Bonaparte (1768-1821)</vt:lpstr>
      <vt:lpstr>The Early Years</vt:lpstr>
      <vt:lpstr>As a Young Soldier</vt:lpstr>
      <vt:lpstr>Savior of the Revolution</vt:lpstr>
      <vt:lpstr>Napoleon Seizes Power</vt:lpstr>
      <vt:lpstr>Absolute Rule</vt:lpstr>
      <vt:lpstr>Napoleon as Emperor</vt:lpstr>
      <vt:lpstr>Presentación de PowerPoint</vt:lpstr>
      <vt:lpstr>Napoleon’s Accomplishments</vt:lpstr>
      <vt:lpstr>Napoleon’s Empire: 1812</vt:lpstr>
      <vt:lpstr>Nationalism: Blessing &amp; Curse</vt:lpstr>
      <vt:lpstr>Napoleon’s 3 Big Mistakes</vt:lpstr>
      <vt:lpstr>The Continental System</vt:lpstr>
      <vt:lpstr>The Peninsular War</vt:lpstr>
      <vt:lpstr>Presentación de PowerPoint</vt:lpstr>
      <vt:lpstr>Exile to Elba</vt:lpstr>
      <vt:lpstr>Napoleon’s 100 Days</vt:lpstr>
      <vt:lpstr>Napoleon’s Last Stand</vt:lpstr>
      <vt:lpstr>Napoleon’s Death</vt:lpstr>
      <vt:lpstr>Napoleon’s Legacy</vt:lpstr>
    </vt:vector>
  </TitlesOfParts>
  <Company>Clearwire Technologies, Inc.]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Napoleon Bonaparte (1768-1821)</dc:title>
  <dc:creator>Clearwire Technologies, Inc.</dc:creator>
  <cp:lastModifiedBy>Maria Sanz</cp:lastModifiedBy>
  <cp:revision>26</cp:revision>
  <cp:lastPrinted>1601-01-01T00:00:00Z</cp:lastPrinted>
  <dcterms:created xsi:type="dcterms:W3CDTF">2006-03-12T19:31:54Z</dcterms:created>
  <dcterms:modified xsi:type="dcterms:W3CDTF">2024-08-13T19:11:10Z</dcterms:modified>
</cp:coreProperties>
</file>